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026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2169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531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530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957531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99492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04482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54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0276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94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982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B7E9B22-D9BD-4798-ADDC-4423020B21E3}" type="datetimeFigureOut">
              <a:rPr lang="he-IL" smtClean="0"/>
              <a:t>ל'/תשרי/תשפ"א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0E14891-502C-431B-BE52-A3ABC3BF7F97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429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FB62CFA-0E43-4463-857E-ED3B18B6D5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b="1" dirty="0"/>
              <a:t>פרשת </a:t>
            </a:r>
            <a:r>
              <a:rPr lang="he-IL" b="1" dirty="0" err="1"/>
              <a:t>וארא</a:t>
            </a:r>
            <a:endParaRPr lang="he-IL" b="1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CE761AAE-6181-4911-976A-644F07AF3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600374"/>
            <a:ext cx="8045373" cy="742279"/>
          </a:xfrm>
        </p:spPr>
        <p:txBody>
          <a:bodyPr>
            <a:normAutofit/>
          </a:bodyPr>
          <a:lstStyle/>
          <a:p>
            <a:r>
              <a:rPr lang="he-IL" sz="3600" dirty="0"/>
              <a:t>פרק ז' פסוקים י"ד- כ"ה</a:t>
            </a:r>
          </a:p>
        </p:txBody>
      </p:sp>
    </p:spTree>
    <p:extLst>
      <p:ext uri="{BB962C8B-B14F-4D97-AF65-F5344CB8AC3E}">
        <p14:creationId xmlns:p14="http://schemas.microsoft.com/office/powerpoint/2010/main" val="397618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8FB3DA1-B25E-460C-8E07-B6F1B37F9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7200" b="1" dirty="0"/>
              <a:t>עשר המכות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4A7678F-CF7B-442B-A00A-26F4F2C5E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600" dirty="0">
                <a:solidFill>
                  <a:schemeClr val="tx1"/>
                </a:solidFill>
              </a:rPr>
              <a:t>לאחר שפרעה לא הקשיב למשה לשלוח את בני ישראל ולא התפעל מהנס שהמטה נהפך לנחש, ה' מביא על מצרים עשרה מכות.</a:t>
            </a:r>
          </a:p>
          <a:p>
            <a:r>
              <a:rPr lang="he-IL" sz="3600" dirty="0">
                <a:solidFill>
                  <a:schemeClr val="tx1"/>
                </a:solidFill>
              </a:rPr>
              <a:t>מה הם שמות עשר המכות?</a:t>
            </a:r>
          </a:p>
        </p:txBody>
      </p:sp>
    </p:spTree>
    <p:extLst>
      <p:ext uri="{BB962C8B-B14F-4D97-AF65-F5344CB8AC3E}">
        <p14:creationId xmlns:p14="http://schemas.microsoft.com/office/powerpoint/2010/main" val="3356189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BABC7F7-18BB-4706-88EB-B5EB66061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ה' שולח את משה לפרעה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6BA7A42-FEE3-4360-9AF1-94CED9FA9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5999"/>
            <a:ext cx="10178322" cy="4189615"/>
          </a:xfrm>
        </p:spPr>
        <p:txBody>
          <a:bodyPr>
            <a:normAutofit/>
          </a:bodyPr>
          <a:lstStyle/>
          <a:p>
            <a:r>
              <a:rPr lang="he-IL" sz="4000" b="1" i="0" dirty="0">
                <a:solidFill>
                  <a:srgbClr val="2F6DBB"/>
                </a:solidFill>
                <a:effectLst/>
                <a:latin typeface="Ezra SIL SR"/>
              </a:rPr>
              <a:t>{יד}</a:t>
            </a:r>
            <a:r>
              <a:rPr lang="he-IL" sz="4000" b="0" i="0" dirty="0">
                <a:solidFill>
                  <a:srgbClr val="000000"/>
                </a:solidFill>
                <a:effectLst/>
                <a:latin typeface="Ezra SIL SR"/>
              </a:rPr>
              <a:t> וַיֹּ֤אמֶר יְהוָֹה֙ אֶל-מֹשֶׁ֔ה כָּבֵ֖ד לֵ֣ב פַּרְעֹ֑ה מֵאֵ֖ן לְשַׁלַּ֥ח הָעָֽם: </a:t>
            </a:r>
          </a:p>
          <a:p>
            <a:r>
              <a:rPr lang="he-IL" sz="4000" b="1" i="0" dirty="0">
                <a:solidFill>
                  <a:srgbClr val="2F6DBB"/>
                </a:solidFill>
                <a:effectLst/>
                <a:latin typeface="Ezra SIL SR"/>
              </a:rPr>
              <a:t>{טו}</a:t>
            </a:r>
            <a:r>
              <a:rPr lang="he-IL" sz="4000" b="0" i="0" dirty="0">
                <a:solidFill>
                  <a:srgbClr val="000000"/>
                </a:solidFill>
                <a:effectLst/>
                <a:latin typeface="Ezra SIL SR"/>
              </a:rPr>
              <a:t> לֵ֣ךְ אֶל-פַּרְעֹ֞ה בַּבֹּ֗קֶר הִנֵּה֙ יֹצֵ֣א </a:t>
            </a:r>
            <a:r>
              <a:rPr lang="he-IL" sz="4000" b="0" i="0" dirty="0" err="1">
                <a:solidFill>
                  <a:srgbClr val="000000"/>
                </a:solidFill>
                <a:effectLst/>
                <a:latin typeface="Ezra SIL SR"/>
              </a:rPr>
              <a:t>הַמַּ֔יְמָה</a:t>
            </a:r>
            <a:r>
              <a:rPr lang="he-IL" sz="4000" b="0" i="0" dirty="0">
                <a:solidFill>
                  <a:srgbClr val="000000"/>
                </a:solidFill>
                <a:effectLst/>
                <a:latin typeface="Ezra SIL SR"/>
              </a:rPr>
              <a:t> וְנִצַּבְתָּ֥ לִקְרָאת֖וֹ עַל-שְׂפַ֣ת </a:t>
            </a:r>
            <a:r>
              <a:rPr lang="he-IL" sz="4000" b="0" i="0" dirty="0" err="1">
                <a:solidFill>
                  <a:srgbClr val="000000"/>
                </a:solidFill>
                <a:effectLst/>
                <a:latin typeface="Ezra SIL SR"/>
              </a:rPr>
              <a:t>הַיְאֹ֑ר</a:t>
            </a:r>
            <a:r>
              <a:rPr lang="he-IL" sz="4000" b="0" i="0" dirty="0">
                <a:solidFill>
                  <a:srgbClr val="000000"/>
                </a:solidFill>
                <a:effectLst/>
                <a:latin typeface="Ezra SIL SR"/>
              </a:rPr>
              <a:t> וְהַמַּטֶּ֛ה אֲשֶׁר-נֶהְפַּ֥ךְ לְנָחָ֖שׁ </a:t>
            </a:r>
            <a:r>
              <a:rPr lang="he-IL" sz="4000" b="0" i="0" dirty="0" err="1">
                <a:solidFill>
                  <a:srgbClr val="000000"/>
                </a:solidFill>
                <a:effectLst/>
                <a:latin typeface="Ezra SIL SR"/>
              </a:rPr>
              <a:t>תִּקַּ֥ח</a:t>
            </a:r>
            <a:r>
              <a:rPr lang="he-IL" sz="4000" b="0" i="0" dirty="0">
                <a:solidFill>
                  <a:srgbClr val="000000"/>
                </a:solidFill>
                <a:effectLst/>
                <a:latin typeface="Ezra SIL SR"/>
              </a:rPr>
              <a:t> בְּיָדֶֽךָ: </a:t>
            </a:r>
          </a:p>
        </p:txBody>
      </p:sp>
    </p:spTree>
    <p:extLst>
      <p:ext uri="{BB962C8B-B14F-4D97-AF65-F5344CB8AC3E}">
        <p14:creationId xmlns:p14="http://schemas.microsoft.com/office/powerpoint/2010/main" val="3669316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C76EC44-9000-47DB-B23D-A756E0D96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משה מזהיר את פרעה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09C5DF31-CE98-42B3-8BEE-5C44C09880F8}"/>
              </a:ext>
            </a:extLst>
          </p:cNvPr>
          <p:cNvSpPr txBox="1"/>
          <p:nvPr/>
        </p:nvSpPr>
        <p:spPr>
          <a:xfrm>
            <a:off x="1251679" y="2173014"/>
            <a:ext cx="1017832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{</a:t>
            </a:r>
            <a:r>
              <a:rPr lang="he-IL" sz="3600" b="1" i="0" dirty="0" err="1">
                <a:solidFill>
                  <a:srgbClr val="2F6DBB"/>
                </a:solidFill>
                <a:effectLst/>
                <a:latin typeface="Ezra SIL SR"/>
              </a:rPr>
              <a:t>טז</a:t>
            </a:r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}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 וְאָֽמַרְתָּ֣ אֵלָ֗יו יְהֹוָ֞ה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אֱלֹהֵ֤י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הָֽעִבְרִים֙ שְׁלָחַ֤נִי אֵלֶ֨יךָ֙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לֵאמֹ֔ר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שַׁלַּח֙ אֶת-עַמִּ֔י וְיַֽעַבְדֻ֖נִי בַּמִּדְבָּ֑ר וְהִנֵּ֥ה לֹֽא-שָׁמַ֖עְתָּ עַד-כֹּֽה: </a:t>
            </a:r>
          </a:p>
          <a:p>
            <a:pPr algn="r" rtl="1"/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{</a:t>
            </a:r>
            <a:r>
              <a:rPr lang="he-IL" sz="3600" b="1" i="0" dirty="0" err="1">
                <a:solidFill>
                  <a:srgbClr val="2F6DBB"/>
                </a:solidFill>
                <a:effectLst/>
                <a:latin typeface="Ezra SIL SR"/>
              </a:rPr>
              <a:t>יז</a:t>
            </a:r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}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 כֹּ֚ה אָמַ֣ר יְהֹוָ֔ה בְּזֹ֣את תֵּדַ֔ע כִּ֖י אֲנִ֣י יְהוָֹ֑ה הִנֵּ֨ה אָֽנֹכִ֜י מַכֶּ֣ה | בַּמַּטֶּ֣ה אֲשֶׁר-בְּיָדִ֗י עַל-הַמַּ֛יִם אֲשֶׁ֥ר בַּיְאֹ֖ר וְנֶֽהֶפְכ֥וּ לְדָֽם: </a:t>
            </a:r>
          </a:p>
          <a:p>
            <a:pPr algn="r" rtl="1"/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{</a:t>
            </a:r>
            <a:r>
              <a:rPr lang="he-IL" sz="3600" b="1" i="0" dirty="0" err="1">
                <a:solidFill>
                  <a:srgbClr val="2F6DBB"/>
                </a:solidFill>
                <a:effectLst/>
                <a:latin typeface="Ezra SIL SR"/>
              </a:rPr>
              <a:t>יח</a:t>
            </a:r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}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 וְהַדָּגָ֧ה אֲשֶׁר-בַּיְאֹ֛ר תָּמ֖וּת וּבָאַ֣שׁ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הַיְאֹ֑ר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וְנִלְא֣וּ מִצְרַ֔יִם לִשְׁתּ֥וֹת מַ֖יִם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מִן-הַיְאֹֽר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: </a:t>
            </a:r>
            <a:r>
              <a:rPr lang="he-IL" sz="3600" b="1" i="0" dirty="0">
                <a:solidFill>
                  <a:srgbClr val="000000"/>
                </a:solidFill>
                <a:effectLst/>
                <a:latin typeface="Ezra SIL SR"/>
              </a:rPr>
              <a:t>(ס)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 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93805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1B9389E-2FF4-4CFD-9E7F-F650A669A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אהרון מכה את היאור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FBA0B73-2A79-4296-BF42-43A3B03DA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7175" y="1389893"/>
            <a:ext cx="10178322" cy="3593591"/>
          </a:xfrm>
        </p:spPr>
        <p:txBody>
          <a:bodyPr>
            <a:normAutofit/>
          </a:bodyPr>
          <a:lstStyle/>
          <a:p>
            <a:r>
              <a:rPr lang="he-IL" sz="2800" b="1" i="0" dirty="0">
                <a:solidFill>
                  <a:srgbClr val="2F6DBB"/>
                </a:solidFill>
                <a:effectLst/>
                <a:latin typeface="Ezra SIL SR"/>
              </a:rPr>
              <a:t>{</a:t>
            </a:r>
            <a:r>
              <a:rPr lang="he-IL" sz="2800" b="1" i="0" dirty="0" err="1">
                <a:solidFill>
                  <a:srgbClr val="2F6DBB"/>
                </a:solidFill>
                <a:effectLst/>
                <a:latin typeface="Ezra SIL SR"/>
              </a:rPr>
              <a:t>יט</a:t>
            </a:r>
            <a:r>
              <a:rPr lang="he-IL" sz="2800" b="1" i="0" dirty="0">
                <a:solidFill>
                  <a:srgbClr val="2F6DBB"/>
                </a:solidFill>
                <a:effectLst/>
                <a:latin typeface="Ezra SIL SR"/>
              </a:rPr>
              <a:t>}</a:t>
            </a:r>
            <a:r>
              <a:rPr lang="he-IL" sz="2800" b="0" i="0" dirty="0">
                <a:solidFill>
                  <a:srgbClr val="000000"/>
                </a:solidFill>
                <a:effectLst/>
                <a:latin typeface="Ezra SIL SR"/>
              </a:rPr>
              <a:t> וַיֹּ֨אמֶר יְהֹוָ֜ה אֶל-מֹשֶׁ֗ה אֱמֹ֣ר אֶֽל-אַֽהֲרֹ֡ן קַ֣ח מַטְּךָ֣ וּנְטֵה-יָֽדְךָ֩ עַל-מֵימֵ֨י מִצְרַ֜יִם עַל-נַֽהֲרֹתָ֣ם | </a:t>
            </a:r>
            <a:r>
              <a:rPr lang="he-IL" sz="2800" b="0" i="0" dirty="0" err="1">
                <a:solidFill>
                  <a:srgbClr val="000000"/>
                </a:solidFill>
                <a:effectLst/>
                <a:latin typeface="Ezra SIL SR"/>
              </a:rPr>
              <a:t>עַל-יְאֹֽרֵיהֶ֣ם</a:t>
            </a:r>
            <a:r>
              <a:rPr lang="he-IL" sz="2800" b="0" i="0" dirty="0">
                <a:solidFill>
                  <a:srgbClr val="000000"/>
                </a:solidFill>
                <a:effectLst/>
                <a:latin typeface="Ezra SIL SR"/>
              </a:rPr>
              <a:t> וְעַל-אַגְמֵיהֶ֗ם וְעַ֛ל </a:t>
            </a:r>
            <a:r>
              <a:rPr lang="he-IL" sz="2800" b="0" i="0" dirty="0" err="1">
                <a:solidFill>
                  <a:srgbClr val="000000"/>
                </a:solidFill>
                <a:effectLst/>
                <a:latin typeface="Ezra SIL SR"/>
              </a:rPr>
              <a:t>כָּל-מִקְוֵ֥ה</a:t>
            </a:r>
            <a:r>
              <a:rPr lang="he-IL" sz="2800" b="0" i="0" dirty="0">
                <a:solidFill>
                  <a:srgbClr val="000000"/>
                </a:solidFill>
                <a:effectLst/>
                <a:latin typeface="Ezra SIL SR"/>
              </a:rPr>
              <a:t> מֵֽימֵיהֶ֖ם וְיִֽהְיוּ-דָ֑ם וְהָ֤יָה דָם֙ בְּכָל-אֶ֣רֶץ מִצְרַ֔יִם וּבָֽעֵצִ֖ים וּבָֽאֲבָנִֽים: </a:t>
            </a:r>
          </a:p>
          <a:p>
            <a:r>
              <a:rPr lang="he-IL" sz="2800" b="1" i="0" dirty="0">
                <a:solidFill>
                  <a:srgbClr val="2F6DBB"/>
                </a:solidFill>
                <a:effectLst/>
                <a:latin typeface="Ezra SIL SR"/>
              </a:rPr>
              <a:t>{כ}</a:t>
            </a:r>
            <a:r>
              <a:rPr lang="he-IL" sz="2800" b="0" i="0" dirty="0">
                <a:solidFill>
                  <a:srgbClr val="000000"/>
                </a:solidFill>
                <a:effectLst/>
                <a:latin typeface="Ezra SIL SR"/>
              </a:rPr>
              <a:t> וַיַּֽעֲשׂוּ-כֵן֩ מֹשֶׁ֨ה וְאַֽהֲרֹ֜ן כַּֽאֲשֶׁ֣ר | </a:t>
            </a:r>
            <a:r>
              <a:rPr lang="he-IL" sz="2800" b="0" i="0" dirty="0" err="1">
                <a:solidFill>
                  <a:srgbClr val="000000"/>
                </a:solidFill>
                <a:effectLst/>
                <a:latin typeface="Ezra SIL SR"/>
              </a:rPr>
              <a:t>צִוָּ֣ה</a:t>
            </a:r>
            <a:r>
              <a:rPr lang="he-IL" sz="2800" b="0" i="0" dirty="0">
                <a:solidFill>
                  <a:srgbClr val="000000"/>
                </a:solidFill>
                <a:effectLst/>
                <a:latin typeface="Ezra SIL SR"/>
              </a:rPr>
              <a:t> יְהֹוָ֗ה וַיָּ֤רֶם בַּמַּטֶּה֙ </a:t>
            </a:r>
            <a:r>
              <a:rPr lang="he-IL" sz="2800" b="0" i="0" dirty="0" err="1">
                <a:solidFill>
                  <a:srgbClr val="000000"/>
                </a:solidFill>
                <a:effectLst/>
                <a:latin typeface="Ezra SIL SR"/>
              </a:rPr>
              <a:t>וַיַּ֤ך</a:t>
            </a:r>
            <a:r>
              <a:rPr lang="he-IL" sz="2800" b="0" i="0" dirty="0">
                <a:solidFill>
                  <a:srgbClr val="000000"/>
                </a:solidFill>
                <a:effectLst/>
                <a:latin typeface="Ezra SIL SR"/>
              </a:rPr>
              <a:t>ְ אֶת-הַמַּ֨יִם֙ אֲשֶׁ֣ר בַּיְאֹ֔ר לְעֵינֵ֣י פַרְעֹ֔ה וּלְעֵינֵ֖י עֲבָדָ֑יו וַיֵּהָֽפְכ֛וּ כָּל-הַמַּ֥יִם אֲשֶׁר-בַּיְאֹ֖ר לְדָֽם: </a:t>
            </a:r>
            <a:endParaRPr lang="he-IL" sz="2800" dirty="0"/>
          </a:p>
        </p:txBody>
      </p:sp>
      <p:sp>
        <p:nvSpPr>
          <p:cNvPr id="4" name="בועת מחשבה: ענן 3">
            <a:extLst>
              <a:ext uri="{FF2B5EF4-FFF2-40B4-BE49-F238E27FC236}">
                <a16:creationId xmlns:a16="http://schemas.microsoft.com/office/drawing/2014/main" id="{681F5756-B2F7-4FDE-BADF-E5AB81E99475}"/>
              </a:ext>
            </a:extLst>
          </p:cNvPr>
          <p:cNvSpPr/>
          <p:nvPr/>
        </p:nvSpPr>
        <p:spPr>
          <a:xfrm>
            <a:off x="4245429" y="4088674"/>
            <a:ext cx="6701245" cy="2116183"/>
          </a:xfrm>
          <a:prstGeom prst="cloudCallout">
            <a:avLst>
              <a:gd name="adj1" fmla="val -45005"/>
              <a:gd name="adj2" fmla="val 68056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dirty="0"/>
              <a:t>חישבו! למה דווקא אהרון היכה את היאור ולא משה?</a:t>
            </a:r>
          </a:p>
        </p:txBody>
      </p:sp>
    </p:spTree>
    <p:extLst>
      <p:ext uri="{BB962C8B-B14F-4D97-AF65-F5344CB8AC3E}">
        <p14:creationId xmlns:p14="http://schemas.microsoft.com/office/powerpoint/2010/main" val="84452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3ADF811-5A16-4AB0-B624-1571619B8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המצרים לא יכולים לשתות מהיאור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4C8F490-4050-4333-928F-17B41105A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{</a:t>
            </a:r>
            <a:r>
              <a:rPr lang="he-IL" sz="3600" b="1" i="0" dirty="0" err="1">
                <a:solidFill>
                  <a:srgbClr val="2F6DBB"/>
                </a:solidFill>
                <a:effectLst/>
                <a:latin typeface="Ezra SIL SR"/>
              </a:rPr>
              <a:t>כא</a:t>
            </a:r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}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 וְהַדָּגָ֨ה אֲשֶׁר-בַּיְאֹ֥ר מֵ֨תָה֙ וַיִּבְאַ֣שׁ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הַיְאֹ֔ר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וְלֹא-יָכְל֣וּ מִצְרַ֔יִם לִשְׁתּ֥וֹת מַ֖יִם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מִן-הַיְאֹ֑ר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וַיְהִ֥י הַדָּ֖ם בְּכָל-אֶ֥רֶץ מִצְרָֽיִם: 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2144916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5B6A58C-2C22-4EDC-B90C-9E44666A3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גם החרטומים הופכים מים לדם...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8825457-2537-4431-AA9B-6967CA4C9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{</a:t>
            </a:r>
            <a:r>
              <a:rPr lang="he-IL" sz="3600" b="1" i="0" dirty="0" err="1">
                <a:solidFill>
                  <a:srgbClr val="2F6DBB"/>
                </a:solidFill>
                <a:effectLst/>
                <a:latin typeface="Ezra SIL SR"/>
              </a:rPr>
              <a:t>כב</a:t>
            </a:r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}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 וַיַּֽעֲשׂוּ-כֵ֛ן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חַרְטֻמֵּ֥י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מִצְרַ֖יִם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בְּלָֽטֵיהֶ֑ם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וַיֶּֽחֱזַ֤ק לֵב-פַּרְעֹה֙ וְלֹֽא-שָׁמַ֣ע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אֲלֵהֶ֔ם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כַּֽאֲשֶׁ֖ר דִּבֶּ֥ר יְהוָֹֽה:</a:t>
            </a:r>
          </a:p>
          <a:p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{</a:t>
            </a:r>
            <a:r>
              <a:rPr lang="he-IL" sz="3600" b="1" i="0" dirty="0" err="1">
                <a:solidFill>
                  <a:srgbClr val="2F6DBB"/>
                </a:solidFill>
                <a:effectLst/>
                <a:latin typeface="Ezra SIL SR"/>
              </a:rPr>
              <a:t>כג</a:t>
            </a:r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}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 וַיִּ֣פֶן פַּרְעֹ֔ה וַיָּבֹ֖א אֶל-בֵּית֑וֹ וְלֹא-שָׁ֥ת לִבּ֖וֹ גַּם-לָזֹֽאת: 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2890253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D05B7EA-1161-45F6-9F45-723D1328C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err="1"/>
              <a:t>המיצרים</a:t>
            </a:r>
            <a:r>
              <a:rPr lang="he-IL" dirty="0"/>
              <a:t> מחפשים מים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D5AF7EF-6EE6-4A7A-AD39-07CD83715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{כד}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 וַיַּחְפְּר֧וּ כָל-מִצְרַ֛יִם סְבִיבֹ֥ת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הַיְאֹ֖ר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מַ֣יִם לִשְׁתּ֑וֹת כִּ֣י לֹ֤א יָֽכְלוּ֙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לִשְׁתֹּ֔ת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מִמֵּימֵ֖י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הַיְאֹֽר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: </a:t>
            </a:r>
          </a:p>
          <a:p>
            <a:r>
              <a:rPr lang="he-IL" sz="3600" b="1" i="0" dirty="0">
                <a:solidFill>
                  <a:srgbClr val="2F6DBB"/>
                </a:solidFill>
                <a:effectLst/>
                <a:latin typeface="Ezra SIL SR"/>
              </a:rPr>
              <a:t>{כה}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 וַיִּמָּלֵ֖א שִׁבְעַ֣ת יָמִ֑ים אַֽחֲרֵ֥י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הַכּוֹת-יְהוָֹ֖ה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 </a:t>
            </a:r>
            <a:r>
              <a:rPr lang="he-IL" sz="3600" b="0" i="0" dirty="0" err="1">
                <a:solidFill>
                  <a:srgbClr val="000000"/>
                </a:solidFill>
                <a:effectLst/>
                <a:latin typeface="Ezra SIL SR"/>
              </a:rPr>
              <a:t>אֶת-הַיְאֹֽר</a:t>
            </a:r>
            <a:r>
              <a:rPr lang="he-IL" sz="3600" b="0" i="0" dirty="0">
                <a:solidFill>
                  <a:srgbClr val="000000"/>
                </a:solidFill>
                <a:effectLst/>
                <a:latin typeface="Ezra SIL SR"/>
              </a:rPr>
              <a:t>: </a:t>
            </a:r>
            <a:r>
              <a:rPr lang="he-IL" sz="3600" b="1" i="0" dirty="0">
                <a:solidFill>
                  <a:srgbClr val="000000"/>
                </a:solidFill>
                <a:effectLst/>
                <a:latin typeface="Ezra SIL SR"/>
              </a:rPr>
              <a:t>(פ)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267861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C6E0EED-5DF2-49D2-8BAE-C673FAAE9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/>
              <a:t>שיעורי בית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7BF6A72-43F2-4E3E-A861-CAD1ACB03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המשיכו בחוברת תורת חיים עמודים 33-34 </a:t>
            </a:r>
          </a:p>
        </p:txBody>
      </p:sp>
    </p:spTree>
    <p:extLst>
      <p:ext uri="{BB962C8B-B14F-4D97-AF65-F5344CB8AC3E}">
        <p14:creationId xmlns:p14="http://schemas.microsoft.com/office/powerpoint/2010/main" val="1882045376"/>
      </p:ext>
    </p:extLst>
  </p:cSld>
  <p:clrMapOvr>
    <a:masterClrMapping/>
  </p:clrMapOvr>
</p:sld>
</file>

<file path=ppt/theme/theme1.xml><?xml version="1.0" encoding="utf-8"?>
<a:theme xmlns:a="http://schemas.openxmlformats.org/drawingml/2006/main" name="תג">
  <a:themeElements>
    <a:clrScheme name="תג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תג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תג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TM10001106[[fn=תג]]</Template>
  <TotalTime>46</TotalTime>
  <Words>304</Words>
  <Application>Microsoft Office PowerPoint</Application>
  <PresentationFormat>מסך רחב</PresentationFormat>
  <Paragraphs>26</Paragraphs>
  <Slides>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4" baseType="lpstr">
      <vt:lpstr>Arial</vt:lpstr>
      <vt:lpstr>Ezra SIL SR</vt:lpstr>
      <vt:lpstr>Gill Sans MT</vt:lpstr>
      <vt:lpstr>Impact</vt:lpstr>
      <vt:lpstr>תג</vt:lpstr>
      <vt:lpstr>פרשת וארא</vt:lpstr>
      <vt:lpstr>עשר המכות</vt:lpstr>
      <vt:lpstr>ה' שולח את משה לפרעה</vt:lpstr>
      <vt:lpstr>משה מזהיר את פרעה</vt:lpstr>
      <vt:lpstr>אהרון מכה את היאור</vt:lpstr>
      <vt:lpstr>המצרים לא יכולים לשתות מהיאור</vt:lpstr>
      <vt:lpstr>גם החרטומים הופכים מים לדם...</vt:lpstr>
      <vt:lpstr>המיצרים מחפשים מים</vt:lpstr>
      <vt:lpstr>שיעורי בית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פרשת וארא</dc:title>
  <dc:creator>חיה מושקא</dc:creator>
  <cp:lastModifiedBy>חיה מושקא</cp:lastModifiedBy>
  <cp:revision>3</cp:revision>
  <dcterms:created xsi:type="dcterms:W3CDTF">2020-10-18T05:42:05Z</dcterms:created>
  <dcterms:modified xsi:type="dcterms:W3CDTF">2020-10-18T06:28:29Z</dcterms:modified>
</cp:coreProperties>
</file>