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4" roundtripDataSignature="AMtx7mjdWXJFIUonFUVrm/4J5PyNrMeU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customschemas.google.com/relationships/presentationmetadata" Target="meta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קופית כותרת" showMasterSp="0" type="title">
  <p:cSld name="TITLE">
    <p:bg>
      <p:bgPr>
        <a:solidFill>
          <a:schemeClr val="dk2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1"/>
          <p:cNvSpPr/>
          <p:nvPr/>
        </p:nvSpPr>
        <p:spPr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6" name="Google Shape;16;p11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7" name="Google Shape;17;p11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8" name="Google Shape;18;p11"/>
          <p:cNvSpPr txBox="1"/>
          <p:nvPr>
            <p:ph type="ctrTitle"/>
          </p:nvPr>
        </p:nvSpPr>
        <p:spPr>
          <a:xfrm>
            <a:off x="2362200" y="4038600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subTitle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700"/>
              </a:spcBef>
              <a:spcAft>
                <a:spcPts val="0"/>
              </a:spcAft>
              <a:buSzPts val="1560"/>
              <a:buNone/>
              <a:defRPr sz="2600">
                <a:solidFill>
                  <a:srgbClr val="FFFFFF"/>
                </a:solidFill>
              </a:defRPr>
            </a:lvl1pPr>
            <a:lvl2pPr lvl="1" rtl="1" algn="ctr">
              <a:spcBef>
                <a:spcPts val="550"/>
              </a:spcBef>
              <a:spcAft>
                <a:spcPts val="0"/>
              </a:spcAft>
              <a:buSzPts val="1260"/>
              <a:buNone/>
              <a:defRPr/>
            </a:lvl2pPr>
            <a:lvl3pPr lvl="2" rtl="1" algn="ctr">
              <a:spcBef>
                <a:spcPts val="500"/>
              </a:spcBef>
              <a:spcAft>
                <a:spcPts val="0"/>
              </a:spcAft>
              <a:buSzPts val="1350"/>
              <a:buNone/>
              <a:defRPr/>
            </a:lvl3pPr>
            <a:lvl4pPr lvl="3" rtl="1" algn="ctr">
              <a:spcBef>
                <a:spcPts val="400"/>
              </a:spcBef>
              <a:spcAft>
                <a:spcPts val="0"/>
              </a:spcAft>
              <a:buSzPts val="1350"/>
              <a:buNone/>
              <a:defRPr/>
            </a:lvl4pPr>
            <a:lvl5pPr lvl="4" rtl="1" algn="ctr">
              <a:spcBef>
                <a:spcPts val="400"/>
              </a:spcBef>
              <a:spcAft>
                <a:spcPts val="0"/>
              </a:spcAft>
              <a:buSzPts val="1170"/>
              <a:buNone/>
              <a:defRPr/>
            </a:lvl5pPr>
            <a:lvl6pPr lvl="5" rt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rt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rt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rt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76200" y="6068699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000">
                <a:solidFill>
                  <a:srgbClr val="FFFFFF"/>
                </a:solidFill>
              </a:defRPr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תמונה עם כיתוב" showMasterSp="0" type="picTx">
  <p:cSld name="PICTURE_WITH_CAPTION_TEXT">
    <p:bg>
      <p:bgPr>
        <a:blipFill rotWithShape="1">
          <a:blip r:embed="rId2">
            <a:alphaModFix/>
          </a:blip>
          <a:tile algn="tl" flip="none" tx="0" sx="100000" ty="0" sy="100000"/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idx="1" type="body"/>
          </p:nvPr>
        </p:nvSpPr>
        <p:spPr>
          <a:xfrm>
            <a:off x="1600200" y="54864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spcBef>
                <a:spcPts val="700"/>
              </a:spcBef>
              <a:spcAft>
                <a:spcPts val="0"/>
              </a:spcAft>
              <a:buSzPts val="1020"/>
              <a:buFont typeface="Twentieth Century"/>
              <a:buNone/>
              <a:defRPr sz="1700"/>
            </a:lvl1pPr>
            <a:lvl2pPr indent="-228600" lvl="1" marL="914400" rtl="1" algn="r">
              <a:spcBef>
                <a:spcPts val="550"/>
              </a:spcBef>
              <a:spcAft>
                <a:spcPts val="0"/>
              </a:spcAft>
              <a:buSzPts val="840"/>
              <a:buFont typeface="Twentieth Century"/>
              <a:buNone/>
              <a:defRPr sz="1200"/>
            </a:lvl2pPr>
            <a:lvl3pPr indent="-228600" lvl="2" marL="1371600" rtl="1" algn="r">
              <a:spcBef>
                <a:spcPts val="500"/>
              </a:spcBef>
              <a:spcAft>
                <a:spcPts val="0"/>
              </a:spcAft>
              <a:buSzPts val="750"/>
              <a:buFont typeface="Twentieth Century"/>
              <a:buNone/>
              <a:defRPr sz="1000"/>
            </a:lvl3pPr>
            <a:lvl4pPr indent="-228600" lvl="3" marL="1828800" rtl="1" algn="r">
              <a:spcBef>
                <a:spcPts val="400"/>
              </a:spcBef>
              <a:spcAft>
                <a:spcPts val="0"/>
              </a:spcAft>
              <a:buSzPts val="675"/>
              <a:buFont typeface="Twentieth Century"/>
              <a:buNone/>
              <a:defRPr sz="900"/>
            </a:lvl4pPr>
            <a:lvl5pPr indent="-228600" lvl="4" marL="2286000" rtl="1" algn="r">
              <a:spcBef>
                <a:spcPts val="400"/>
              </a:spcBef>
              <a:spcAft>
                <a:spcPts val="0"/>
              </a:spcAft>
              <a:buSzPts val="585"/>
              <a:buFont typeface="Twentieth Century"/>
              <a:buNone/>
              <a:defRPr sz="900"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90" name="Google Shape;90;p19"/>
          <p:cNvSpPr/>
          <p:nvPr/>
        </p:nvSpPr>
        <p:spPr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1" name="Google Shape;91;p19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2" name="Google Shape;92;p1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3" name="Google Shape;93;p19"/>
          <p:cNvSpPr txBox="1"/>
          <p:nvPr>
            <p:ph type="title"/>
          </p:nvPr>
        </p:nvSpPr>
        <p:spPr>
          <a:xfrm>
            <a:off x="1600200" y="46482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wentieth Century"/>
              <a:buNone/>
              <a:defRPr b="0" sz="28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/>
          <p:nvPr/>
        </p:nvSpPr>
        <p:spPr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5" name="Google Shape;95;p19"/>
          <p:cNvSpPr txBox="1"/>
          <p:nvPr>
            <p:ph idx="10" type="dt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0" y="4667249"/>
            <a:ext cx="1447800" cy="66357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97" name="Google Shape;97;p19"/>
          <p:cNvSpPr txBox="1"/>
          <p:nvPr>
            <p:ph idx="11" type="ftr"/>
          </p:nvPr>
        </p:nvSpPr>
        <p:spPr>
          <a:xfrm>
            <a:off x="1600200" y="6248206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9"/>
          <p:cNvSpPr/>
          <p:nvPr>
            <p:ph idx="2" type="pic"/>
          </p:nvPr>
        </p:nvSpPr>
        <p:spPr>
          <a:xfrm>
            <a:off x="1560576" y="0"/>
            <a:ext cx="7583424" cy="4568952"/>
          </a:xfrm>
          <a:prstGeom prst="rect">
            <a:avLst/>
          </a:prstGeom>
          <a:solidFill>
            <a:srgbClr val="FFECCA"/>
          </a:solidFill>
          <a:ln>
            <a:noFill/>
          </a:ln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טקסט אנכי" type="vertTx">
  <p:cSld name="VERTICAL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 rot="5400000">
            <a:off x="2426208" y="-213360"/>
            <a:ext cx="4526280" cy="815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7180" lvl="0" marL="457200" rtl="1" algn="r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102" name="Google Shape;102;p20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0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0"/>
          <p:cNvSpPr txBox="1"/>
          <p:nvPr>
            <p:ph idx="12" type="sldNum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/>
            </a:lvl1pPr>
            <a:lvl2pPr indent="0" lvl="1" marL="0" rtl="1" algn="ctr">
              <a:spcBef>
                <a:spcPts val="0"/>
              </a:spcBef>
              <a:buNone/>
              <a:defRPr/>
            </a:lvl2pPr>
            <a:lvl3pPr indent="0" lvl="2" marL="0" rtl="1" algn="ctr">
              <a:spcBef>
                <a:spcPts val="0"/>
              </a:spcBef>
              <a:buNone/>
              <a:defRPr/>
            </a:lvl3pPr>
            <a:lvl4pPr indent="0" lvl="3" marL="0" rtl="1" algn="ctr">
              <a:spcBef>
                <a:spcPts val="0"/>
              </a:spcBef>
              <a:buNone/>
              <a:defRPr/>
            </a:lvl4pPr>
            <a:lvl5pPr indent="0" lvl="4" marL="0" rtl="1" algn="ctr">
              <a:spcBef>
                <a:spcPts val="0"/>
              </a:spcBef>
              <a:buNone/>
              <a:defRPr/>
            </a:lvl5pPr>
            <a:lvl6pPr indent="0" lvl="5" marL="0" rtl="1" algn="ctr">
              <a:spcBef>
                <a:spcPts val="0"/>
              </a:spcBef>
              <a:buNone/>
              <a:defRPr/>
            </a:lvl6pPr>
            <a:lvl7pPr indent="0" lvl="6" marL="0" rtl="1" algn="ctr">
              <a:spcBef>
                <a:spcPts val="0"/>
              </a:spcBef>
              <a:buNone/>
              <a:defRPr/>
            </a:lvl7pPr>
            <a:lvl8pPr indent="0" lvl="7" marL="0" rtl="1" algn="ctr">
              <a:spcBef>
                <a:spcPts val="0"/>
              </a:spcBef>
              <a:buNone/>
              <a:defRPr/>
            </a:lvl8pPr>
            <a:lvl9pPr indent="0" lvl="8" marL="0" rtl="1" algn="ctr">
              <a:spcBef>
                <a:spcPts val="0"/>
              </a:spcBef>
              <a:buNone/>
              <a:defRPr/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אנכית וטקסט" showMasterSp="0" type="vertTitleAndTx">
  <p:cSld name="VERTICAL_TITLE_AND_VERTICAL_TEXT">
    <p:bg>
      <p:bgPr>
        <a:solidFill>
          <a:schemeClr val="lt1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 rot="5400000">
            <a:off x="4823619" y="2339182"/>
            <a:ext cx="5516563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 rot="5400000">
            <a:off x="480218" y="586582"/>
            <a:ext cx="5516564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7180" lvl="0" marL="457200" rtl="1" algn="r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108" name="Google Shape;108;p21"/>
          <p:cNvSpPr txBox="1"/>
          <p:nvPr>
            <p:ph idx="10" type="dt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1"/>
          <p:cNvSpPr txBox="1"/>
          <p:nvPr>
            <p:ph idx="11" type="ftr"/>
          </p:nvPr>
        </p:nvSpPr>
        <p:spPr>
          <a:xfrm>
            <a:off x="457201" y="6248207"/>
            <a:ext cx="557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1"/>
          <p:cNvSpPr/>
          <p:nvPr/>
        </p:nvSpPr>
        <p:spPr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1" name="Google Shape;111;p21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2" name="Google Shape;112;p21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3" name="Google Shape;113;p21"/>
          <p:cNvSpPr txBox="1"/>
          <p:nvPr>
            <p:ph idx="12" type="sldNum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/>
            </a:lvl1pPr>
            <a:lvl2pPr indent="0" lvl="1" marL="0" rtl="1" algn="ctr">
              <a:spcBef>
                <a:spcPts val="0"/>
              </a:spcBef>
              <a:buNone/>
              <a:defRPr/>
            </a:lvl2pPr>
            <a:lvl3pPr indent="0" lvl="2" marL="0" rtl="1" algn="ctr">
              <a:spcBef>
                <a:spcPts val="0"/>
              </a:spcBef>
              <a:buNone/>
              <a:defRPr/>
            </a:lvl3pPr>
            <a:lvl4pPr indent="0" lvl="3" marL="0" rtl="1" algn="ctr">
              <a:spcBef>
                <a:spcPts val="0"/>
              </a:spcBef>
              <a:buNone/>
              <a:defRPr/>
            </a:lvl4pPr>
            <a:lvl5pPr indent="0" lvl="4" marL="0" rtl="1" algn="ctr">
              <a:spcBef>
                <a:spcPts val="0"/>
              </a:spcBef>
              <a:buNone/>
              <a:defRPr/>
            </a:lvl5pPr>
            <a:lvl6pPr indent="0" lvl="5" marL="0" rtl="1" algn="ctr">
              <a:spcBef>
                <a:spcPts val="0"/>
              </a:spcBef>
              <a:buNone/>
              <a:defRPr/>
            </a:lvl6pPr>
            <a:lvl7pPr indent="0" lvl="6" marL="0" rtl="1" algn="ctr">
              <a:spcBef>
                <a:spcPts val="0"/>
              </a:spcBef>
              <a:buNone/>
              <a:defRPr/>
            </a:lvl7pPr>
            <a:lvl8pPr indent="0" lvl="7" marL="0" rtl="1" algn="ctr">
              <a:spcBef>
                <a:spcPts val="0"/>
              </a:spcBef>
              <a:buNone/>
              <a:defRPr/>
            </a:lvl8pPr>
            <a:lvl9pPr indent="0" lvl="8" marL="0" rtl="1" algn="ctr">
              <a:spcBef>
                <a:spcPts val="0"/>
              </a:spcBef>
              <a:buNone/>
              <a:defRPr/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קופית כותרת" showMasterSp="0" type="title">
  <p:cSld name="TITLE">
    <p:bg>
      <p:bgPr>
        <a:solidFill>
          <a:schemeClr val="dk2"/>
        </a:solid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/>
          <p:nvPr/>
        </p:nvSpPr>
        <p:spPr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4" name="Google Shape;34;p10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5" name="Google Shape;35;p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6" name="Google Shape;36;p10"/>
          <p:cNvSpPr txBox="1"/>
          <p:nvPr>
            <p:ph type="ctrTitle"/>
          </p:nvPr>
        </p:nvSpPr>
        <p:spPr>
          <a:xfrm>
            <a:off x="2362200" y="4038600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0"/>
          <p:cNvSpPr txBox="1"/>
          <p:nvPr>
            <p:ph idx="1" type="subTitle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700"/>
              </a:spcBef>
              <a:spcAft>
                <a:spcPts val="0"/>
              </a:spcAft>
              <a:buSzPts val="1560"/>
              <a:buNone/>
              <a:defRPr sz="2600">
                <a:solidFill>
                  <a:srgbClr val="FFFFFF"/>
                </a:solidFill>
              </a:defRPr>
            </a:lvl1pPr>
            <a:lvl2pPr lvl="1" rtl="1" algn="ctr">
              <a:spcBef>
                <a:spcPts val="550"/>
              </a:spcBef>
              <a:spcAft>
                <a:spcPts val="0"/>
              </a:spcAft>
              <a:buSzPts val="1260"/>
              <a:buNone/>
              <a:defRPr/>
            </a:lvl2pPr>
            <a:lvl3pPr lvl="2" rtl="1" algn="ctr">
              <a:spcBef>
                <a:spcPts val="500"/>
              </a:spcBef>
              <a:spcAft>
                <a:spcPts val="0"/>
              </a:spcAft>
              <a:buSzPts val="1350"/>
              <a:buNone/>
              <a:defRPr/>
            </a:lvl3pPr>
            <a:lvl4pPr lvl="3" rtl="1" algn="ctr">
              <a:spcBef>
                <a:spcPts val="400"/>
              </a:spcBef>
              <a:spcAft>
                <a:spcPts val="0"/>
              </a:spcAft>
              <a:buSzPts val="1350"/>
              <a:buNone/>
              <a:defRPr/>
            </a:lvl4pPr>
            <a:lvl5pPr lvl="4" rtl="1" algn="ctr">
              <a:spcBef>
                <a:spcPts val="400"/>
              </a:spcBef>
              <a:spcAft>
                <a:spcPts val="0"/>
              </a:spcAft>
              <a:buSzPts val="1170"/>
              <a:buNone/>
              <a:defRPr/>
            </a:lvl5pPr>
            <a:lvl6pPr lvl="5" rt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rt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rt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rt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0" type="dt"/>
          </p:nvPr>
        </p:nvSpPr>
        <p:spPr>
          <a:xfrm>
            <a:off x="76200" y="6068699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000">
                <a:solidFill>
                  <a:srgbClr val="FFFFFF"/>
                </a:solidFill>
              </a:defRPr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1" type="ftr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" type="obj">
  <p:cSld name="OBJEC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2"/>
          <p:cNvSpPr txBox="1"/>
          <p:nvPr>
            <p:ph idx="12" type="sldNum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46" name="Google Shape;46;p12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7180" lvl="0" marL="457200" rtl="1" algn="r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מקטע עליונה" showMasterSp="0" type="secHead">
  <p:cSld name="SECTION_HEADER">
    <p:bg>
      <p:bgPr>
        <a:blipFill rotWithShape="1">
          <a:blip r:embed="rId2">
            <a:alphaModFix/>
          </a:blip>
          <a:tile algn="tl" flip="none" tx="0" sx="100000" ty="0" sy="100000"/>
        </a:blip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1371600" y="2743200"/>
            <a:ext cx="7123113" cy="1673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spcBef>
                <a:spcPts val="700"/>
              </a:spcBef>
              <a:spcAft>
                <a:spcPts val="0"/>
              </a:spcAft>
              <a:buSzPts val="1680"/>
              <a:buNone/>
              <a:defRPr sz="2800">
                <a:solidFill>
                  <a:schemeClr val="dk2"/>
                </a:solidFill>
              </a:defRPr>
            </a:lvl1pPr>
            <a:lvl2pPr indent="-228600" lvl="1" marL="914400" rtl="1" algn="r">
              <a:spcBef>
                <a:spcPts val="550"/>
              </a:spcBef>
              <a:spcAft>
                <a:spcPts val="0"/>
              </a:spcAft>
              <a:buSzPts val="126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rtl="1" algn="r">
              <a:spcBef>
                <a:spcPts val="50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rtl="1" algn="r">
              <a:spcBef>
                <a:spcPts val="400"/>
              </a:spcBef>
              <a:spcAft>
                <a:spcPts val="0"/>
              </a:spcAft>
              <a:buSzPts val="105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rtl="1" algn="r">
              <a:spcBef>
                <a:spcPts val="400"/>
              </a:spcBef>
              <a:spcAft>
                <a:spcPts val="0"/>
              </a:spcAft>
              <a:buSzPts val="910"/>
              <a:buNone/>
              <a:defRPr sz="1400">
                <a:solidFill>
                  <a:srgbClr val="888888"/>
                </a:solidFill>
              </a:defRPr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49" name="Google Shape;49;p13"/>
          <p:cNvSpPr/>
          <p:nvPr/>
        </p:nvSpPr>
        <p:spPr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0" name="Google Shape;50;p13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1" name="Google Shape;51;p13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2" name="Google Shape;52;p13"/>
          <p:cNvSpPr txBox="1"/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  <a:defRPr b="0" sz="4400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2" type="sldNum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55" name="Google Shape;55;p13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ני תכנים" type="twoObj">
  <p:cSld name="TWO_OBJECTS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body"/>
          </p:nvPr>
        </p:nvSpPr>
        <p:spPr>
          <a:xfrm>
            <a:off x="609600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7180" lvl="0" marL="457200" rtl="1" algn="r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2" type="body"/>
          </p:nvPr>
        </p:nvSpPr>
        <p:spPr>
          <a:xfrm>
            <a:off x="4844901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7180" lvl="0" marL="457200" rtl="1" algn="r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/>
            </a:lvl1pPr>
            <a:lvl2pPr indent="0" lvl="1" marL="0" rtl="1" algn="ctr">
              <a:spcBef>
                <a:spcPts val="0"/>
              </a:spcBef>
              <a:buNone/>
              <a:defRPr/>
            </a:lvl2pPr>
            <a:lvl3pPr indent="0" lvl="2" marL="0" rtl="1" algn="ctr">
              <a:spcBef>
                <a:spcPts val="0"/>
              </a:spcBef>
              <a:buNone/>
              <a:defRPr/>
            </a:lvl3pPr>
            <a:lvl4pPr indent="0" lvl="3" marL="0" rtl="1" algn="ctr">
              <a:spcBef>
                <a:spcPts val="0"/>
              </a:spcBef>
              <a:buNone/>
              <a:defRPr/>
            </a:lvl4pPr>
            <a:lvl5pPr indent="0" lvl="4" marL="0" rtl="1" algn="ctr">
              <a:spcBef>
                <a:spcPts val="0"/>
              </a:spcBef>
              <a:buNone/>
              <a:defRPr/>
            </a:lvl5pPr>
            <a:lvl6pPr indent="0" lvl="5" marL="0" rtl="1" algn="ctr">
              <a:spcBef>
                <a:spcPts val="0"/>
              </a:spcBef>
              <a:buNone/>
              <a:defRPr/>
            </a:lvl6pPr>
            <a:lvl7pPr indent="0" lvl="6" marL="0" rtl="1" algn="ctr">
              <a:spcBef>
                <a:spcPts val="0"/>
              </a:spcBef>
              <a:buNone/>
              <a:defRPr/>
            </a:lvl7pPr>
            <a:lvl8pPr indent="0" lvl="7" marL="0" rtl="1" algn="ctr">
              <a:spcBef>
                <a:spcPts val="0"/>
              </a:spcBef>
              <a:buNone/>
              <a:defRPr/>
            </a:lvl8pPr>
            <a:lvl9pPr indent="0" lvl="8" marL="0" rtl="1" algn="ctr">
              <a:spcBef>
                <a:spcPts val="0"/>
              </a:spcBef>
              <a:buNone/>
              <a:defRPr/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62" name="Google Shape;62;p14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השוואה" type="twoTxTwoObj">
  <p:cSld name="TWO_OBJECTS_WITH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>
            <p:ph type="title"/>
          </p:nvPr>
        </p:nvSpPr>
        <p:spPr>
          <a:xfrm>
            <a:off x="533400" y="273050"/>
            <a:ext cx="8153400" cy="869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609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7180" lvl="0" marL="457200" rtl="1" algn="r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2" type="body"/>
          </p:nvPr>
        </p:nvSpPr>
        <p:spPr>
          <a:xfrm>
            <a:off x="4800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7180" lvl="0" marL="457200" rtl="1" algn="r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2" type="sldNum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/>
            </a:lvl1pPr>
            <a:lvl2pPr indent="0" lvl="1" marL="0" rtl="1" algn="ctr">
              <a:spcBef>
                <a:spcPts val="0"/>
              </a:spcBef>
              <a:buNone/>
              <a:defRPr/>
            </a:lvl2pPr>
            <a:lvl3pPr indent="0" lvl="2" marL="0" rtl="1" algn="ctr">
              <a:spcBef>
                <a:spcPts val="0"/>
              </a:spcBef>
              <a:buNone/>
              <a:defRPr/>
            </a:lvl3pPr>
            <a:lvl4pPr indent="0" lvl="3" marL="0" rtl="1" algn="ctr">
              <a:spcBef>
                <a:spcPts val="0"/>
              </a:spcBef>
              <a:buNone/>
              <a:defRPr/>
            </a:lvl4pPr>
            <a:lvl5pPr indent="0" lvl="4" marL="0" rtl="1" algn="ctr">
              <a:spcBef>
                <a:spcPts val="0"/>
              </a:spcBef>
              <a:buNone/>
              <a:defRPr/>
            </a:lvl5pPr>
            <a:lvl6pPr indent="0" lvl="5" marL="0" rtl="1" algn="ctr">
              <a:spcBef>
                <a:spcPts val="0"/>
              </a:spcBef>
              <a:buNone/>
              <a:defRPr/>
            </a:lvl6pPr>
            <a:lvl7pPr indent="0" lvl="6" marL="0" rtl="1" algn="ctr">
              <a:spcBef>
                <a:spcPts val="0"/>
              </a:spcBef>
              <a:buNone/>
              <a:defRPr/>
            </a:lvl7pPr>
            <a:lvl8pPr indent="0" lvl="7" marL="0" rtl="1" algn="ctr">
              <a:spcBef>
                <a:spcPts val="0"/>
              </a:spcBef>
              <a:buNone/>
              <a:defRPr/>
            </a:lvl8pPr>
            <a:lvl9pPr indent="0" lvl="8" marL="0" rtl="1" algn="ctr">
              <a:spcBef>
                <a:spcPts val="0"/>
              </a:spcBef>
              <a:buNone/>
              <a:defRPr/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69" name="Google Shape;69;p15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3" type="body"/>
          </p:nvPr>
        </p:nvSpPr>
        <p:spPr>
          <a:xfrm>
            <a:off x="609600" y="1752600"/>
            <a:ext cx="3886200" cy="64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r">
              <a:spcBef>
                <a:spcPts val="700"/>
              </a:spcBef>
              <a:spcAft>
                <a:spcPts val="0"/>
              </a:spcAft>
              <a:buSzPts val="1200"/>
              <a:buFont typeface="Twentieth Century"/>
              <a:buNone/>
              <a:defRPr b="1" sz="2000">
                <a:solidFill>
                  <a:srgbClr val="FFFFFF"/>
                </a:solidFill>
              </a:defRPr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4" type="body"/>
          </p:nvPr>
        </p:nvSpPr>
        <p:spPr>
          <a:xfrm>
            <a:off x="4800600" y="1752600"/>
            <a:ext cx="3886200" cy="64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r">
              <a:spcBef>
                <a:spcPts val="700"/>
              </a:spcBef>
              <a:spcAft>
                <a:spcPts val="0"/>
              </a:spcAft>
              <a:buSzPts val="1200"/>
              <a:buFont typeface="Twentieth Century"/>
              <a:buNone/>
              <a:defRPr b="1" sz="2000">
                <a:solidFill>
                  <a:srgbClr val="FFFFFF"/>
                </a:solidFill>
              </a:defRPr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בלבד" type="titleOnly">
  <p:cSld name="TITLE_ONLY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ריק" showMasterSp="0" type="blank">
  <p:cSld name="BLANK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2" type="sldNum"/>
          </p:nvPr>
        </p:nvSpPr>
        <p:spPr>
          <a:xfrm>
            <a:off x="0" y="62484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תוכן עם כיתוב" type="objTx">
  <p:cSld name="OBJECT_WITH_CAPTION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609600" y="273050"/>
            <a:ext cx="8077200" cy="869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 b="0"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8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2" type="sldNum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609600" y="1752600"/>
            <a:ext cx="1600200" cy="4343400"/>
          </a:xfrm>
          <a:prstGeom prst="rect">
            <a:avLst/>
          </a:prstGeom>
          <a:solidFill>
            <a:schemeClr val="accent2"/>
          </a:solidFill>
          <a:ln cap="sq" cmpd="dbl" w="508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91425" lIns="137150" spcFirstLastPara="1" rIns="137150" wrap="square" tIns="182875">
            <a:normAutofit/>
          </a:bodyPr>
          <a:lstStyle>
            <a:lvl1pPr indent="-228600" lvl="0" marL="457200" rtl="1" algn="r">
              <a:spcBef>
                <a:spcPts val="700"/>
              </a:spcBef>
              <a:spcAft>
                <a:spcPts val="0"/>
              </a:spcAft>
              <a:buSzPts val="1080"/>
              <a:buNone/>
              <a:def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228600" lvl="1" marL="914400" rtl="1" algn="r">
              <a:spcBef>
                <a:spcPts val="100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-228600" lvl="2" marL="1371600" rtl="1" algn="r">
              <a:spcBef>
                <a:spcPts val="500"/>
              </a:spcBef>
              <a:spcAft>
                <a:spcPts val="0"/>
              </a:spcAft>
              <a:buSzPts val="750"/>
              <a:buNone/>
              <a:defRPr sz="10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-228600" lvl="3" marL="1828800" rtl="1" algn="r">
              <a:spcBef>
                <a:spcPts val="400"/>
              </a:spcBef>
              <a:spcAft>
                <a:spcPts val="0"/>
              </a:spcAft>
              <a:buSzPts val="675"/>
              <a:buNone/>
              <a:defRPr sz="9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-228600" lvl="4" marL="2286000" rtl="1" algn="r">
              <a:spcBef>
                <a:spcPts val="400"/>
              </a:spcBef>
              <a:spcAft>
                <a:spcPts val="0"/>
              </a:spcAft>
              <a:buSzPts val="585"/>
              <a:buNone/>
              <a:defRPr sz="9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2" type="body"/>
          </p:nvPr>
        </p:nvSpPr>
        <p:spPr>
          <a:xfrm>
            <a:off x="2362200" y="1752600"/>
            <a:ext cx="6400800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7180" lvl="0" marL="457200" rtl="1" algn="r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1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b="0" i="0" sz="4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9090" lvl="0" marL="457200" marR="0" rtl="1" algn="r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344169" lvl="1" marL="914400" marR="0" rtl="1" algn="r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🞑"/>
              <a:defRPr b="0" i="0" sz="26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-338137" lvl="2" marL="1371600" marR="0" rtl="1" algn="r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-323850" lvl="3" marL="1828800" marR="0" rtl="1" algn="r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-311150" lvl="4" marL="2286000" marR="0" rtl="1" algn="r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-342900" lvl="5" marL="2743200" marR="0" rtl="1" algn="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-342900" lvl="6" marL="3200400" marR="0" rtl="1" algn="r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-342900" lvl="7" marL="3657600" marR="0" rtl="1" algn="r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-342900" lvl="8" marL="4114800" marR="0" rtl="1" algn="r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10" name="Google Shape;10;p9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" name="Google Shape;11;p9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" name="Google Shape;12;p9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3" name="Google Shape;13;p9"/>
          <p:cNvSpPr txBox="1"/>
          <p:nvPr>
            <p:ph idx="12" type="sldNum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 b="0" i="0" sz="4400" u="none" cap="none" strike="noStrik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Google Shape;25;p8"/>
          <p:cNvSpPr txBox="1"/>
          <p:nvPr>
            <p:ph idx="1" type="body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9090" lvl="0" marL="457200" marR="0" rtl="1" algn="r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344169" lvl="1" marL="914400" marR="0" rtl="1" algn="r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🞑"/>
              <a:defRPr b="0" i="0" sz="26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-338137" lvl="2" marL="1371600" marR="0" rtl="1" algn="r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-323850" lvl="3" marL="1828800" marR="0" rtl="1" algn="r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-311150" lvl="4" marL="2286000" marR="0" rtl="1" algn="r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-342900" lvl="5" marL="2743200" marR="0" rtl="1" algn="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-342900" lvl="6" marL="3200400" marR="0" rtl="1" algn="r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-342900" lvl="7" marL="3657600" marR="0" rtl="1" algn="r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-342900" lvl="8" marL="4114800" marR="0" rtl="1" algn="r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26" name="Google Shape;26;p8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27" name="Google Shape;27;p8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28" name="Google Shape;28;p8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9" name="Google Shape;29;p8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0" name="Google Shape;30;p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1" name="Google Shape;31;p8"/>
          <p:cNvSpPr txBox="1"/>
          <p:nvPr>
            <p:ph idx="12" type="sldNum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marR="0" rtl="1" algn="ctr">
              <a:spcBef>
                <a:spcPts val="0"/>
              </a:spcBef>
              <a:buNone/>
              <a:defRPr b="1" sz="1400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rtl="1" algn="ctr">
              <a:spcBef>
                <a:spcPts val="0"/>
              </a:spcBef>
              <a:buNone/>
              <a:defRPr b="1" sz="1400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rtl="1" algn="ctr">
              <a:spcBef>
                <a:spcPts val="0"/>
              </a:spcBef>
              <a:buNone/>
              <a:defRPr b="1" sz="1400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rtl="1" algn="ctr">
              <a:spcBef>
                <a:spcPts val="0"/>
              </a:spcBef>
              <a:buNone/>
              <a:defRPr b="1" sz="1400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rtl="1" algn="ctr">
              <a:spcBef>
                <a:spcPts val="0"/>
              </a:spcBef>
              <a:buNone/>
              <a:defRPr b="1" sz="1400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rtl="1" algn="ctr">
              <a:spcBef>
                <a:spcPts val="0"/>
              </a:spcBef>
              <a:buNone/>
              <a:defRPr b="1" sz="1400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rtl="1" algn="ctr">
              <a:spcBef>
                <a:spcPts val="0"/>
              </a:spcBef>
              <a:buNone/>
              <a:defRPr b="1" sz="1400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rtl="1" algn="ctr">
              <a:spcBef>
                <a:spcPts val="0"/>
              </a:spcBef>
              <a:buNone/>
              <a:defRPr b="1" sz="1400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rtl="1" algn="ctr">
              <a:spcBef>
                <a:spcPts val="0"/>
              </a:spcBef>
              <a:buNone/>
              <a:defRPr b="1" sz="1400" u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"/>
          <p:cNvSpPr/>
          <p:nvPr/>
        </p:nvSpPr>
        <p:spPr>
          <a:xfrm>
            <a:off x="2144475" y="357175"/>
            <a:ext cx="67890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w-IL" sz="4000" cap="none">
                <a:solidFill>
                  <a:srgbClr val="F8C5A0"/>
                </a:solidFill>
                <a:latin typeface="David"/>
                <a:ea typeface="David"/>
                <a:cs typeface="David"/>
                <a:sym typeface="David"/>
              </a:rPr>
              <a:t>פלישתים מתכנסים לדיון</a:t>
            </a:r>
            <a:endParaRPr/>
          </a:p>
        </p:txBody>
      </p:sp>
      <p:sp>
        <p:nvSpPr>
          <p:cNvPr id="119" name="Google Shape;119;p2"/>
          <p:cNvSpPr/>
          <p:nvPr/>
        </p:nvSpPr>
        <p:spPr>
          <a:xfrm>
            <a:off x="-32" y="6078700"/>
            <a:ext cx="2133918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w-IL" sz="4000" cap="none">
                <a:solidFill>
                  <a:srgbClr val="FFE99C"/>
                </a:solidFill>
                <a:latin typeface="David"/>
                <a:ea typeface="David"/>
                <a:cs typeface="David"/>
                <a:sym typeface="David"/>
              </a:rPr>
              <a:t>שמואל א'</a:t>
            </a:r>
            <a:endParaRPr/>
          </a:p>
        </p:txBody>
      </p:sp>
      <p:pic>
        <p:nvPicPr>
          <p:cNvPr descr="חזק ונתחזק.PNG" id="120" name="Google Shape;12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7158" y="357166"/>
            <a:ext cx="2286395" cy="773564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2"/>
          <p:cNvSpPr txBox="1"/>
          <p:nvPr/>
        </p:nvSpPr>
        <p:spPr>
          <a:xfrm>
            <a:off x="216024" y="1124744"/>
            <a:ext cx="8820472" cy="49398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א</a:t>
            </a:r>
            <a:r>
              <a:rPr b="0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 וַיְהִי אֲרוֹן ה' בִּשְׂדֵה פְלִשְׁתִּים  שִׁבְעָה חֳדָשִׁים.  </a:t>
            </a:r>
            <a:endParaRPr/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ב</a:t>
            </a:r>
            <a:r>
              <a:rPr b="0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 וַיִּקְרְאוּ פְלִשְׁתִּים  לַכֹּהֲנִים וְלַקֹּסְמִים לֵאמֹר  מַה נַּעֲשֶׂה, לַאֲרוֹן ה' </a:t>
            </a:r>
            <a:endParaRPr/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   </a:t>
            </a:r>
            <a:r>
              <a:rPr b="0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הוֹדִעֻנוּ, בַּמֶּה נְשַׁלְּחֶנּוּ לִמְקוֹמוֹ.  {ס}  </a:t>
            </a:r>
            <a:endParaRPr/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000">
                <a:solidFill>
                  <a:srgbClr val="FFE99C"/>
                </a:solidFill>
                <a:latin typeface="Arial"/>
                <a:ea typeface="Arial"/>
                <a:cs typeface="Arial"/>
                <a:sym typeface="Arial"/>
              </a:rPr>
              <a:t>השאלה: איך נחזיר את ארון ברית ה' למקומו?</a:t>
            </a:r>
            <a:endParaRPr/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ג</a:t>
            </a:r>
            <a:r>
              <a:rPr b="0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 וַיֹּאמְרוּ  אִם מְשַׁלְּחִים אֶת אֲרוֹן אֱלֹהֵי יִשְׂרָאֵל אַל תְּשַׁלְּחוּ אֹתוֹ רֵיקָם כִּי הָשֵׁב תָּשִׁיבוּ לוֹ, אָשָׁם אָז תֵּרָפְאוּ וְנוֹדַע לָכֶם  לָמָּה לֹא-תָסוּר יָדוֹ מִכֶּם...  </a:t>
            </a:r>
            <a:endParaRPr/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ו</a:t>
            </a:r>
            <a:r>
              <a:rPr b="0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נְתַתֶּם לֵאלֹהֵי יִשְׂרָאֵל, כָּבוֹד  אוּלַי  יָקֵל אֶת-יָדוֹ מֵעֲלֵיכֶם  וּמֵעַל אֱלֹהֵיכֶם, וּמֵעַל אַרְצְכֶם.  </a:t>
            </a:r>
            <a:endParaRPr/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ו</a:t>
            </a:r>
            <a:r>
              <a:rPr b="0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 וְלָמָּה תְכַבְּדוּ אֶת-לְבַבְכֶם, כַּאֲשֶׁר כִּבְּדוּ מִצְרַיִם וּפַרְעֹה אֶת-לִבָּם: </a:t>
            </a:r>
            <a:endParaRPr sz="24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2" name="Google Shape;122;p2"/>
          <p:cNvSpPr/>
          <p:nvPr/>
        </p:nvSpPr>
        <p:spPr>
          <a:xfrm>
            <a:off x="2308637" y="6078700"/>
            <a:ext cx="678903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w-IL" sz="3600" cap="none">
                <a:solidFill>
                  <a:srgbClr val="FCD3A3"/>
                </a:solidFill>
                <a:latin typeface="David"/>
                <a:ea typeface="David"/>
                <a:cs typeface="David"/>
                <a:sym typeface="David"/>
              </a:rPr>
              <a:t>השבת ארון ברית ה' לישראל– פרק ו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"/>
          <p:cNvSpPr/>
          <p:nvPr/>
        </p:nvSpPr>
        <p:spPr>
          <a:xfrm>
            <a:off x="4491928" y="-27384"/>
            <a:ext cx="4067139" cy="60016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9600" u="none" cap="none" strike="noStrike">
                <a:solidFill>
                  <a:srgbClr val="F8C5A0"/>
                </a:solidFill>
                <a:latin typeface="David"/>
                <a:ea typeface="David"/>
                <a:cs typeface="David"/>
                <a:sym typeface="David"/>
              </a:rPr>
              <a:t>השבת </a:t>
            </a:r>
            <a:endParaRPr/>
          </a:p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iw-IL" sz="9600">
                <a:solidFill>
                  <a:srgbClr val="F8C5A0"/>
                </a:solidFill>
                <a:latin typeface="David"/>
                <a:ea typeface="David"/>
                <a:cs typeface="David"/>
                <a:sym typeface="David"/>
              </a:rPr>
              <a:t>ארון </a:t>
            </a:r>
            <a:endParaRPr/>
          </a:p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iw-IL" sz="9600">
                <a:solidFill>
                  <a:srgbClr val="F8C5A0"/>
                </a:solidFill>
                <a:latin typeface="David"/>
                <a:ea typeface="David"/>
                <a:cs typeface="David"/>
                <a:sym typeface="David"/>
              </a:rPr>
              <a:t>ברית ה' </a:t>
            </a:r>
            <a:endParaRPr/>
          </a:p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iw-IL" sz="9600">
                <a:solidFill>
                  <a:srgbClr val="F8C5A0"/>
                </a:solidFill>
                <a:latin typeface="David"/>
                <a:ea typeface="David"/>
                <a:cs typeface="David"/>
                <a:sym typeface="David"/>
              </a:rPr>
              <a:t>לישראל</a:t>
            </a:r>
            <a:endParaRPr b="1" sz="9600" cap="none">
              <a:solidFill>
                <a:srgbClr val="F8C5A0"/>
              </a:solidFill>
              <a:latin typeface="David"/>
              <a:ea typeface="David"/>
              <a:cs typeface="David"/>
              <a:sym typeface="David"/>
            </a:endParaRPr>
          </a:p>
        </p:txBody>
      </p:sp>
      <p:sp>
        <p:nvSpPr>
          <p:cNvPr id="128" name="Google Shape;128;p1"/>
          <p:cNvSpPr/>
          <p:nvPr/>
        </p:nvSpPr>
        <p:spPr>
          <a:xfrm>
            <a:off x="-32" y="6078700"/>
            <a:ext cx="2133918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w-IL" sz="4000" cap="none">
                <a:solidFill>
                  <a:srgbClr val="FFE99C"/>
                </a:solidFill>
                <a:latin typeface="David"/>
                <a:ea typeface="David"/>
                <a:cs typeface="David"/>
                <a:sym typeface="David"/>
              </a:rPr>
              <a:t>שמואל א'</a:t>
            </a:r>
            <a:endParaRPr/>
          </a:p>
        </p:txBody>
      </p:sp>
      <p:sp>
        <p:nvSpPr>
          <p:cNvPr id="129" name="Google Shape;129;p1"/>
          <p:cNvSpPr/>
          <p:nvPr/>
        </p:nvSpPr>
        <p:spPr>
          <a:xfrm>
            <a:off x="2308637" y="6078700"/>
            <a:ext cx="678903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w-IL" sz="3600" cap="none">
                <a:solidFill>
                  <a:srgbClr val="FCD3A3"/>
                </a:solidFill>
                <a:latin typeface="David"/>
                <a:ea typeface="David"/>
                <a:cs typeface="David"/>
                <a:sym typeface="David"/>
              </a:rPr>
              <a:t>השבת ארון ברית ה' לישראל– פרק ו </a:t>
            </a:r>
            <a:endParaRPr/>
          </a:p>
        </p:txBody>
      </p:sp>
      <p:pic>
        <p:nvPicPr>
          <p:cNvPr descr="חזק ונתחזק.PNG" id="130" name="Google Shape;13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7158" y="357166"/>
            <a:ext cx="2286395" cy="7735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1938" y="1484784"/>
            <a:ext cx="4586086" cy="3168352"/>
          </a:xfrm>
          <a:prstGeom prst="ellipse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"/>
          <p:cNvSpPr/>
          <p:nvPr/>
        </p:nvSpPr>
        <p:spPr>
          <a:xfrm>
            <a:off x="6622617" y="432275"/>
            <a:ext cx="21339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C5A0"/>
              </a:buClr>
              <a:buSzPts val="4000"/>
              <a:buFont typeface="David"/>
              <a:buNone/>
            </a:pPr>
            <a:r>
              <a:rPr b="1" lang="iw-IL" sz="4000">
                <a:solidFill>
                  <a:srgbClr val="F8C5A0"/>
                </a:solidFill>
                <a:latin typeface="David"/>
                <a:ea typeface="David"/>
                <a:cs typeface="David"/>
                <a:sym typeface="David"/>
              </a:rPr>
              <a:t>העצה</a:t>
            </a:r>
            <a:endParaRPr b="1" i="0" sz="4000" u="none" cap="none" strike="noStrike">
              <a:solidFill>
                <a:srgbClr val="F8C5A0"/>
              </a:solidFill>
              <a:latin typeface="David"/>
              <a:ea typeface="David"/>
              <a:cs typeface="David"/>
              <a:sym typeface="David"/>
            </a:endParaRPr>
          </a:p>
        </p:txBody>
      </p:sp>
      <p:sp>
        <p:nvSpPr>
          <p:cNvPr id="137" name="Google Shape;137;p3"/>
          <p:cNvSpPr/>
          <p:nvPr/>
        </p:nvSpPr>
        <p:spPr>
          <a:xfrm>
            <a:off x="-32" y="6078700"/>
            <a:ext cx="2133918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E99C"/>
              </a:buClr>
              <a:buSzPts val="4000"/>
              <a:buFont typeface="David"/>
              <a:buNone/>
            </a:pPr>
            <a:r>
              <a:rPr b="1" i="0" lang="iw-IL" sz="4000" u="none" cap="none" strike="noStrike">
                <a:solidFill>
                  <a:srgbClr val="FFE99C"/>
                </a:solidFill>
                <a:latin typeface="David"/>
                <a:ea typeface="David"/>
                <a:cs typeface="David"/>
                <a:sym typeface="David"/>
              </a:rPr>
              <a:t>שמואל א'</a:t>
            </a:r>
            <a:endParaRPr/>
          </a:p>
        </p:txBody>
      </p:sp>
      <p:pic>
        <p:nvPicPr>
          <p:cNvPr descr="חזק ונתחזק.PNG" id="138" name="Google Shape;13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7158" y="357166"/>
            <a:ext cx="2286395" cy="773564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3"/>
          <p:cNvSpPr txBox="1"/>
          <p:nvPr/>
        </p:nvSpPr>
        <p:spPr>
          <a:xfrm>
            <a:off x="216024" y="1124744"/>
            <a:ext cx="8820472" cy="44781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avid"/>
              <a:buNone/>
            </a:pPr>
            <a:r>
              <a:rPr b="1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ז</a:t>
            </a:r>
            <a:r>
              <a:rPr b="0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 וְעַתָּה, קְחוּ וַעֲשׂוּ עֲגָלָה חֲדָשָׁה אֶחָת  וּשְׁתֵּי פָרוֹת עָלוֹת  אֲשֶׁר לֹא עָלָה עֲלֵיהֶם עֹל  וַאֲסַרְתֶּם אֶת הַפָּרוֹת בָּעֲגָלָה  וַהֲשֵׁיבֹתֶם בְּנֵיהֶם מֵאַחֲרֵיהֶם הַבָּיְתָה </a:t>
            </a:r>
            <a:endParaRPr/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avid"/>
              <a:buNone/>
            </a:pPr>
            <a:r>
              <a:rPr b="0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  </a:t>
            </a:r>
            <a:endParaRPr/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avid"/>
              <a:buNone/>
            </a:pPr>
            <a:r>
              <a:rPr b="1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ח</a:t>
            </a:r>
            <a:r>
              <a:rPr b="0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 וּלְקַחְתֶּם אֶת-אֲרוֹן ה' וּנְתַתֶּם אֹתוֹ אֶל הָעֲגָלָה  וְאֵת כְּלֵי הַזָּהָב אֲשֶׁר הֲשֵׁבֹתֶם לוֹ אָשָׁם  תָּשִׂימוּ בָאַרְגַּז מִצִּדּוֹ  וְשִׁלַּחְתֶּם אֹתוֹ  וְהָלָךְ.  </a:t>
            </a:r>
            <a:endParaRPr/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wentieth Century"/>
              <a:buNone/>
            </a:pPr>
            <a:r>
              <a:t/>
            </a:r>
            <a:endParaRPr b="0" i="0" sz="2400">
              <a:solidFill>
                <a:schemeClr val="lt1"/>
              </a:solidFill>
              <a:latin typeface="David"/>
              <a:ea typeface="David"/>
              <a:cs typeface="David"/>
              <a:sym typeface="David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avid"/>
              <a:buNone/>
            </a:pPr>
            <a:r>
              <a:rPr b="1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ט</a:t>
            </a:r>
            <a:r>
              <a:rPr b="0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 וּרְאִיתֶם  אִם דֶּרֶךְ גְּבוּלוֹ יַעֲלֶה בֵּית שֶׁמֶשׁ הוּא עָשָׂה לָנוּ, אֶת הָרָעָה הַגְּדוֹלָה הַזֹּאת  וְאִם לֹא  וְיָדַעְנוּ כִּי לֹא יָדוֹ נָגְעָה בָּנוּ מִקְרֶה הוּא  הָיָה לָנוּ.  </a:t>
            </a:r>
            <a:endParaRPr/>
          </a:p>
        </p:txBody>
      </p:sp>
      <p:sp>
        <p:nvSpPr>
          <p:cNvPr id="140" name="Google Shape;140;p3"/>
          <p:cNvSpPr/>
          <p:nvPr/>
        </p:nvSpPr>
        <p:spPr>
          <a:xfrm>
            <a:off x="2308637" y="6078700"/>
            <a:ext cx="678903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D3A3"/>
              </a:buClr>
              <a:buSzPts val="3600"/>
              <a:buFont typeface="David"/>
              <a:buNone/>
            </a:pPr>
            <a:r>
              <a:rPr b="1" i="0" lang="iw-IL" sz="3600" u="none" cap="none" strike="noStrike">
                <a:solidFill>
                  <a:srgbClr val="FCD3A3"/>
                </a:solidFill>
                <a:latin typeface="David"/>
                <a:ea typeface="David"/>
                <a:cs typeface="David"/>
                <a:sym typeface="David"/>
              </a:rPr>
              <a:t>השבת ארון ברית ה' לישראל– פרק ו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"/>
          <p:cNvSpPr/>
          <p:nvPr/>
        </p:nvSpPr>
        <p:spPr>
          <a:xfrm>
            <a:off x="-32" y="6078700"/>
            <a:ext cx="2133918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E99C"/>
              </a:buClr>
              <a:buSzPts val="4000"/>
              <a:buFont typeface="David"/>
              <a:buNone/>
            </a:pPr>
            <a:r>
              <a:rPr b="1" i="0" lang="iw-IL" sz="4000" u="none" cap="none" strike="noStrike">
                <a:solidFill>
                  <a:srgbClr val="FFE99C"/>
                </a:solidFill>
                <a:latin typeface="David"/>
                <a:ea typeface="David"/>
                <a:cs typeface="David"/>
                <a:sym typeface="David"/>
              </a:rPr>
              <a:t>שמואל א'</a:t>
            </a:r>
            <a:endParaRPr/>
          </a:p>
        </p:txBody>
      </p:sp>
      <p:pic>
        <p:nvPicPr>
          <p:cNvPr descr="חזק ונתחזק.PNG" id="146" name="Google Shape;14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7158" y="357166"/>
            <a:ext cx="2286395" cy="773564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4"/>
          <p:cNvSpPr/>
          <p:nvPr/>
        </p:nvSpPr>
        <p:spPr>
          <a:xfrm>
            <a:off x="2308637" y="6078700"/>
            <a:ext cx="678903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D3A3"/>
              </a:buClr>
              <a:buSzPts val="3600"/>
              <a:buFont typeface="David"/>
              <a:buNone/>
            </a:pPr>
            <a:r>
              <a:rPr b="1" i="0" lang="iw-IL" sz="3600" u="none" cap="none" strike="noStrike">
                <a:solidFill>
                  <a:srgbClr val="FCD3A3"/>
                </a:solidFill>
                <a:latin typeface="David"/>
                <a:ea typeface="David"/>
                <a:cs typeface="David"/>
                <a:sym typeface="David"/>
              </a:rPr>
              <a:t>השבת ארון ברית ה' לישראל– פרק ו </a:t>
            </a:r>
            <a:endParaRPr/>
          </a:p>
        </p:txBody>
      </p:sp>
      <p:pic>
        <p:nvPicPr>
          <p:cNvPr id="148" name="Google Shape;148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9144000" cy="5980355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4"/>
          <p:cNvSpPr/>
          <p:nvPr/>
        </p:nvSpPr>
        <p:spPr>
          <a:xfrm>
            <a:off x="2406507" y="4469242"/>
            <a:ext cx="175131" cy="216024"/>
          </a:xfrm>
          <a:prstGeom prst="ellipse">
            <a:avLst/>
          </a:prstGeom>
          <a:solidFill>
            <a:schemeClr val="accent1"/>
          </a:solidFill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cxnSp>
        <p:nvCxnSpPr>
          <p:cNvPr id="150" name="Google Shape;150;p4"/>
          <p:cNvCxnSpPr>
            <a:stCxn id="149" idx="5"/>
          </p:cNvCxnSpPr>
          <p:nvPr/>
        </p:nvCxnSpPr>
        <p:spPr>
          <a:xfrm>
            <a:off x="2555991" y="4653630"/>
            <a:ext cx="1584000" cy="8637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51" name="Google Shape;151;p4"/>
          <p:cNvCxnSpPr/>
          <p:nvPr/>
        </p:nvCxnSpPr>
        <p:spPr>
          <a:xfrm rot="10800000">
            <a:off x="1619672" y="4077072"/>
            <a:ext cx="786835" cy="39217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dot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"/>
          <p:cNvSpPr/>
          <p:nvPr/>
        </p:nvSpPr>
        <p:spPr>
          <a:xfrm>
            <a:off x="-32" y="6078700"/>
            <a:ext cx="2133918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E99C"/>
              </a:buClr>
              <a:buSzPts val="4000"/>
              <a:buFont typeface="David"/>
              <a:buNone/>
            </a:pPr>
            <a:r>
              <a:rPr b="1" i="0" lang="iw-IL" sz="4000" u="none" cap="none" strike="noStrike">
                <a:solidFill>
                  <a:srgbClr val="FFE99C"/>
                </a:solidFill>
                <a:latin typeface="David"/>
                <a:ea typeface="David"/>
                <a:cs typeface="David"/>
                <a:sym typeface="David"/>
              </a:rPr>
              <a:t>שמואל א'</a:t>
            </a:r>
            <a:endParaRPr/>
          </a:p>
        </p:txBody>
      </p:sp>
      <p:pic>
        <p:nvPicPr>
          <p:cNvPr descr="חזק ונתחזק.PNG" id="157" name="Google Shape;15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7158" y="357166"/>
            <a:ext cx="2286395" cy="773564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5"/>
          <p:cNvSpPr txBox="1"/>
          <p:nvPr/>
        </p:nvSpPr>
        <p:spPr>
          <a:xfrm>
            <a:off x="216024" y="1124744"/>
            <a:ext cx="8820472" cy="44781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avid"/>
              <a:buNone/>
            </a:pPr>
            <a:r>
              <a:rPr b="1" i="0" lang="iw-IL" sz="2400" u="none" cap="none" strike="noStrike">
                <a:solidFill>
                  <a:srgbClr val="FFFFFF"/>
                </a:solidFill>
                <a:latin typeface="David"/>
                <a:ea typeface="David"/>
                <a:cs typeface="David"/>
                <a:sym typeface="David"/>
              </a:rPr>
              <a:t>י</a:t>
            </a:r>
            <a:r>
              <a:rPr b="0" i="0" lang="iw-IL" sz="2400" u="none" cap="none" strike="noStrike">
                <a:solidFill>
                  <a:srgbClr val="FFFFFF"/>
                </a:solidFill>
                <a:latin typeface="David"/>
                <a:ea typeface="David"/>
                <a:cs typeface="David"/>
                <a:sym typeface="David"/>
              </a:rPr>
              <a:t> וַיַּעֲשׂוּ הָאֲנָשִׁים כֵּן וַיִּקְחוּ שְׁתֵּי פָרוֹת עָלוֹת וַיַּאַסְרוּם בָּעֲגָלָה וְאֶת בְּנֵיהֶם  כָּלוּ בַבָּיִת.  </a:t>
            </a:r>
            <a:endParaRPr/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avid"/>
              <a:buNone/>
            </a:pPr>
            <a:r>
              <a:rPr b="1" i="0" lang="iw-IL" sz="2400" u="none" cap="none" strike="noStrike">
                <a:solidFill>
                  <a:srgbClr val="FFFFFF"/>
                </a:solidFill>
                <a:latin typeface="David"/>
                <a:ea typeface="David"/>
                <a:cs typeface="David"/>
                <a:sym typeface="David"/>
              </a:rPr>
              <a:t>יא</a:t>
            </a:r>
            <a:r>
              <a:rPr b="0" i="0" lang="iw-IL" sz="2400" u="none" cap="none" strike="noStrike">
                <a:solidFill>
                  <a:srgbClr val="FFFFFF"/>
                </a:solidFill>
                <a:latin typeface="David"/>
                <a:ea typeface="David"/>
                <a:cs typeface="David"/>
                <a:sym typeface="David"/>
              </a:rPr>
              <a:t> וַיָּשִׂמוּ אֶת אֲרוֹן ה' אֶל הָעֲגָלָה  וְאֵת הָאַרְגַּז  וְאֵת עַכְבְּרֵי הַזָּהָב  וְאֵת, צַלְמֵי טְחֹרֵיהֶם.  </a:t>
            </a:r>
            <a:r>
              <a:rPr b="1" i="0" lang="iw-IL" sz="2400" u="none" cap="none" strike="noStrike">
                <a:solidFill>
                  <a:srgbClr val="FFFFFF"/>
                </a:solidFill>
                <a:latin typeface="David"/>
                <a:ea typeface="David"/>
                <a:cs typeface="David"/>
                <a:sym typeface="David"/>
              </a:rPr>
              <a:t>יב</a:t>
            </a:r>
            <a:r>
              <a:rPr b="0" i="0" lang="iw-IL" sz="2400" u="none" cap="none" strike="noStrike">
                <a:solidFill>
                  <a:srgbClr val="FFFFFF"/>
                </a:solidFill>
                <a:latin typeface="David"/>
                <a:ea typeface="David"/>
                <a:cs typeface="David"/>
                <a:sym typeface="David"/>
              </a:rPr>
              <a:t> וַיִּשַּׁרְנָה הַפָּרוֹת בַּדֶּרֶךְ  עַל-דֶּרֶךְ בֵּית שֶׁמֶשׁ  בִּמְסִלָּה אַחַת הָלְכוּ הָלֹךְ וְגָעוֹ  וְלֹא סָרוּ יָמִין וּשְׂמֹאול וְסַרְנֵי פְלִשְׁתִּים הֹלְכִים אַחֲרֵיהֶם, עַד-גְּבוּל בֵּית שָׁמֶשׁ.  </a:t>
            </a:r>
            <a:endParaRPr/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avid"/>
              <a:buNone/>
            </a:pPr>
            <a:r>
              <a:rPr b="1" i="0" lang="iw-IL" sz="2400" u="none" cap="none" strike="noStrike">
                <a:solidFill>
                  <a:srgbClr val="FFFFFF"/>
                </a:solidFill>
                <a:latin typeface="David"/>
                <a:ea typeface="David"/>
                <a:cs typeface="David"/>
                <a:sym typeface="David"/>
              </a:rPr>
              <a:t>יג</a:t>
            </a:r>
            <a:r>
              <a:rPr b="0" i="0" lang="iw-IL" sz="2400" u="none" cap="none" strike="noStrike">
                <a:solidFill>
                  <a:srgbClr val="FFFFFF"/>
                </a:solidFill>
                <a:latin typeface="David"/>
                <a:ea typeface="David"/>
                <a:cs typeface="David"/>
                <a:sym typeface="David"/>
              </a:rPr>
              <a:t> וּבֵית שֶׁמֶשׁ, קֹצְרִים קְצִיר חִטִּים בָּעֵמֶק  וַיִּשְׂאוּ אֶת עֵינֵיהֶם  וַיִּרְאוּ אֶת הָאָרוֹן, וַיִּשְׂמְחוּ  לִרְאוֹת.  </a:t>
            </a:r>
            <a:r>
              <a:rPr b="1" i="0" lang="iw-IL" sz="2400" u="none" cap="none" strike="noStrike">
                <a:solidFill>
                  <a:srgbClr val="FFFFFF"/>
                </a:solidFill>
                <a:latin typeface="David"/>
                <a:ea typeface="David"/>
                <a:cs typeface="David"/>
                <a:sym typeface="David"/>
              </a:rPr>
              <a:t>יד</a:t>
            </a:r>
            <a:r>
              <a:rPr b="0" i="0" lang="iw-IL" sz="2400" u="none" cap="none" strike="noStrike">
                <a:solidFill>
                  <a:srgbClr val="FFFFFF"/>
                </a:solidFill>
                <a:latin typeface="David"/>
                <a:ea typeface="David"/>
                <a:cs typeface="David"/>
                <a:sym typeface="David"/>
              </a:rPr>
              <a:t> וְהָעֲגָלָה בָּאָה אֶל שְׂדֵה יְהוֹשֻׁעַ בֵּית הַשִּׁמְשִׁי  וַתַּעֲמֹד שָׁם  </a:t>
            </a:r>
            <a:endParaRPr/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avid"/>
              <a:buNone/>
            </a:pPr>
            <a:r>
              <a:rPr b="0" i="0" lang="iw-IL" sz="2400" u="none" cap="none" strike="noStrike">
                <a:solidFill>
                  <a:srgbClr val="FFFFFF"/>
                </a:solidFill>
                <a:latin typeface="David"/>
                <a:ea typeface="David"/>
                <a:cs typeface="David"/>
                <a:sym typeface="David"/>
              </a:rPr>
              <a:t>וְשָׁם, אֶבֶן גְּדוֹלָה; וַיְבַקְּעוּ  אֶת עֲצֵי הָעֲגָלָה  וְאֶת הַפָּרוֹת  הֶעֱלוּ עֹלָה לַה'</a:t>
            </a:r>
            <a:endParaRPr b="0" i="0" sz="2400" u="none" cap="none" strike="noStrike">
              <a:solidFill>
                <a:srgbClr val="FFFFFF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59" name="Google Shape;159;p5"/>
          <p:cNvSpPr/>
          <p:nvPr/>
        </p:nvSpPr>
        <p:spPr>
          <a:xfrm>
            <a:off x="2308637" y="6078700"/>
            <a:ext cx="678903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D3A3"/>
              </a:buClr>
              <a:buSzPts val="3600"/>
              <a:buFont typeface="David"/>
              <a:buNone/>
            </a:pPr>
            <a:r>
              <a:rPr b="1" i="0" lang="iw-IL" sz="3600" u="none" cap="none" strike="noStrike">
                <a:solidFill>
                  <a:srgbClr val="FCD3A3"/>
                </a:solidFill>
                <a:latin typeface="David"/>
                <a:ea typeface="David"/>
                <a:cs typeface="David"/>
                <a:sym typeface="David"/>
              </a:rPr>
              <a:t>השבת ארון ברית ה' לישראל– פרק ו </a:t>
            </a:r>
            <a:endParaRPr/>
          </a:p>
        </p:txBody>
      </p:sp>
      <p:sp>
        <p:nvSpPr>
          <p:cNvPr id="160" name="Google Shape;160;p5"/>
          <p:cNvSpPr/>
          <p:nvPr/>
        </p:nvSpPr>
        <p:spPr>
          <a:xfrm>
            <a:off x="5862998" y="432275"/>
            <a:ext cx="30210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C5A0"/>
              </a:buClr>
              <a:buSzPts val="4000"/>
              <a:buFont typeface="David"/>
              <a:buNone/>
            </a:pPr>
            <a:r>
              <a:rPr b="1" lang="iw-IL" sz="4000">
                <a:solidFill>
                  <a:srgbClr val="F8C5A0"/>
                </a:solidFill>
                <a:latin typeface="David"/>
                <a:ea typeface="David"/>
                <a:cs typeface="David"/>
                <a:sym typeface="David"/>
              </a:rPr>
              <a:t>הביצוע</a:t>
            </a:r>
            <a:endParaRPr b="1" i="0" sz="4000" u="none" cap="none" strike="noStrike">
              <a:solidFill>
                <a:srgbClr val="F8C5A0"/>
              </a:solidFill>
              <a:latin typeface="David"/>
              <a:ea typeface="David"/>
              <a:cs typeface="David"/>
              <a:sym typeface="Davi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"/>
          <p:cNvSpPr/>
          <p:nvPr/>
        </p:nvSpPr>
        <p:spPr>
          <a:xfrm>
            <a:off x="-32" y="6078700"/>
            <a:ext cx="2133918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E99C"/>
              </a:buClr>
              <a:buSzPts val="4000"/>
              <a:buFont typeface="David"/>
              <a:buNone/>
            </a:pPr>
            <a:r>
              <a:rPr b="1" i="0" lang="iw-IL" sz="4000" u="none" cap="none" strike="noStrike">
                <a:solidFill>
                  <a:srgbClr val="FFE99C"/>
                </a:solidFill>
                <a:latin typeface="David"/>
                <a:ea typeface="David"/>
                <a:cs typeface="David"/>
                <a:sym typeface="David"/>
              </a:rPr>
              <a:t>שמואל א'</a:t>
            </a:r>
            <a:endParaRPr/>
          </a:p>
        </p:txBody>
      </p:sp>
      <p:pic>
        <p:nvPicPr>
          <p:cNvPr descr="חזק ונתחזק.PNG" id="166" name="Google Shape;16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7158" y="357166"/>
            <a:ext cx="2286395" cy="773564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6"/>
          <p:cNvSpPr txBox="1"/>
          <p:nvPr/>
        </p:nvSpPr>
        <p:spPr>
          <a:xfrm>
            <a:off x="216024" y="1124744"/>
            <a:ext cx="8820472" cy="44781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avid"/>
              <a:buNone/>
            </a:pPr>
            <a:r>
              <a:rPr b="1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טו</a:t>
            </a:r>
            <a:r>
              <a:rPr b="0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 וְהַלְוִיִּם הוֹרִידוּ אֶת-אֲרוֹן ה' וְאֶת הָאַרְגַּז אֲשֶׁר אִתּוֹ אֲשֶׁר בּוֹ כְלֵי זָהָב  וַיָּשִׂמוּ  אֶל הָאֶבֶן הַגְּדוֹלָה  וְאַנְשֵׁי בֵית שֶׁמֶשׁ  הֶעֱלוּ עֹלוֹת וַיִּזְבְּחוּ זְבָחִים בַּיּוֹם הַהוּא לַה'...</a:t>
            </a:r>
            <a:endParaRPr/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avid"/>
              <a:buNone/>
            </a:pPr>
            <a:r>
              <a:rPr b="0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 </a:t>
            </a:r>
            <a:r>
              <a:rPr b="1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יט</a:t>
            </a:r>
            <a:r>
              <a:rPr b="0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 וַיַּךְ בְּאַנְשֵׁי בֵית שֶׁמֶשׁ, כִּי רָאוּ בַּאֲרוֹן ה' וַיַּךְ בָּעָם שִׁבְעִים אִישׁ  חֲמִשִּׁים אֶלֶף אִישׁ  וַיִּתְאַבְּלוּ הָעָם, כִּי הִכָּה  ה' בָּעָם מַכָּה גְדוֹלָה.  </a:t>
            </a:r>
            <a:endParaRPr/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avid"/>
              <a:buNone/>
            </a:pPr>
            <a:r>
              <a:rPr b="1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כ</a:t>
            </a:r>
            <a:r>
              <a:rPr b="0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 וַיֹּאמְרוּ  אַנְשֵׁי בֵית שֶׁמֶשׁ, מִי יוּכַל לַעֲמֹד  לִפְנֵי יְהוָה הָאֱלֹהִים הַקָּדוֹשׁ הַזֶּה  וְאֶל מִי  יַעֲלֶה מֵעָלֵינוּ.  </a:t>
            </a:r>
            <a:endParaRPr/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כא</a:t>
            </a:r>
            <a:r>
              <a:rPr b="0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 וַיִּשְׁלְחוּ, מַלְאָכִים, אֶל יוֹשְׁבֵי קִרְיַת יְעָרִים, לֵאמֹר   הֵשִׁבוּ פְלִשְׁתִּים  אֶת אֲרוֹן ה</a:t>
            </a:r>
            <a:r>
              <a:rPr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' רְדּו  </a:t>
            </a:r>
            <a:r>
              <a:rPr b="0" i="0" lang="iw-IL" sz="2400">
                <a:solidFill>
                  <a:schemeClr val="lt1"/>
                </a:solidFill>
                <a:latin typeface="David"/>
                <a:ea typeface="David"/>
                <a:cs typeface="David"/>
                <a:sym typeface="David"/>
              </a:rPr>
              <a:t>הַעֲלוּ אֹתוֹ אֲלֵיכֶם.</a:t>
            </a:r>
            <a:endParaRPr b="0" i="0" sz="24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68" name="Google Shape;168;p6"/>
          <p:cNvSpPr/>
          <p:nvPr/>
        </p:nvSpPr>
        <p:spPr>
          <a:xfrm>
            <a:off x="2308637" y="6078700"/>
            <a:ext cx="678903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D3A3"/>
              </a:buClr>
              <a:buSzPts val="3600"/>
              <a:buFont typeface="David"/>
              <a:buNone/>
            </a:pPr>
            <a:r>
              <a:rPr b="1" i="0" lang="iw-IL" sz="3600" u="none" cap="none" strike="noStrike">
                <a:solidFill>
                  <a:srgbClr val="FCD3A3"/>
                </a:solidFill>
                <a:latin typeface="David"/>
                <a:ea typeface="David"/>
                <a:cs typeface="David"/>
                <a:sym typeface="David"/>
              </a:rPr>
              <a:t>השבת ארון ברית ה' לישראל– פרק ו </a:t>
            </a:r>
            <a:endParaRPr/>
          </a:p>
        </p:txBody>
      </p:sp>
      <p:sp>
        <p:nvSpPr>
          <p:cNvPr id="169" name="Google Shape;169;p6"/>
          <p:cNvSpPr/>
          <p:nvPr/>
        </p:nvSpPr>
        <p:spPr>
          <a:xfrm>
            <a:off x="7252601" y="432279"/>
            <a:ext cx="174599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8C5A0"/>
              </a:buClr>
              <a:buSzPts val="4000"/>
              <a:buFont typeface="David"/>
              <a:buNone/>
            </a:pPr>
            <a:r>
              <a:rPr b="1" i="0" lang="iw-IL" sz="4000" u="none" cap="none" strike="noStrike">
                <a:solidFill>
                  <a:srgbClr val="F8C5A0"/>
                </a:solidFill>
                <a:latin typeface="David"/>
                <a:ea typeface="David"/>
                <a:cs typeface="David"/>
                <a:sym typeface="David"/>
              </a:rPr>
              <a:t>התוצאה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7"/>
          <p:cNvSpPr/>
          <p:nvPr/>
        </p:nvSpPr>
        <p:spPr>
          <a:xfrm>
            <a:off x="-32" y="6078700"/>
            <a:ext cx="2133918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E99C"/>
              </a:buClr>
              <a:buSzPts val="4000"/>
              <a:buFont typeface="David"/>
              <a:buNone/>
            </a:pPr>
            <a:r>
              <a:rPr b="1" i="0" lang="iw-IL" sz="4000" u="none" cap="none" strike="noStrike">
                <a:solidFill>
                  <a:srgbClr val="FFE99C"/>
                </a:solidFill>
                <a:latin typeface="David"/>
                <a:ea typeface="David"/>
                <a:cs typeface="David"/>
                <a:sym typeface="David"/>
              </a:rPr>
              <a:t>שמואל א'</a:t>
            </a:r>
            <a:endParaRPr/>
          </a:p>
        </p:txBody>
      </p:sp>
      <p:pic>
        <p:nvPicPr>
          <p:cNvPr descr="חזק ונתחזק.PNG" id="175" name="Google Shape;17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7158" y="357166"/>
            <a:ext cx="2286395" cy="773564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7"/>
          <p:cNvSpPr/>
          <p:nvPr/>
        </p:nvSpPr>
        <p:spPr>
          <a:xfrm>
            <a:off x="2308637" y="6078700"/>
            <a:ext cx="678903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D3A3"/>
              </a:buClr>
              <a:buSzPts val="3600"/>
              <a:buFont typeface="David"/>
              <a:buNone/>
            </a:pPr>
            <a:r>
              <a:rPr b="1" i="0" lang="iw-IL" sz="3600" u="none" cap="none" strike="noStrike">
                <a:solidFill>
                  <a:srgbClr val="FCD3A3"/>
                </a:solidFill>
                <a:latin typeface="David"/>
                <a:ea typeface="David"/>
                <a:cs typeface="David"/>
                <a:sym typeface="David"/>
              </a:rPr>
              <a:t>השבת ארון ברית ה' לישראל– פרק ו </a:t>
            </a:r>
            <a:endParaRPr/>
          </a:p>
        </p:txBody>
      </p:sp>
      <p:pic>
        <p:nvPicPr>
          <p:cNvPr id="177" name="Google Shape;177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33182" y="-30057"/>
            <a:ext cx="9144000" cy="5980355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7"/>
          <p:cNvSpPr/>
          <p:nvPr/>
        </p:nvSpPr>
        <p:spPr>
          <a:xfrm>
            <a:off x="2406507" y="4469242"/>
            <a:ext cx="175131" cy="216024"/>
          </a:xfrm>
          <a:prstGeom prst="ellipse">
            <a:avLst/>
          </a:prstGeom>
          <a:solidFill>
            <a:schemeClr val="accent1"/>
          </a:solidFill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wentieth Century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cxnSp>
        <p:nvCxnSpPr>
          <p:cNvPr id="179" name="Google Shape;179;p7"/>
          <p:cNvCxnSpPr>
            <a:stCxn id="178" idx="5"/>
          </p:cNvCxnSpPr>
          <p:nvPr/>
        </p:nvCxnSpPr>
        <p:spPr>
          <a:xfrm>
            <a:off x="2555991" y="4653630"/>
            <a:ext cx="1584000" cy="8637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dot"/>
            <a:round/>
            <a:headEnd len="sm" w="sm" type="none"/>
            <a:tailEnd len="med" w="med" type="triangle"/>
          </a:ln>
        </p:spPr>
      </p:cxnSp>
      <p:cxnSp>
        <p:nvCxnSpPr>
          <p:cNvPr id="180" name="Google Shape;180;p7"/>
          <p:cNvCxnSpPr/>
          <p:nvPr/>
        </p:nvCxnSpPr>
        <p:spPr>
          <a:xfrm rot="10800000">
            <a:off x="1619672" y="4077072"/>
            <a:ext cx="786835" cy="39217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dot"/>
            <a:round/>
            <a:headEnd len="sm" w="sm" type="none"/>
            <a:tailEnd len="med" w="med" type="triangle"/>
          </a:ln>
        </p:spPr>
      </p:cxnSp>
      <p:sp>
        <p:nvSpPr>
          <p:cNvPr id="181" name="Google Shape;181;p7"/>
          <p:cNvSpPr/>
          <p:nvPr/>
        </p:nvSpPr>
        <p:spPr>
          <a:xfrm>
            <a:off x="4052386" y="5593608"/>
            <a:ext cx="175131" cy="216024"/>
          </a:xfrm>
          <a:prstGeom prst="ellipse">
            <a:avLst/>
          </a:prstGeom>
          <a:solidFill>
            <a:schemeClr val="accent1"/>
          </a:solidFill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wentieth Century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cxnSp>
        <p:nvCxnSpPr>
          <p:cNvPr id="182" name="Google Shape;182;p7"/>
          <p:cNvCxnSpPr/>
          <p:nvPr/>
        </p:nvCxnSpPr>
        <p:spPr>
          <a:xfrm flipH="1" rot="10800000">
            <a:off x="4137252" y="5005413"/>
            <a:ext cx="1463804" cy="51182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חציון">
  <a:themeElements>
    <a:clrScheme name="צהוב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חציון">
  <a:themeElements>
    <a:clrScheme name="צהוב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2020-08-29T19:13:31Z</dcterms:created>
  <dc:creator>user</dc:creator>
</cp:coreProperties>
</file>