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701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148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732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87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709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877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511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566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524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3724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297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DC97-4D77-4DFB-8C4F-631FC1EEDA4E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1D7DE-4656-48B7-802B-08FAEAC2E4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791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064896" cy="1124744"/>
          </a:xfrm>
        </p:spPr>
        <p:txBody>
          <a:bodyPr/>
          <a:lstStyle/>
          <a:p>
            <a:r>
              <a:rPr lang="he-IL" dirty="0" smtClean="0"/>
              <a:t>הכנסת אורחים של אברהם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4355976" y="2077545"/>
            <a:ext cx="1152128" cy="2610051"/>
            <a:chOff x="4355976" y="2077545"/>
            <a:chExt cx="1152128" cy="2610051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52" t="8409" r="48067" b="41591"/>
            <a:stretch/>
          </p:blipFill>
          <p:spPr bwMode="auto">
            <a:xfrm>
              <a:off x="4355976" y="2077545"/>
              <a:ext cx="1152128" cy="2610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9" name="קבוצה 58"/>
            <p:cNvGrpSpPr/>
            <p:nvPr/>
          </p:nvGrpSpPr>
          <p:grpSpPr>
            <a:xfrm>
              <a:off x="5040518" y="2315603"/>
              <a:ext cx="251562" cy="249301"/>
              <a:chOff x="3491880" y="1357563"/>
              <a:chExt cx="864096" cy="792088"/>
            </a:xfrm>
          </p:grpSpPr>
          <p:sp>
            <p:nvSpPr>
              <p:cNvPr id="60" name="אליפסה 59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1" name="אליפסה 60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2" name="אליפסה 61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3" name="ירח 62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</p:grpSp>
      <p:grpSp>
        <p:nvGrpSpPr>
          <p:cNvPr id="4" name="קבוצה 3"/>
          <p:cNvGrpSpPr/>
          <p:nvPr/>
        </p:nvGrpSpPr>
        <p:grpSpPr>
          <a:xfrm>
            <a:off x="4788024" y="1484784"/>
            <a:ext cx="3600400" cy="3528392"/>
            <a:chOff x="4139952" y="1412776"/>
            <a:chExt cx="3600400" cy="3528392"/>
          </a:xfrm>
        </p:grpSpPr>
        <p:sp>
          <p:nvSpPr>
            <p:cNvPr id="8" name="משולש שווה שוקיים 7"/>
            <p:cNvSpPr/>
            <p:nvPr/>
          </p:nvSpPr>
          <p:spPr>
            <a:xfrm>
              <a:off x="4139952" y="1412776"/>
              <a:ext cx="3600400" cy="3528392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" name="מלבן 2"/>
            <p:cNvSpPr/>
            <p:nvPr/>
          </p:nvSpPr>
          <p:spPr>
            <a:xfrm>
              <a:off x="5364088" y="3097974"/>
              <a:ext cx="1152128" cy="1800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האוהל של אברהם</a:t>
              </a:r>
              <a:endParaRPr lang="he-IL" dirty="0"/>
            </a:p>
          </p:txBody>
        </p:sp>
      </p:grpSp>
      <p:sp>
        <p:nvSpPr>
          <p:cNvPr id="5" name="מלבן מעוגל 4"/>
          <p:cNvSpPr/>
          <p:nvPr/>
        </p:nvSpPr>
        <p:spPr>
          <a:xfrm>
            <a:off x="611560" y="2708920"/>
            <a:ext cx="3384376" cy="1361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אברהם בנה במדבר אוהל של 4 פתחים כי אהב להכניס אורחים</a:t>
            </a: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7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374" y="188640"/>
            <a:ext cx="451186" cy="45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02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 showWhenStopped="0">
                <p:cTn id="43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699792" y="1023822"/>
            <a:ext cx="1391913" cy="2040858"/>
            <a:chOff x="2699792" y="1023822"/>
            <a:chExt cx="1391913" cy="2040858"/>
          </a:xfrm>
        </p:grpSpPr>
        <p:pic>
          <p:nvPicPr>
            <p:cNvPr id="11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2699792" y="1023822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" name="קבוצה 11"/>
            <p:cNvGrpSpPr/>
            <p:nvPr/>
          </p:nvGrpSpPr>
          <p:grpSpPr>
            <a:xfrm>
              <a:off x="3115280" y="1304115"/>
              <a:ext cx="670832" cy="621963"/>
              <a:chOff x="3491880" y="1357563"/>
              <a:chExt cx="864096" cy="792088"/>
            </a:xfrm>
          </p:grpSpPr>
          <p:sp>
            <p:nvSpPr>
              <p:cNvPr id="13" name="אליפסה 12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4" name="אליפסה 13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5" name="אליפסה 14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6" name="ירח 15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</p:grpSp>
      <p:grpSp>
        <p:nvGrpSpPr>
          <p:cNvPr id="3" name="קבוצה 2"/>
          <p:cNvGrpSpPr/>
          <p:nvPr/>
        </p:nvGrpSpPr>
        <p:grpSpPr>
          <a:xfrm>
            <a:off x="4427984" y="1856537"/>
            <a:ext cx="1391913" cy="2040858"/>
            <a:chOff x="4427984" y="1856537"/>
            <a:chExt cx="1391913" cy="2040858"/>
          </a:xfrm>
        </p:grpSpPr>
        <p:pic>
          <p:nvPicPr>
            <p:cNvPr id="17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4427984" y="1856537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" name="קבוצה 17"/>
            <p:cNvGrpSpPr/>
            <p:nvPr/>
          </p:nvGrpSpPr>
          <p:grpSpPr>
            <a:xfrm>
              <a:off x="4863306" y="2167030"/>
              <a:ext cx="670832" cy="621963"/>
              <a:chOff x="3491880" y="1357563"/>
              <a:chExt cx="864096" cy="792088"/>
            </a:xfrm>
          </p:grpSpPr>
          <p:sp>
            <p:nvSpPr>
              <p:cNvPr id="19" name="אליפסה 18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0" name="אליפסה 19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1" name="אליפסה 20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2" name="ירח 21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</p:grpSp>
      <p:grpSp>
        <p:nvGrpSpPr>
          <p:cNvPr id="2" name="קבוצה 1"/>
          <p:cNvGrpSpPr/>
          <p:nvPr/>
        </p:nvGrpSpPr>
        <p:grpSpPr>
          <a:xfrm>
            <a:off x="6228184" y="1082159"/>
            <a:ext cx="1391913" cy="2040858"/>
            <a:chOff x="6228184" y="1082159"/>
            <a:chExt cx="1391913" cy="2040858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6228184" y="1082159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קבוצה 23"/>
            <p:cNvGrpSpPr/>
            <p:nvPr/>
          </p:nvGrpSpPr>
          <p:grpSpPr>
            <a:xfrm>
              <a:off x="6621479" y="1392652"/>
              <a:ext cx="670832" cy="621963"/>
              <a:chOff x="3491880" y="1357563"/>
              <a:chExt cx="864096" cy="792088"/>
            </a:xfrm>
          </p:grpSpPr>
          <p:sp>
            <p:nvSpPr>
              <p:cNvPr id="25" name="אליפסה 24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אליפסה 25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אליפסה 26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ירח 27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</p:grpSp>
      <p:sp>
        <p:nvSpPr>
          <p:cNvPr id="29" name="מלבן מעוגל 28"/>
          <p:cNvSpPr/>
          <p:nvPr/>
        </p:nvSpPr>
        <p:spPr>
          <a:xfrm>
            <a:off x="611560" y="3789040"/>
            <a:ext cx="3384376" cy="1361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אברהם ראה 3 ערבים מתקרבים לאוהל ורץ לקראתם</a:t>
            </a: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30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374" y="188640"/>
            <a:ext cx="451186" cy="45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9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86297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28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16" t="55907" r="10589" b="7972"/>
          <a:stretch/>
        </p:blipFill>
        <p:spPr bwMode="auto">
          <a:xfrm>
            <a:off x="1835696" y="1397722"/>
            <a:ext cx="2475781" cy="1716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קבוצה 11"/>
          <p:cNvGrpSpPr/>
          <p:nvPr/>
        </p:nvGrpSpPr>
        <p:grpSpPr>
          <a:xfrm>
            <a:off x="6660232" y="989702"/>
            <a:ext cx="1404158" cy="2808313"/>
            <a:chOff x="6660232" y="989702"/>
            <a:chExt cx="1404158" cy="2808313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883" t="13803" r="24577" b="42271"/>
            <a:stretch/>
          </p:blipFill>
          <p:spPr bwMode="auto">
            <a:xfrm>
              <a:off x="6660232" y="989702"/>
              <a:ext cx="1404158" cy="2808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קבוצה 5"/>
            <p:cNvGrpSpPr/>
            <p:nvPr/>
          </p:nvGrpSpPr>
          <p:grpSpPr>
            <a:xfrm>
              <a:off x="7164288" y="1196752"/>
              <a:ext cx="251562" cy="249301"/>
              <a:chOff x="3491880" y="1357563"/>
              <a:chExt cx="864096" cy="792088"/>
            </a:xfrm>
          </p:grpSpPr>
          <p:sp>
            <p:nvSpPr>
              <p:cNvPr id="7" name="אליפסה 6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" name="אליפסה 7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" name="אליפסה 8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0" name="ירח 9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</p:grpSp>
      <p:sp>
        <p:nvSpPr>
          <p:cNvPr id="11" name="מלבן מעוגל 10"/>
          <p:cNvSpPr/>
          <p:nvPr/>
        </p:nvSpPr>
        <p:spPr>
          <a:xfrm>
            <a:off x="827584" y="3933056"/>
            <a:ext cx="3384376" cy="1361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אברהם ומשפחתו מכינים אוכל בעבור האורחים</a:t>
            </a: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13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374" y="188640"/>
            <a:ext cx="451186" cy="45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7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8629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36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61014" y="188640"/>
            <a:ext cx="6141368" cy="1146601"/>
          </a:xfrm>
        </p:spPr>
        <p:txBody>
          <a:bodyPr/>
          <a:lstStyle/>
          <a:p>
            <a:r>
              <a:rPr lang="he-IL" dirty="0" smtClean="0"/>
              <a:t>תפקידי המלאכים</a:t>
            </a:r>
            <a:endParaRPr lang="he-IL" dirty="0"/>
          </a:p>
        </p:txBody>
      </p:sp>
      <p:grpSp>
        <p:nvGrpSpPr>
          <p:cNvPr id="25" name="קבוצה 24"/>
          <p:cNvGrpSpPr/>
          <p:nvPr/>
        </p:nvGrpSpPr>
        <p:grpSpPr>
          <a:xfrm>
            <a:off x="5280973" y="1087719"/>
            <a:ext cx="3252994" cy="2040858"/>
            <a:chOff x="5280973" y="1087719"/>
            <a:chExt cx="3252994" cy="2040858"/>
          </a:xfrm>
        </p:grpSpPr>
        <p:pic>
          <p:nvPicPr>
            <p:cNvPr id="16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7142054" y="1087719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" name="קבוצה 16"/>
            <p:cNvGrpSpPr/>
            <p:nvPr/>
          </p:nvGrpSpPr>
          <p:grpSpPr>
            <a:xfrm>
              <a:off x="7535349" y="1457094"/>
              <a:ext cx="670832" cy="621963"/>
              <a:chOff x="3491880" y="1357563"/>
              <a:chExt cx="864096" cy="792088"/>
            </a:xfrm>
          </p:grpSpPr>
          <p:sp>
            <p:nvSpPr>
              <p:cNvPr id="18" name="אליפסה 17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9" name="אליפסה 18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0" name="אליפסה 19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1" name="ירח 20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22" name="הסבר אליפטי 21"/>
            <p:cNvSpPr/>
            <p:nvPr/>
          </p:nvSpPr>
          <p:spPr>
            <a:xfrm rot="20029036">
              <a:off x="5280973" y="1370505"/>
              <a:ext cx="2134791" cy="1356703"/>
            </a:xfrm>
            <a:prstGeom prst="wedgeEllipseCallout">
              <a:avLst>
                <a:gd name="adj1" fmla="val 60302"/>
                <a:gd name="adj2" fmla="val 40066"/>
              </a:avLst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>
                  <a:solidFill>
                    <a:schemeClr val="accent6">
                      <a:lumMod val="50000"/>
                    </a:schemeClr>
                  </a:solidFill>
                </a:rPr>
                <a:t>באתי לרפא את אברהם ולהציל את לוט</a:t>
              </a:r>
              <a:endParaRPr lang="he-IL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683568" y="1119454"/>
            <a:ext cx="3410611" cy="2040858"/>
            <a:chOff x="683568" y="1119454"/>
            <a:chExt cx="3410611" cy="2040858"/>
          </a:xfrm>
        </p:grpSpPr>
        <p:pic>
          <p:nvPicPr>
            <p:cNvPr id="4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683568" y="1119454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" name="קבוצה 4"/>
            <p:cNvGrpSpPr/>
            <p:nvPr/>
          </p:nvGrpSpPr>
          <p:grpSpPr>
            <a:xfrm>
              <a:off x="1099056" y="1426894"/>
              <a:ext cx="670832" cy="621963"/>
              <a:chOff x="3491880" y="1357563"/>
              <a:chExt cx="864096" cy="792088"/>
            </a:xfrm>
          </p:grpSpPr>
          <p:sp>
            <p:nvSpPr>
              <p:cNvPr id="6" name="אליפסה 5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" name="אליפסה 6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" name="אליפסה 7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" name="ירח 8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23" name="הסבר אליפטי 22"/>
            <p:cNvSpPr/>
            <p:nvPr/>
          </p:nvSpPr>
          <p:spPr>
            <a:xfrm rot="1570964" flipH="1">
              <a:off x="1959388" y="1310089"/>
              <a:ext cx="2134791" cy="1356703"/>
            </a:xfrm>
            <a:prstGeom prst="wedgeEllipseCallout">
              <a:avLst>
                <a:gd name="adj1" fmla="val 60302"/>
                <a:gd name="adj2" fmla="val 40066"/>
              </a:avLst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>
                  <a:solidFill>
                    <a:schemeClr val="accent6">
                      <a:lumMod val="50000"/>
                    </a:schemeClr>
                  </a:solidFill>
                </a:rPr>
                <a:t>באתי להפוך את סדום ועמורה</a:t>
              </a:r>
              <a:endParaRPr lang="he-IL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3996376" y="4293096"/>
            <a:ext cx="3487792" cy="2040858"/>
            <a:chOff x="3996376" y="4293096"/>
            <a:chExt cx="3487792" cy="2040858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6" r="27474" b="4196"/>
            <a:stretch/>
          </p:blipFill>
          <p:spPr bwMode="auto">
            <a:xfrm>
              <a:off x="3996376" y="4293096"/>
              <a:ext cx="1391913" cy="204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" name="קבוצה 10"/>
            <p:cNvGrpSpPr/>
            <p:nvPr/>
          </p:nvGrpSpPr>
          <p:grpSpPr>
            <a:xfrm>
              <a:off x="4431698" y="4603589"/>
              <a:ext cx="670832" cy="621963"/>
              <a:chOff x="3491880" y="1357563"/>
              <a:chExt cx="864096" cy="792088"/>
            </a:xfrm>
          </p:grpSpPr>
          <p:sp>
            <p:nvSpPr>
              <p:cNvPr id="12" name="אליפסה 11"/>
              <p:cNvSpPr/>
              <p:nvPr/>
            </p:nvSpPr>
            <p:spPr>
              <a:xfrm>
                <a:off x="3491880" y="1357563"/>
                <a:ext cx="864096" cy="79208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3" name="אליפסה 12"/>
              <p:cNvSpPr/>
              <p:nvPr/>
            </p:nvSpPr>
            <p:spPr>
              <a:xfrm>
                <a:off x="3707904" y="1628800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4" name="אליפסה 13"/>
              <p:cNvSpPr/>
              <p:nvPr/>
            </p:nvSpPr>
            <p:spPr>
              <a:xfrm>
                <a:off x="4031940" y="1628799"/>
                <a:ext cx="108012" cy="12480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5" name="ירח 14"/>
              <p:cNvSpPr/>
              <p:nvPr/>
            </p:nvSpPr>
            <p:spPr>
              <a:xfrm rot="16200000">
                <a:off x="3844666" y="1856579"/>
                <a:ext cx="158525" cy="279030"/>
              </a:xfrm>
              <a:prstGeom prst="moon">
                <a:avLst>
                  <a:gd name="adj" fmla="val 36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24" name="הסבר אליפטי 23"/>
            <p:cNvSpPr/>
            <p:nvPr/>
          </p:nvSpPr>
          <p:spPr>
            <a:xfrm rot="1570964" flipH="1">
              <a:off x="5349377" y="4488863"/>
              <a:ext cx="2134791" cy="1356703"/>
            </a:xfrm>
            <a:prstGeom prst="wedgeEllipseCallout">
              <a:avLst>
                <a:gd name="adj1" fmla="val 60302"/>
                <a:gd name="adj2" fmla="val 40066"/>
              </a:avLst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>
                  <a:solidFill>
                    <a:schemeClr val="accent6">
                      <a:lumMod val="50000"/>
                    </a:schemeClr>
                  </a:solidFill>
                </a:rPr>
                <a:t>באתי לבשר שיולד לשרה בן  </a:t>
              </a:r>
              <a:endParaRPr lang="he-IL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pic>
        <p:nvPicPr>
          <p:cNvPr id="27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374" y="188640"/>
            <a:ext cx="451186" cy="45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41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86297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39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1547664" y="745481"/>
            <a:ext cx="5796178" cy="4968552"/>
            <a:chOff x="3491880" y="1357563"/>
            <a:chExt cx="864096" cy="792088"/>
          </a:xfrm>
        </p:grpSpPr>
        <p:sp>
          <p:nvSpPr>
            <p:cNvPr id="5" name="אליפסה 4"/>
            <p:cNvSpPr/>
            <p:nvPr/>
          </p:nvSpPr>
          <p:spPr>
            <a:xfrm>
              <a:off x="3491880" y="1357563"/>
              <a:ext cx="864096" cy="79208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אליפסה 5"/>
            <p:cNvSpPr/>
            <p:nvPr/>
          </p:nvSpPr>
          <p:spPr>
            <a:xfrm>
              <a:off x="3707904" y="1628800"/>
              <a:ext cx="108012" cy="12480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אליפסה 6"/>
            <p:cNvSpPr/>
            <p:nvPr/>
          </p:nvSpPr>
          <p:spPr>
            <a:xfrm>
              <a:off x="4031940" y="1628799"/>
              <a:ext cx="108012" cy="12480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ירח 7"/>
            <p:cNvSpPr/>
            <p:nvPr/>
          </p:nvSpPr>
          <p:spPr>
            <a:xfrm rot="16200000">
              <a:off x="3844666" y="1856579"/>
              <a:ext cx="158525" cy="279030"/>
            </a:xfrm>
            <a:prstGeom prst="moon">
              <a:avLst>
                <a:gd name="adj" fmla="val 36523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779096" cy="4450506"/>
          </a:xfrm>
        </p:spPr>
        <p:txBody>
          <a:bodyPr>
            <a:normAutofit/>
          </a:bodyPr>
          <a:lstStyle/>
          <a:p>
            <a:r>
              <a:rPr lang="he-IL" sz="5400" dirty="0" smtClean="0"/>
              <a:t>מאברהם אבינו אנחנו למדים </a:t>
            </a:r>
            <a:br>
              <a:rPr lang="he-IL" sz="5400" dirty="0" smtClean="0"/>
            </a:br>
            <a:r>
              <a:rPr lang="he-IL" sz="5400" dirty="0" smtClean="0"/>
              <a:t>על מצות הכנסת אורחים</a:t>
            </a:r>
            <a:br>
              <a:rPr lang="he-IL" sz="5400" dirty="0" smtClean="0"/>
            </a:br>
            <a:r>
              <a:rPr lang="he-IL" sz="5400" dirty="0" smtClean="0"/>
              <a:t>לקבל בשמחה כל אדם</a:t>
            </a:r>
            <a:endParaRPr lang="he-IL" sz="5400" dirty="0"/>
          </a:p>
        </p:txBody>
      </p:sp>
      <p:pic>
        <p:nvPicPr>
          <p:cNvPr id="9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60374" y="188640"/>
            <a:ext cx="451186" cy="45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60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8629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55</Words>
  <Application>Microsoft Office PowerPoint</Application>
  <PresentationFormat>‫הצגה על המסך (4:3)</PresentationFormat>
  <Paragraphs>10</Paragraphs>
  <Slides>5</Slides>
  <Notes>0</Notes>
  <HiddenSlides>0</HiddenSlides>
  <MMClips>5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הכנסת אורחים של אברהם</vt:lpstr>
      <vt:lpstr>מצגת של PowerPoint</vt:lpstr>
      <vt:lpstr>מצגת של PowerPoint</vt:lpstr>
      <vt:lpstr>תפקידי המלאכים</vt:lpstr>
      <vt:lpstr>מאברהם אבינו אנחנו למדים  על מצות הכנסת אורחים לקבל בשמחה כל אדם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הכנסת אורחים של אברהם</dc:title>
  <dc:creator>‏‏משתמש Windows</dc:creator>
  <cp:lastModifiedBy>‏‏משתמש Windows</cp:lastModifiedBy>
  <cp:revision>19</cp:revision>
  <dcterms:created xsi:type="dcterms:W3CDTF">2020-10-18T06:33:29Z</dcterms:created>
  <dcterms:modified xsi:type="dcterms:W3CDTF">2020-10-18T14:49:59Z</dcterms:modified>
</cp:coreProperties>
</file>