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2" r:id="rId4"/>
    <p:sldId id="259" r:id="rId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D10CA1F-1B2E-E400-1525-8107332FD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CC2B619-4B18-D0B5-3C0D-1FDFF500A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CC59F61-6B7C-CD90-305A-C4434061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93A8-2C0B-464E-9A16-EB7A4A1201A9}" type="datetimeFigureOut">
              <a:rPr lang="he-IL" smtClean="0"/>
              <a:t>ב'/חשון/תשפ"ד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3421663-11E3-E6E2-EEDD-DBD8F6BAA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86B9C3B-AA34-B949-CDAA-35C9E97D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9743-8E6C-4F2E-A8F7-5552194947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163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3E414F1-AEC1-FDC2-B778-82D780FF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E3B4E05-7DDA-15E4-99D3-DBEB44788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9B47082-614B-B19B-946E-049714DF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93A8-2C0B-464E-9A16-EB7A4A1201A9}" type="datetimeFigureOut">
              <a:rPr lang="he-IL" smtClean="0"/>
              <a:t>ב'/חשון/תשפ"ד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D966822-F438-6814-E038-87D5F647D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4C8590D-5417-4FC7-0E0B-9AA8489AC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9743-8E6C-4F2E-A8F7-5552194947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153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CB60D50-31E1-FFFA-E7C3-D52EEC894F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8021B53-5F62-482F-E2F6-62D46C5EE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E99F50B-538C-7CAB-EC67-C76568E9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93A8-2C0B-464E-9A16-EB7A4A1201A9}" type="datetimeFigureOut">
              <a:rPr lang="he-IL" smtClean="0"/>
              <a:t>ב'/חשון/תשפ"ד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67CA5FB-4F5B-3E8F-DF52-6127B976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BE26FF8-222B-6D42-BB6B-DD76000F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9743-8E6C-4F2E-A8F7-5552194947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719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900D887-CBB3-8FEF-50A2-7BCF7246A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0387AEC-3C9D-2ADB-CAC6-0C25BE94B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1772CAD-4566-020F-B316-FEB550632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93A8-2C0B-464E-9A16-EB7A4A1201A9}" type="datetimeFigureOut">
              <a:rPr lang="he-IL" smtClean="0"/>
              <a:t>ב'/חשון/תשפ"ד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21C4EC9-4CCF-64EB-8547-D87828A3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1F6EE7-51DC-4420-6D97-EDF2D8B6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9743-8E6C-4F2E-A8F7-5552194947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716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26D296D-27EF-9208-A5AD-D8496A5C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2C3F1CA-437E-285D-00EC-FC7872088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8041291-57DE-CF9B-D50A-E5E436F6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93A8-2C0B-464E-9A16-EB7A4A1201A9}" type="datetimeFigureOut">
              <a:rPr lang="he-IL" smtClean="0"/>
              <a:t>ב'/חשון/תשפ"ד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82AB723-F84C-320F-4BD8-79922B1B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939FDEE-4ECD-BC72-11E0-7244FB22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9743-8E6C-4F2E-A8F7-5552194947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026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9CF112A-44C0-2767-88DF-C6A388CA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CF91365-BC13-6285-CC55-E62D2D2D2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651604F-E7D2-B028-5E30-457602796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D80DD1E-C5EF-9CC3-CACD-3857F28D2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93A8-2C0B-464E-9A16-EB7A4A1201A9}" type="datetimeFigureOut">
              <a:rPr lang="he-IL" smtClean="0"/>
              <a:t>ב'/חשון/תשפ"ד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0FA9CCF-E9BD-FD9F-5396-F377B12A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D258986-8550-09A5-3C2F-39227B11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9743-8E6C-4F2E-A8F7-5552194947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690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3844F1-3B26-5D3A-BC9C-B4AA1FEBD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9406F4A-F177-7C34-C03D-C4A3064DD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67162F3-8601-335C-2049-C302C3C2B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E8335DFE-2B95-CE74-7C76-40C4A6DA7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EFFF6DE4-43BC-7D82-B183-39DE7E35EC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5119323C-71A2-31AB-FC9B-2E00A4BB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93A8-2C0B-464E-9A16-EB7A4A1201A9}" type="datetimeFigureOut">
              <a:rPr lang="he-IL" smtClean="0"/>
              <a:t>ב'/חשון/תשפ"ד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F25C52F1-FB95-C697-1A09-2778E450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42BFD7DF-25F1-4715-D869-1E19049B7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9743-8E6C-4F2E-A8F7-5552194947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803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48DFBC5-272C-72E3-BDC3-69032E6C8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6E7EB39-15AD-1995-5C03-185AA069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93A8-2C0B-464E-9A16-EB7A4A1201A9}" type="datetimeFigureOut">
              <a:rPr lang="he-IL" smtClean="0"/>
              <a:t>ב'/חשון/תשפ"ד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05EA6B6-0188-63C2-0217-93F17ED4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6C1F4C3-9973-D217-60D3-2467F8D4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9743-8E6C-4F2E-A8F7-5552194947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983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0741A02-C141-BE77-BFBB-0F8A9C76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93A8-2C0B-464E-9A16-EB7A4A1201A9}" type="datetimeFigureOut">
              <a:rPr lang="he-IL" smtClean="0"/>
              <a:t>ב'/חשון/תשפ"ד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572E688F-3A9C-E5DA-6F58-8717C38D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9B4FBAA-C0F6-7660-2CF5-61EF7930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9743-8E6C-4F2E-A8F7-5552194947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235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ED0533A-82F0-7AD6-D0A7-C547970B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8DEFF0A-DBD2-62A7-A6E0-2B336C56F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2D596BC-3370-47A8-31A5-3E05CF7B6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FC37707-7278-639D-6A00-F0F82510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93A8-2C0B-464E-9A16-EB7A4A1201A9}" type="datetimeFigureOut">
              <a:rPr lang="he-IL" smtClean="0"/>
              <a:t>ב'/חשון/תשפ"ד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6EFB4AF-9C19-7100-3FD5-0D197E50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3635107-8DA8-FE1E-F361-65850017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9743-8E6C-4F2E-A8F7-5552194947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659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FA97DF7-4878-8208-32F6-59400E26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5A23DFD2-CE02-9DF2-7D60-78530AB08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53E10EC-5263-E5F9-FD04-EB9874DC7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4B05E86-8609-5A36-5CD2-739FF166E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93A8-2C0B-464E-9A16-EB7A4A1201A9}" type="datetimeFigureOut">
              <a:rPr lang="he-IL" smtClean="0"/>
              <a:t>ב'/חשון/תשפ"ד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435C8CB-62C1-CD7E-F7BE-A45AC3B5E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12BBCC0-35AB-B375-AA6E-73A26091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9743-8E6C-4F2E-A8F7-5552194947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721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C0B9997-796B-A40C-3F5E-A2563296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D2E50C2-58D9-EF96-825C-4681A5A9A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70A3D78-8348-6179-185B-CB2362FA3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F93A8-2C0B-464E-9A16-EB7A4A1201A9}" type="datetimeFigureOut">
              <a:rPr lang="he-IL" smtClean="0"/>
              <a:t>ב'/חשון/תשפ"ד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B87B1ED-1797-D875-DD43-5D3079CA0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63DE1B-EF9C-E94B-7920-6ECD5432B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09743-8E6C-4F2E-A8F7-5552194947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822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e/resource/6222132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wall.net/he/resource/5223235" TargetMode="External"/><Relationship Id="rId4" Type="http://schemas.openxmlformats.org/officeDocument/2006/relationships/hyperlink" Target="https://wordwall.net/he/resource/505537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D8C0713B-4D9D-E7F5-593F-D28B6EEFD176}"/>
              </a:ext>
            </a:extLst>
          </p:cNvPr>
          <p:cNvSpPr/>
          <p:nvPr/>
        </p:nvSpPr>
        <p:spPr>
          <a:xfrm>
            <a:off x="252074" y="202598"/>
            <a:ext cx="11687852" cy="64528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76473666-D2C2-BEE2-8578-CE50A8A685A2}"/>
              </a:ext>
            </a:extLst>
          </p:cNvPr>
          <p:cNvSpPr txBox="1"/>
          <p:nvPr/>
        </p:nvSpPr>
        <p:spPr>
          <a:xfrm>
            <a:off x="671512" y="1982272"/>
            <a:ext cx="93726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3800" dirty="0"/>
              <a:t>עוֹנַת הַסְּתָיו</a:t>
            </a:r>
          </a:p>
        </p:txBody>
      </p:sp>
    </p:spTree>
    <p:extLst>
      <p:ext uri="{BB962C8B-B14F-4D97-AF65-F5344CB8AC3E}">
        <p14:creationId xmlns:p14="http://schemas.microsoft.com/office/powerpoint/2010/main" val="150383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4AA1B5D-7E26-AF82-0FFF-7256DD29999D}"/>
              </a:ext>
            </a:extLst>
          </p:cNvPr>
          <p:cNvSpPr txBox="1"/>
          <p:nvPr/>
        </p:nvSpPr>
        <p:spPr>
          <a:xfrm>
            <a:off x="3395664" y="276225"/>
            <a:ext cx="80057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סַדְּרִי אֶת הַתְּמוּנוֹת שֶׁל עוֹנוֹת הַשָּׁנָה לְפִי הַסֵּדֶר.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A928573-F534-3F48-6856-514E2001D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557" y="1958707"/>
            <a:ext cx="2984506" cy="4195526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6C3EED3-0F39-ECA7-7A41-E13396B1E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170" y="1964927"/>
            <a:ext cx="2924502" cy="418930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5A51D66-E384-F298-A049-1BC81CC37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279" y="1902070"/>
            <a:ext cx="3022704" cy="421059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E2A0F42-87DA-0925-1CE0-8A8E1D19D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841" y="1977949"/>
            <a:ext cx="3022703" cy="423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6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932149C-A4EC-28E5-406A-D25C80638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2751"/>
            <a:ext cx="12192001" cy="6858001"/>
          </a:xfrm>
          <a:prstGeom prst="rect">
            <a:avLst/>
          </a:prstGeom>
        </p:spPr>
      </p:pic>
      <p:pic>
        <p:nvPicPr>
          <p:cNvPr id="3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8F176A30-42D9-1D34-AE87-A700B55D4A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01776" y="294329"/>
            <a:ext cx="622050" cy="62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0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1FF7FCB-5B59-1D68-BF78-2B3F27CB851D}"/>
              </a:ext>
            </a:extLst>
          </p:cNvPr>
          <p:cNvSpPr txBox="1"/>
          <p:nvPr/>
        </p:nvSpPr>
        <p:spPr>
          <a:xfrm>
            <a:off x="1148417" y="797260"/>
            <a:ext cx="98196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dirty="0"/>
              <a:t>מְצָרֶפֶת קִשּׁוּר לְמִשְׂחָקִים בְּנוֹשֵׂא סִימָנֵי הַסְּתָיו</a:t>
            </a:r>
          </a:p>
          <a:p>
            <a:r>
              <a:rPr lang="he-IL" sz="2800" dirty="0"/>
              <a:t>כְּדֵי לְהַפְעִיל אֶת הַקִּשּׁוּר עָלַיִךְ לִלְחֹץ עַל הַגָּבִיעַ       שֶׁבְּתַחְתִּית הַמָּסָךְ וְאַחַר כָּךְ לִלְחֹץ עַל הַקִּשּׁוּר.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0A6CA7F-4287-8EC9-DF41-A56D1F08D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71" t="8746" r="23547" b="25022"/>
          <a:stretch/>
        </p:blipFill>
        <p:spPr>
          <a:xfrm>
            <a:off x="4242641" y="1304429"/>
            <a:ext cx="450699" cy="390029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F1B3CBB1-D46E-96D7-A5AA-1AB9289F296A}"/>
              </a:ext>
            </a:extLst>
          </p:cNvPr>
          <p:cNvSpPr txBox="1"/>
          <p:nvPr/>
        </p:nvSpPr>
        <p:spPr>
          <a:xfrm>
            <a:off x="9209003" y="2773049"/>
            <a:ext cx="24658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משחק זיכרון לעונת הסתיו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4096EE80-3C4C-723D-3756-C75DDCD311FE}"/>
              </a:ext>
            </a:extLst>
          </p:cNvPr>
          <p:cNvSpPr txBox="1"/>
          <p:nvPr/>
        </p:nvSpPr>
        <p:spPr>
          <a:xfrm>
            <a:off x="2815609" y="4368539"/>
            <a:ext cx="6095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https://wordwall.net/he/resource/62221323</a:t>
            </a:r>
            <a:endParaRPr lang="he-IL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AF2BD008-117E-BF02-21BC-E2C3C1505825}"/>
              </a:ext>
            </a:extLst>
          </p:cNvPr>
          <p:cNvSpPr txBox="1"/>
          <p:nvPr/>
        </p:nvSpPr>
        <p:spPr>
          <a:xfrm>
            <a:off x="9534027" y="4329537"/>
            <a:ext cx="17291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תפזורת סתיו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5CA350EA-FD6D-D64A-9205-30205D946737}"/>
              </a:ext>
            </a:extLst>
          </p:cNvPr>
          <p:cNvSpPr txBox="1"/>
          <p:nvPr/>
        </p:nvSpPr>
        <p:spPr>
          <a:xfrm>
            <a:off x="2562270" y="2827705"/>
            <a:ext cx="6095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https://wordwall.net/he/resource/5055378</a:t>
            </a:r>
            <a:endParaRPr lang="en-US" dirty="0"/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0AA83481-F56E-239A-F00A-410D2F6E593D}"/>
              </a:ext>
            </a:extLst>
          </p:cNvPr>
          <p:cNvSpPr txBox="1"/>
          <p:nvPr/>
        </p:nvSpPr>
        <p:spPr>
          <a:xfrm>
            <a:off x="2687946" y="3427011"/>
            <a:ext cx="6095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https://wordwall.net/he/resource/5223235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849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72</Words>
  <Application>Microsoft Office PowerPoint</Application>
  <PresentationFormat>מסך רחב</PresentationFormat>
  <Paragraphs>9</Paragraphs>
  <Slides>4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user</cp:lastModifiedBy>
  <cp:revision>4</cp:revision>
  <dcterms:created xsi:type="dcterms:W3CDTF">2023-10-17T09:36:32Z</dcterms:created>
  <dcterms:modified xsi:type="dcterms:W3CDTF">2023-10-17T14:30:13Z</dcterms:modified>
</cp:coreProperties>
</file>