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2" r:id="rId2"/>
    <p:sldId id="258" r:id="rId3"/>
    <p:sldId id="259" r:id="rId4"/>
    <p:sldId id="260" r:id="rId5"/>
    <p:sldId id="261" r:id="rId6"/>
    <p:sldId id="263" r:id="rId7"/>
    <p:sldId id="264" r:id="rId8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3" autoAdjust="0"/>
    <p:restoredTop sz="94660"/>
  </p:normalViewPr>
  <p:slideViewPr>
    <p:cSldViewPr snapToGrid="0">
      <p:cViewPr varScale="1">
        <p:scale>
          <a:sx n="88" d="100"/>
          <a:sy n="88" d="100"/>
        </p:scale>
        <p:origin x="485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BB9CD4D-4CEE-42F4-CC92-420DEFF53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A8DA11E5-0C30-B862-5642-B826D70F3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1F1AD2C-0FCA-4638-4460-850C64F21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C5DF-4DC4-4516-9C4A-52D9453350AB}" type="datetimeFigureOut">
              <a:rPr lang="he-IL" smtClean="0"/>
              <a:t>ב'/חשון/תשפ"ד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9198A56-333C-B5C5-02E8-824A6EEDD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EFF0FC1-C1FD-7810-45EC-7D7B6782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0371-4BE9-48F2-9981-FF8E84305B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87923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F4480B6-CA3D-49E8-C380-7FF82208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E2B9C4C-CD2B-756E-59B5-84174A6E3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701942B-53C9-C0F9-099B-981A1F7A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C5DF-4DC4-4516-9C4A-52D9453350AB}" type="datetimeFigureOut">
              <a:rPr lang="he-IL" smtClean="0"/>
              <a:t>ב'/חשון/תשפ"ד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C7F298C-B29F-17FE-4882-16FFB8578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604CBB0-667B-A11D-323C-728270A2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0371-4BE9-48F2-9981-FF8E84305B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11967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A0624A92-63A6-D84C-2745-3D85318D2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59D11249-39E7-41B9-C3E8-1A9A9F6FF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82270BE-06E4-BC55-C087-5146827A6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C5DF-4DC4-4516-9C4A-52D9453350AB}" type="datetimeFigureOut">
              <a:rPr lang="he-IL" smtClean="0"/>
              <a:t>ב'/חשון/תשפ"ד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31685C0-9B55-5494-3399-3B62A5EC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AEFC827-6983-DF01-AA12-AEED4E434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0371-4BE9-48F2-9981-FF8E84305B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281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ED1712F-2CA6-221F-47FA-2F6999F66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103977F-47DD-56D4-E6FE-3D3FF84B8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33FDDAD-C992-34B0-49AC-3B1C7046D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C5DF-4DC4-4516-9C4A-52D9453350AB}" type="datetimeFigureOut">
              <a:rPr lang="he-IL" smtClean="0"/>
              <a:t>ב'/חשון/תשפ"ד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3A32016-38AE-620C-79BA-846B1D281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101861C-E204-D795-B02D-ACF4C773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0371-4BE9-48F2-9981-FF8E84305B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3506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62CCDDD-12C8-B249-C95E-A22F01F39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75F43C0-AFC8-3AA3-2595-D0451E858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EB26B5E-4DDE-4B8F-D226-D7BE06CD6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C5DF-4DC4-4516-9C4A-52D9453350AB}" type="datetimeFigureOut">
              <a:rPr lang="he-IL" smtClean="0"/>
              <a:t>ב'/חשון/תשפ"ד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5B7FC8F-D2E3-5CEB-A353-3B6F85E68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596F499-B721-7668-EA54-DB100CE0C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0371-4BE9-48F2-9981-FF8E84305B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1435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63D2EB1-4FB2-DE0E-65EE-AB8AA65E7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8207BEF-3504-FDF8-6003-A682459C38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3141F07-56B7-D6B9-78A1-EC6F6E978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194EF72-CCA2-42D3-16FC-64C75008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C5DF-4DC4-4516-9C4A-52D9453350AB}" type="datetimeFigureOut">
              <a:rPr lang="he-IL" smtClean="0"/>
              <a:t>ב'/חשון/תשפ"ד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D105F84-099A-86D6-D9BE-37C1754FF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F3FAF840-2885-F36E-BA8C-7B5039EA8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0371-4BE9-48F2-9981-FF8E84305B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1169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EF3D0C-C312-A008-C85C-D06C2168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8F2C2B9-FB5D-6F8E-AA40-D985BAA92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2DC0B624-884F-AB16-2807-EB867B73A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82DA39BE-78FA-4F7F-7318-6224BF584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968A0563-FE9F-47EB-1284-914CB790F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0AA439B7-3E70-B99B-36EF-20548C2DF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C5DF-4DC4-4516-9C4A-52D9453350AB}" type="datetimeFigureOut">
              <a:rPr lang="he-IL" smtClean="0"/>
              <a:t>ב'/חשון/תשפ"ד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1738FD3C-AC00-6DBA-CBCB-3074B6FE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20F28E5A-E37C-B515-6E06-06279C983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0371-4BE9-48F2-9981-FF8E84305B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0815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3A6CE97-DE0E-A8AA-1242-BC9D3A52A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E3986363-CE0A-E123-2FB9-D868678E3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C5DF-4DC4-4516-9C4A-52D9453350AB}" type="datetimeFigureOut">
              <a:rPr lang="he-IL" smtClean="0"/>
              <a:t>ב'/חשון/תשפ"ד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01040E1C-B660-9CF7-FB48-F0A94275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D4F2371C-59EB-E8AA-D63F-2147D57E8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0371-4BE9-48F2-9981-FF8E84305B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28709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23C9BA6D-FCAB-92AF-FC2F-32A18CF6D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C5DF-4DC4-4516-9C4A-52D9453350AB}" type="datetimeFigureOut">
              <a:rPr lang="he-IL" smtClean="0"/>
              <a:t>ב'/חשון/תשפ"ד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2CEA2CC8-4021-FF60-8EA1-70643CD5B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09E1745-F4EA-4C69-D9CD-116E1850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0371-4BE9-48F2-9981-FF8E84305B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9278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F6892AF-A073-4E49-DEB3-D8ADC9E2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94F5CCD-E8DF-5B41-782D-44F3679E8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2DFFF61A-AFBA-BC78-601B-F53089002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6C2921F-3414-7D4A-3E0B-AFA5D553F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C5DF-4DC4-4516-9C4A-52D9453350AB}" type="datetimeFigureOut">
              <a:rPr lang="he-IL" smtClean="0"/>
              <a:t>ב'/חשון/תשפ"ד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5F64200-2B60-55C4-52DC-27A461BC7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C9AEC1D-FAC9-1636-590C-EB8B39AAE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0371-4BE9-48F2-9981-FF8E84305B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00013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342D890-8196-A8BF-F1BB-5A73682EC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2372FAC1-20B0-778E-DD7B-62D8D4A5B3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A01F158-1FB2-C3D1-426F-722DE814F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83375DA-5B2C-BD52-FA7C-C295D129C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C5DF-4DC4-4516-9C4A-52D9453350AB}" type="datetimeFigureOut">
              <a:rPr lang="he-IL" smtClean="0"/>
              <a:t>ב'/חשון/תשפ"ד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95F1BC4-88D8-CC7D-5EB4-47087FEE4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4C6E1F6E-C696-CD18-98C1-00CE59B7E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0371-4BE9-48F2-9981-FF8E84305B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9943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5D6A729F-6870-2C17-9138-CF2FD1981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8DA1819-CD31-82C5-8976-5C2129293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76BD216-97B9-37E3-CD1B-0DA931060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5C5DF-4DC4-4516-9C4A-52D9453350AB}" type="datetimeFigureOut">
              <a:rPr lang="he-IL" smtClean="0"/>
              <a:t>ב'/חשון/תשפ"ד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E0D6C17-37B7-7865-21DF-BEE0826C0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D84DBC8-A9A0-97A4-D4FA-C61715137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40371-4BE9-48F2-9981-FF8E84305B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5550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microsoft.com/office/2007/relationships/media" Target="../media/media10.m4a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microsoft.com/office/2007/relationships/media" Target="../media/media5.m4a"/><Relationship Id="rId21" Type="http://schemas.openxmlformats.org/officeDocument/2006/relationships/image" Target="../media/image11.png"/><Relationship Id="rId7" Type="http://schemas.microsoft.com/office/2007/relationships/media" Target="../media/media7.m4a"/><Relationship Id="rId12" Type="http://schemas.openxmlformats.org/officeDocument/2006/relationships/audio" Target="../media/media9.m4a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15.png"/><Relationship Id="rId2" Type="http://schemas.openxmlformats.org/officeDocument/2006/relationships/audio" Target="../media/media4.m4a"/><Relationship Id="rId16" Type="http://schemas.openxmlformats.org/officeDocument/2006/relationships/audio" Target="../media/media11.m4a"/><Relationship Id="rId20" Type="http://schemas.openxmlformats.org/officeDocument/2006/relationships/image" Target="../media/image10.png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microsoft.com/office/2007/relationships/media" Target="../media/media9.m4a"/><Relationship Id="rId24" Type="http://schemas.openxmlformats.org/officeDocument/2006/relationships/image" Target="../media/image14.png"/><Relationship Id="rId5" Type="http://schemas.microsoft.com/office/2007/relationships/media" Target="../media/media6.m4a"/><Relationship Id="rId15" Type="http://schemas.microsoft.com/office/2007/relationships/media" Target="../media/media11.m4a"/><Relationship Id="rId23" Type="http://schemas.openxmlformats.org/officeDocument/2006/relationships/image" Target="../media/image13.png"/><Relationship Id="rId10" Type="http://schemas.openxmlformats.org/officeDocument/2006/relationships/audio" Target="../media/media8.m4a"/><Relationship Id="rId19" Type="http://schemas.openxmlformats.org/officeDocument/2006/relationships/image" Target="../media/image9.png"/><Relationship Id="rId4" Type="http://schemas.openxmlformats.org/officeDocument/2006/relationships/audio" Target="../media/media5.m4a"/><Relationship Id="rId9" Type="http://schemas.microsoft.com/office/2007/relationships/media" Target="../media/media8.m4a"/><Relationship Id="rId14" Type="http://schemas.openxmlformats.org/officeDocument/2006/relationships/audio" Target="../media/media10.m4a"/><Relationship Id="rId22" Type="http://schemas.openxmlformats.org/officeDocument/2006/relationships/image" Target="../media/image12.png"/><Relationship Id="rId27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4a"/><Relationship Id="rId13" Type="http://schemas.openxmlformats.org/officeDocument/2006/relationships/image" Target="../media/image20.png"/><Relationship Id="rId3" Type="http://schemas.microsoft.com/office/2007/relationships/media" Target="../media/media14.m4a"/><Relationship Id="rId7" Type="http://schemas.microsoft.com/office/2007/relationships/media" Target="../media/media16.m4a"/><Relationship Id="rId12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11" Type="http://schemas.openxmlformats.org/officeDocument/2006/relationships/image" Target="../media/image19.png"/><Relationship Id="rId5" Type="http://schemas.microsoft.com/office/2007/relationships/media" Target="../media/media15.m4a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audio" Target="../media/media14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42805C68-3ACC-E989-EA3A-D17329A75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2" y="191743"/>
            <a:ext cx="11772396" cy="6474513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2FC6DA8A-98F3-0831-CFBC-A73DD3AFA930}"/>
              </a:ext>
            </a:extLst>
          </p:cNvPr>
          <p:cNvSpPr txBox="1"/>
          <p:nvPr/>
        </p:nvSpPr>
        <p:spPr>
          <a:xfrm>
            <a:off x="1625119" y="2209675"/>
            <a:ext cx="860554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13800" dirty="0"/>
              <a:t>עוֹנַת הַסְּתָיו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2C17435-54BB-DFA1-118C-CB780DC28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180" y="2003114"/>
            <a:ext cx="1371719" cy="166435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7454EDD-0D1C-0333-2704-2CFD0A9AC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14" y="966923"/>
            <a:ext cx="1956986" cy="237764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455C514-C15E-8E72-29A2-6FB40AADB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5437" y="2465348"/>
            <a:ext cx="1030313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17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EC44C398-B93F-4725-1D1C-8BFDDD322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252" y="194791"/>
            <a:ext cx="11772396" cy="6468417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0A7689B4-B4FE-B230-BE0E-7E4A3A2035DB}"/>
              </a:ext>
            </a:extLst>
          </p:cNvPr>
          <p:cNvSpPr txBox="1"/>
          <p:nvPr/>
        </p:nvSpPr>
        <p:spPr>
          <a:xfrm>
            <a:off x="1161418" y="970960"/>
            <a:ext cx="100529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200" dirty="0"/>
              <a:t>הַסְּתָיו הוּא עוֹנַת מַעֲבָר בֵּין הַקַּיִץ לְבֵין הַחֹרֶף.</a:t>
            </a:r>
          </a:p>
          <a:p>
            <a:r>
              <a:rPr lang="he-IL" sz="3200" dirty="0"/>
              <a:t>הַסְּתָיו בְּיִשְׂרָאֵל קָצָר יַחֲסִית. חָלִים בּוֹ שִׁנּוּיִים בַּטֶּבַע: </a:t>
            </a:r>
            <a:r>
              <a:rPr lang="he-IL" sz="3200" dirty="0" err="1"/>
              <a:t>בַּסְּתָו</a:t>
            </a:r>
            <a:r>
              <a:rPr lang="he-IL" sz="3200" dirty="0"/>
              <a:t> הַיָּמִים מִתְקַצְּרִים וּמֶזֶג הָאֲוִיר הֲפַכְפַּךְ-יֵשׁ יָמִים חַמִּים  וְיֵשׁ יָמִים קְרִירִים, מַרְאֶה הָעֵצִים מִשְׁתַּנֶּה, </a:t>
            </a:r>
          </a:p>
          <a:p>
            <a:r>
              <a:rPr lang="he-IL" sz="3200" dirty="0"/>
              <a:t>יֵשׁ פְּרִיחָה שֶׁל צְמָחִים </a:t>
            </a:r>
            <a:r>
              <a:rPr lang="he-IL" sz="3200" dirty="0" err="1"/>
              <a:t>מְסֻיָּמִים</a:t>
            </a:r>
            <a:r>
              <a:rPr lang="he-IL" sz="3200" dirty="0"/>
              <a:t>, מִתְרַחֶשֶׁת נְדִידַת </a:t>
            </a:r>
            <a:r>
              <a:rPr lang="he-IL" sz="3200" dirty="0" err="1"/>
              <a:t>צִפּוֹרִים</a:t>
            </a:r>
            <a:r>
              <a:rPr lang="he-IL" sz="3200" dirty="0"/>
              <a:t> וְעוֹד.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24151ED3-33EE-ECFA-693F-A7A299435E9C}"/>
              </a:ext>
            </a:extLst>
          </p:cNvPr>
          <p:cNvSpPr txBox="1"/>
          <p:nvPr/>
        </p:nvSpPr>
        <p:spPr>
          <a:xfrm>
            <a:off x="3202566" y="4238001"/>
            <a:ext cx="80118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000" dirty="0"/>
              <a:t>צְפִי בַּסִּרְטוֹן שֶׁבַּשְּׁקוּפִית  הַבָּאָה </a:t>
            </a:r>
          </a:p>
          <a:p>
            <a:r>
              <a:rPr lang="he-IL" sz="4000" dirty="0"/>
              <a:t>אֵלּוּ סִימָנִים  </a:t>
            </a:r>
            <a:r>
              <a:rPr lang="he-IL" sz="4000" dirty="0" err="1"/>
              <a:t>מְיֻחָדִים</a:t>
            </a:r>
            <a:r>
              <a:rPr lang="he-IL" sz="4000" dirty="0"/>
              <a:t> לְעוֹנַת  הַסְּתָיו?</a:t>
            </a:r>
          </a:p>
        </p:txBody>
      </p:sp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15C3376-40C3-44D0-DAA0-8E6957125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9474" y="389105"/>
            <a:ext cx="708724" cy="708724"/>
          </a:xfrm>
          <a:prstGeom prst="rect">
            <a:avLst/>
          </a:prstGeom>
        </p:spPr>
      </p:pic>
      <p:pic>
        <p:nvPicPr>
          <p:cNvPr id="1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8FC537C3-A8C7-B9E3-8526-AFF198043C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7636" y="4393963"/>
            <a:ext cx="572400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6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סימני הסתיו (1)">
            <a:hlinkClick r:id="" action="ppaction://media"/>
            <a:extLst>
              <a:ext uri="{FF2B5EF4-FFF2-40B4-BE49-F238E27FC236}">
                <a16:creationId xmlns:a16="http://schemas.microsoft.com/office/drawing/2014/main" id="{40C41875-4E1F-082A-FBB9-F44E26687D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456" y="546040"/>
            <a:ext cx="10887088" cy="61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6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0EF47600-DA88-B39E-09C7-24D094FF2D6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7609" y="219178"/>
            <a:ext cx="11796782" cy="6419644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BF6B7D3-BB0D-2E6A-20DC-AA47C9F2C5EA}"/>
              </a:ext>
            </a:extLst>
          </p:cNvPr>
          <p:cNvSpPr txBox="1"/>
          <p:nvPr/>
        </p:nvSpPr>
        <p:spPr>
          <a:xfrm>
            <a:off x="5162460" y="489216"/>
            <a:ext cx="60952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5400" dirty="0"/>
              <a:t>סִימָנֵי הַסְּתָיו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213B53F-37BE-AAB0-888B-8F2EE79F91E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05535" y="2151046"/>
            <a:ext cx="1194920" cy="1420491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0D38EF8C-4D59-F28A-1978-3784B47F9B3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36124" y="2161121"/>
            <a:ext cx="1231499" cy="1420491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15E17545-A4CB-810E-B1B1-A4E90380D97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50523" y="35638"/>
            <a:ext cx="1377815" cy="166435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DA805BBC-1594-0A64-FA8B-4C8ED03F023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42199" y="4209456"/>
            <a:ext cx="1658256" cy="1091279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63F7D21-6664-24EC-C9EA-A23A600DBB6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430790" y="4185069"/>
            <a:ext cx="1810669" cy="1140051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0A8CFD35-782B-621A-3967-C966AF4A7E1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85257" y="4166779"/>
            <a:ext cx="1944793" cy="1176630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BB8040E6-6964-1664-06A8-E014EC5F9F6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004448" y="4133117"/>
            <a:ext cx="1944793" cy="1194920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86FB4CB5-4B73-CF79-F236-32FC1D44F38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70175" y="4166779"/>
            <a:ext cx="1767993" cy="1213209"/>
          </a:xfrm>
          <a:prstGeom prst="rect">
            <a:avLst/>
          </a:prstGeom>
        </p:spPr>
      </p:pic>
      <p:pic>
        <p:nvPicPr>
          <p:cNvPr id="1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5074EC8-C2E4-492F-78DD-8BE7EFEA6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490825" y="754918"/>
            <a:ext cx="426710" cy="426710"/>
          </a:xfrm>
          <a:prstGeom prst="rect">
            <a:avLst/>
          </a:prstGeom>
        </p:spPr>
      </p:pic>
      <p:pic>
        <p:nvPicPr>
          <p:cNvPr id="1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12A216F-0FDF-2410-B64C-386AC4DD6D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823117" y="2596010"/>
            <a:ext cx="275359" cy="275359"/>
          </a:xfrm>
          <a:prstGeom prst="rect">
            <a:avLst/>
          </a:prstGeom>
        </p:spPr>
      </p:pic>
      <p:pic>
        <p:nvPicPr>
          <p:cNvPr id="1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10492EF-BDCD-EB9E-9189-ED2EE76BBA2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198342" y="2929547"/>
            <a:ext cx="322681" cy="292246"/>
          </a:xfrm>
          <a:prstGeom prst="rect">
            <a:avLst/>
          </a:prstGeom>
        </p:spPr>
      </p:pic>
      <p:pic>
        <p:nvPicPr>
          <p:cNvPr id="18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424D748-8D7E-ADA0-F578-0AB5ACC66E8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781566" y="4559200"/>
            <a:ext cx="316910" cy="316910"/>
          </a:xfrm>
          <a:prstGeom prst="rect">
            <a:avLst/>
          </a:prstGeom>
        </p:spPr>
      </p:pic>
      <p:pic>
        <p:nvPicPr>
          <p:cNvPr id="1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87BEEF4-3C44-3431-4176-E0B8A619FF1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822179" y="4428990"/>
            <a:ext cx="252447" cy="252447"/>
          </a:xfrm>
          <a:prstGeom prst="rect">
            <a:avLst/>
          </a:prstGeom>
        </p:spPr>
      </p:pic>
      <p:pic>
        <p:nvPicPr>
          <p:cNvPr id="20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5C14A01-5F87-8A28-6A74-C11EA61EEB9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612858" y="4432975"/>
            <a:ext cx="244475" cy="244475"/>
          </a:xfrm>
          <a:prstGeom prst="rect">
            <a:avLst/>
          </a:prstGeom>
        </p:spPr>
      </p:pic>
      <p:pic>
        <p:nvPicPr>
          <p:cNvPr id="2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74BF7CE-3165-8DBD-3A7F-619A6235FB2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615451" y="4670817"/>
            <a:ext cx="244475" cy="244475"/>
          </a:xfrm>
          <a:prstGeom prst="rect">
            <a:avLst/>
          </a:prstGeom>
        </p:spPr>
      </p:pic>
      <p:pic>
        <p:nvPicPr>
          <p:cNvPr id="2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3010D5E-81F2-DE43-48D8-F1B69D711BF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658666" y="4361337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4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5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4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40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80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86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519A921-29EB-5376-AF23-DBB8E9ECC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192" y="1402305"/>
            <a:ext cx="8016935" cy="5145470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0C598D4A-93CC-9921-5D79-B4BE5B345A3F}"/>
              </a:ext>
            </a:extLst>
          </p:cNvPr>
          <p:cNvSpPr txBox="1"/>
          <p:nvPr/>
        </p:nvSpPr>
        <p:spPr>
          <a:xfrm>
            <a:off x="690313" y="310225"/>
            <a:ext cx="109067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dirty="0"/>
              <a:t>לְפָניך אַרְבַּע תְּמוּנוֹת שֶׁל עוֹנוֹת הַשָּׁנָה. אֵיזו תְּמוּנָה מְתָאֶרֶת אֶת עוֹנַת </a:t>
            </a:r>
            <a:r>
              <a:rPr lang="he-IL" sz="2800" dirty="0" err="1"/>
              <a:t>הַסְּתָו</a:t>
            </a:r>
            <a:r>
              <a:rPr lang="he-IL" sz="2800" dirty="0"/>
              <a:t>?___ מַדּוּעַ? גָּלוּ בַּתְּמוּנָה אֶת סִימָנֵי </a:t>
            </a:r>
            <a:r>
              <a:rPr lang="he-IL" sz="2800" dirty="0" err="1"/>
              <a:t>הַסְּתָו</a:t>
            </a:r>
            <a:endParaRPr lang="he-IL" sz="2800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EA5D340-4099-610A-8D96-DDA219B99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02" y="194791"/>
            <a:ext cx="11772396" cy="6468417"/>
          </a:xfrm>
          <a:prstGeom prst="rect">
            <a:avLst/>
          </a:prstGeom>
        </p:spPr>
      </p:pic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D75F6CB-FCE8-158F-141A-074448EA4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6027" y="485368"/>
            <a:ext cx="487156" cy="48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9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53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53E8B5C7-9FE1-760F-C49F-A0D51974D0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753" y="194791"/>
            <a:ext cx="11778493" cy="6468417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EBAA8F5A-4B61-01B6-8D7E-18335A0E5B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7643" y="1918443"/>
            <a:ext cx="9717866" cy="3816427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BCC8556-B1D0-4C17-E0FC-161CD88F18E1}"/>
              </a:ext>
            </a:extLst>
          </p:cNvPr>
          <p:cNvSpPr txBox="1"/>
          <p:nvPr/>
        </p:nvSpPr>
        <p:spPr>
          <a:xfrm>
            <a:off x="1447439" y="762236"/>
            <a:ext cx="94982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200" dirty="0"/>
              <a:t>אֵיזוֹ תְּמוּנָה מְתָאֶרֶת אֶת מֶזֶג הָאֲוִיר הָרָגִיל בְּעוֹנַת הַסְּתָיו?</a:t>
            </a:r>
          </a:p>
        </p:txBody>
      </p:sp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6D5C5ED-E782-1F66-2AB5-9E8DD2DE6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39146" y="762236"/>
            <a:ext cx="440038" cy="440038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2CA6232B-D301-8718-D722-DD0D303B9C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65118" y="2422611"/>
            <a:ext cx="407588" cy="402363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7B351C7B-02F5-FFC0-7400-54B723C2FB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44637" y="2331503"/>
            <a:ext cx="407293" cy="459659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570F7A10-B4C2-7AEC-8FAD-974D16C1B5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07623" y="2411417"/>
            <a:ext cx="290609" cy="413558"/>
          </a:xfrm>
          <a:prstGeom prst="rect">
            <a:avLst/>
          </a:prstGeom>
        </p:spPr>
      </p:pic>
      <p:pic>
        <p:nvPicPr>
          <p:cNvPr id="1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E618A25-B6C3-512B-685D-75F0FCD070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46415" y="3003407"/>
            <a:ext cx="244475" cy="244475"/>
          </a:xfrm>
          <a:prstGeom prst="rect">
            <a:avLst/>
          </a:prstGeom>
        </p:spPr>
      </p:pic>
      <p:pic>
        <p:nvPicPr>
          <p:cNvPr id="1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945E570-75C8-B7A7-BD19-ED775F3F61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43848" y="2936854"/>
            <a:ext cx="244475" cy="244475"/>
          </a:xfrm>
          <a:prstGeom prst="rect">
            <a:avLst/>
          </a:prstGeom>
        </p:spPr>
      </p:pic>
      <p:pic>
        <p:nvPicPr>
          <p:cNvPr id="1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CAA0AD4-AA32-AD8B-913B-26D41C2DE8B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96270" y="2903919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2BB41DCA-AB3E-969A-5337-445759958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53" y="188695"/>
            <a:ext cx="11778493" cy="648061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0B48138-9629-5829-BCAF-318838780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167" y="1173436"/>
            <a:ext cx="2255716" cy="3011685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BF25F297-96F1-9B09-0F99-B8EE59E3E43D}"/>
              </a:ext>
            </a:extLst>
          </p:cNvPr>
          <p:cNvSpPr txBox="1"/>
          <p:nvPr/>
        </p:nvSpPr>
        <p:spPr>
          <a:xfrm>
            <a:off x="1656538" y="564340"/>
            <a:ext cx="60952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400" dirty="0"/>
              <a:t>מְשִׂימָה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170494E6-3428-A3E0-4F87-0EB1AB8823AA}"/>
              </a:ext>
            </a:extLst>
          </p:cNvPr>
          <p:cNvSpPr txBox="1"/>
          <p:nvPr/>
        </p:nvSpPr>
        <p:spPr>
          <a:xfrm>
            <a:off x="2934964" y="1486134"/>
            <a:ext cx="60952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dirty="0"/>
              <a:t>1.מָה אַתְּ אוֹהֶבֶת בַּסְּתָיו? צַיְּרִי!</a:t>
            </a:r>
          </a:p>
          <a:p>
            <a:r>
              <a:rPr lang="he-IL" sz="2800" dirty="0"/>
              <a:t>2.בַּחֲרִי 4 מִסִּימָנֵי הַסְּתָיו וְצַיְּרִי אוֹתָם.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FFFC5959-8AD4-47A0-46E4-162799D77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109" y="2592594"/>
            <a:ext cx="3718882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66344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110</Words>
  <Application>Microsoft Office PowerPoint</Application>
  <PresentationFormat>מסך רחב</PresentationFormat>
  <Paragraphs>12</Paragraphs>
  <Slides>7</Slides>
  <Notes>0</Notes>
  <HiddenSlides>0</HiddenSlides>
  <MMClips>16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user</dc:creator>
  <cp:lastModifiedBy>user</cp:lastModifiedBy>
  <cp:revision>8</cp:revision>
  <dcterms:created xsi:type="dcterms:W3CDTF">2023-10-17T10:59:12Z</dcterms:created>
  <dcterms:modified xsi:type="dcterms:W3CDTF">2023-10-17T13:20:54Z</dcterms:modified>
</cp:coreProperties>
</file>