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sldIdLst>
    <p:sldId id="256" r:id="rId2"/>
    <p:sldId id="257" r:id="rId3"/>
    <p:sldId id="267" r:id="rId4"/>
    <p:sldId id="268" r:id="rId5"/>
    <p:sldId id="258" r:id="rId6"/>
    <p:sldId id="269" r:id="rId7"/>
    <p:sldId id="270" r:id="rId8"/>
    <p:sldId id="259" r:id="rId9"/>
    <p:sldId id="271" r:id="rId10"/>
    <p:sldId id="272" r:id="rId11"/>
    <p:sldId id="260" r:id="rId12"/>
    <p:sldId id="273" r:id="rId13"/>
    <p:sldId id="274" r:id="rId14"/>
    <p:sldId id="261" r:id="rId15"/>
    <p:sldId id="275" r:id="rId16"/>
    <p:sldId id="276" r:id="rId17"/>
    <p:sldId id="262" r:id="rId18"/>
    <p:sldId id="277" r:id="rId19"/>
    <p:sldId id="278" r:id="rId20"/>
    <p:sldId id="263" r:id="rId21"/>
    <p:sldId id="279" r:id="rId22"/>
    <p:sldId id="280" r:id="rId23"/>
    <p:sldId id="264" r:id="rId24"/>
    <p:sldId id="281" r:id="rId25"/>
    <p:sldId id="282" r:id="rId26"/>
    <p:sldId id="265" r:id="rId27"/>
    <p:sldId id="283" r:id="rId28"/>
    <p:sldId id="284" r:id="rId29"/>
    <p:sldId id="266" r:id="rId30"/>
    <p:sldId id="285" r:id="rId31"/>
    <p:sldId id="286" r:id="rId32"/>
    <p:sldId id="287" r:id="rId33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41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57C4D-0A2D-4084-AC2A-3B3B6B26E49F}" type="datetimeFigureOut">
              <a:rPr lang="he-IL" smtClean="0"/>
              <a:t>ל'/שבט/תשפ"ו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283F6-9931-4709-95B0-B371FEA6197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8195084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57C4D-0A2D-4084-AC2A-3B3B6B26E49F}" type="datetimeFigureOut">
              <a:rPr lang="he-IL" smtClean="0"/>
              <a:t>ל'/שבט/תשפ"ו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283F6-9931-4709-95B0-B371FEA6197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1258859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57C4D-0A2D-4084-AC2A-3B3B6B26E49F}" type="datetimeFigureOut">
              <a:rPr lang="he-IL" smtClean="0"/>
              <a:t>ל'/שבט/תשפ"ו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283F6-9931-4709-95B0-B371FEA6197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4950891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57C4D-0A2D-4084-AC2A-3B3B6B26E49F}" type="datetimeFigureOut">
              <a:rPr lang="he-IL" smtClean="0"/>
              <a:t>ל'/שבט/תשפ"ו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283F6-9931-4709-95B0-B371FEA6197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34221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57C4D-0A2D-4084-AC2A-3B3B6B26E49F}" type="datetimeFigureOut">
              <a:rPr lang="he-IL" smtClean="0"/>
              <a:t>ל'/שבט/תשפ"ו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283F6-9931-4709-95B0-B371FEA6197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35218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57C4D-0A2D-4084-AC2A-3B3B6B26E49F}" type="datetimeFigureOut">
              <a:rPr lang="he-IL" smtClean="0"/>
              <a:t>ל'/שבט/תשפ"ו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283F6-9931-4709-95B0-B371FEA6197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710075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57C4D-0A2D-4084-AC2A-3B3B6B26E49F}" type="datetimeFigureOut">
              <a:rPr lang="he-IL" smtClean="0"/>
              <a:t>ל'/שבט/תשפ"ו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283F6-9931-4709-95B0-B371FEA6197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2203842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57C4D-0A2D-4084-AC2A-3B3B6B26E49F}" type="datetimeFigureOut">
              <a:rPr lang="he-IL" smtClean="0"/>
              <a:t>ל'/שבט/תשפ"ו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283F6-9931-4709-95B0-B371FEA6197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0379139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57C4D-0A2D-4084-AC2A-3B3B6B26E49F}" type="datetimeFigureOut">
              <a:rPr lang="he-IL" smtClean="0"/>
              <a:t>ל'/שבט/תשפ"ו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283F6-9931-4709-95B0-B371FEA6197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96186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57C4D-0A2D-4084-AC2A-3B3B6B26E49F}" type="datetimeFigureOut">
              <a:rPr lang="he-IL" smtClean="0"/>
              <a:t>ל'/שבט/תשפ"ו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283F6-9931-4709-95B0-B371FEA6197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014342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57C4D-0A2D-4084-AC2A-3B3B6B26E49F}" type="datetimeFigureOut">
              <a:rPr lang="he-IL" smtClean="0"/>
              <a:t>ל'/שבט/תשפ"ו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283F6-9931-4709-95B0-B371FEA6197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50657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57C4D-0A2D-4084-AC2A-3B3B6B26E49F}" type="datetimeFigureOut">
              <a:rPr lang="he-IL" smtClean="0"/>
              <a:t>ל'/שבט/תשפ"ו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283F6-9931-4709-95B0-B371FEA61973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667312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slide" Target="slide8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13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1.png"/><Relationship Id="rId4" Type="http://schemas.openxmlformats.org/officeDocument/2006/relationships/slide" Target="slide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slide" Target="slide11.xml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slide" Target="slide15.xml"/><Relationship Id="rId4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slide" Target="slide14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19.xml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3.png"/><Relationship Id="rId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slide" Target="slide17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1.xml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4.png"/><Relationship Id="rId4" Type="http://schemas.openxmlformats.org/officeDocument/2006/relationships/slide" Target="slide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slide" Target="slide20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4.xml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4.png"/><Relationship Id="rId4" Type="http://schemas.openxmlformats.org/officeDocument/2006/relationships/slide" Target="slide2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slide" Target="slide23.xml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7.xml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28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5.png"/><Relationship Id="rId4" Type="http://schemas.openxmlformats.org/officeDocument/2006/relationships/slide" Target="slide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slide" Target="slide26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30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slide" Target="slide5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6.png"/><Relationship Id="rId4" Type="http://schemas.openxmlformats.org/officeDocument/2006/relationships/slide" Target="slide3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slide" Target="slide29.xml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slide" Target="slide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slide" Target="slide8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slide" Target="slide5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7" Type="http://schemas.openxmlformats.org/officeDocument/2006/relationships/image" Target="../media/image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slide" Target="slide9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10.png"/><Relationship Id="rId4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685"/>
            <a:ext cx="9144000" cy="6464401"/>
          </a:xfrm>
          <a:prstGeom prst="rect">
            <a:avLst/>
          </a:prstGeom>
        </p:spPr>
      </p:pic>
      <p:pic>
        <p:nvPicPr>
          <p:cNvPr id="7" name="תמונה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18"/>
          <a:stretch/>
        </p:blipFill>
        <p:spPr>
          <a:xfrm rot="488396">
            <a:off x="6948131" y="1312026"/>
            <a:ext cx="1731770" cy="1949735"/>
          </a:xfrm>
          <a:prstGeom prst="rect">
            <a:avLst/>
          </a:prstGeom>
        </p:spPr>
      </p:pic>
      <p:pic>
        <p:nvPicPr>
          <p:cNvPr id="8" name="תמונה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63" r="20571" b="16479"/>
          <a:stretch/>
        </p:blipFill>
        <p:spPr>
          <a:xfrm rot="21086313">
            <a:off x="5280961" y="893323"/>
            <a:ext cx="1889299" cy="1601819"/>
          </a:xfrm>
          <a:prstGeom prst="rect">
            <a:avLst/>
          </a:prstGeom>
        </p:spPr>
      </p:pic>
      <p:pic>
        <p:nvPicPr>
          <p:cNvPr id="9" name="תמונה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54" r="54112"/>
          <a:stretch/>
        </p:blipFill>
        <p:spPr>
          <a:xfrm rot="21148456">
            <a:off x="2782380" y="875263"/>
            <a:ext cx="1769181" cy="1825865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421"/>
          <a:stretch/>
        </p:blipFill>
        <p:spPr>
          <a:xfrm rot="20890746">
            <a:off x="637493" y="790920"/>
            <a:ext cx="967299" cy="1871797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27" r="76529"/>
          <a:stretch/>
        </p:blipFill>
        <p:spPr>
          <a:xfrm rot="586307">
            <a:off x="1623369" y="1350996"/>
            <a:ext cx="982413" cy="1871797"/>
          </a:xfrm>
          <a:prstGeom prst="rect">
            <a:avLst/>
          </a:prstGeom>
        </p:spPr>
      </p:pic>
      <p:pic>
        <p:nvPicPr>
          <p:cNvPr id="12" name="תמונה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66" r="42073" b="32417"/>
          <a:stretch/>
        </p:blipFill>
        <p:spPr>
          <a:xfrm rot="555474">
            <a:off x="4302022" y="1063397"/>
            <a:ext cx="972277" cy="1261673"/>
          </a:xfrm>
          <a:prstGeom prst="rect">
            <a:avLst/>
          </a:prstGeom>
        </p:spPr>
      </p:pic>
      <p:pic>
        <p:nvPicPr>
          <p:cNvPr id="13" name="ניגון רקע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67456" y="-717881"/>
            <a:ext cx="609600" cy="609600"/>
          </a:xfrm>
          <a:prstGeom prst="rect">
            <a:avLst/>
          </a:prstGeom>
        </p:spPr>
      </p:pic>
      <p:sp>
        <p:nvSpPr>
          <p:cNvPr id="15" name="מלבן 14"/>
          <p:cNvSpPr/>
          <p:nvPr/>
        </p:nvSpPr>
        <p:spPr>
          <a:xfrm>
            <a:off x="388250" y="1013075"/>
            <a:ext cx="8550520" cy="274902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TextBox 13"/>
          <p:cNvSpPr txBox="1"/>
          <p:nvPr/>
        </p:nvSpPr>
        <p:spPr>
          <a:xfrm>
            <a:off x="524105" y="1281204"/>
            <a:ext cx="8095789" cy="224676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2000" dirty="0" smtClean="0"/>
              <a:t>הוראות המשחק:</a:t>
            </a:r>
          </a:p>
          <a:p>
            <a:endParaRPr lang="he-IL" sz="2000" dirty="0" smtClean="0"/>
          </a:p>
          <a:p>
            <a:r>
              <a:rPr lang="he-IL" sz="2000" dirty="0" smtClean="0"/>
              <a:t>-יש ללחוץ על </a:t>
            </a:r>
            <a:r>
              <a:rPr lang="he-IL" sz="2000" b="1" dirty="0" smtClean="0">
                <a:solidFill>
                  <a:srgbClr val="FF0000"/>
                </a:solidFill>
              </a:rPr>
              <a:t>הדמות</a:t>
            </a:r>
            <a:r>
              <a:rPr lang="he-IL" sz="2000" dirty="0" smtClean="0">
                <a:solidFill>
                  <a:srgbClr val="FF0000"/>
                </a:solidFill>
              </a:rPr>
              <a:t> </a:t>
            </a:r>
            <a:r>
              <a:rPr lang="he-IL" sz="2000" dirty="0" smtClean="0"/>
              <a:t>של התשובה הנבחרת ולא על הכיתוב הנבחר.</a:t>
            </a:r>
          </a:p>
          <a:p>
            <a:r>
              <a:rPr lang="he-IL" sz="2000" dirty="0" smtClean="0"/>
              <a:t>-יש לפעול לפי ההנחיות, החיצים המובלים להמשך המשחק.</a:t>
            </a:r>
          </a:p>
          <a:p>
            <a:r>
              <a:rPr lang="he-IL" sz="2000" dirty="0" smtClean="0"/>
              <a:t>- יש ללחוץ על המסך בכדי להתחיל את המשחק ולהמשיך לשקופית ההתחלה.</a:t>
            </a:r>
          </a:p>
          <a:p>
            <a:pPr algn="l"/>
            <a:r>
              <a:rPr lang="he-IL" sz="2000" dirty="0" smtClean="0"/>
              <a:t>                                                                                                     בהצלחה!</a:t>
            </a:r>
            <a:endParaRPr lang="he-IL" sz="2000" dirty="0"/>
          </a:p>
        </p:txBody>
      </p:sp>
    </p:spTree>
    <p:extLst>
      <p:ext uri="{BB962C8B-B14F-4D97-AF65-F5344CB8AC3E}">
        <p14:creationId xmlns:p14="http://schemas.microsoft.com/office/powerpoint/2010/main" val="122887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5" grpId="0" animBg="1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pic>
        <p:nvPicPr>
          <p:cNvPr id="1034" name="Picture 10" descr="תוצאת תמונה עבור סמייל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16" y="2365425"/>
            <a:ext cx="4772025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מלבן 7"/>
          <p:cNvSpPr/>
          <p:nvPr/>
        </p:nvSpPr>
        <p:spPr>
          <a:xfrm>
            <a:off x="2020389" y="600891"/>
            <a:ext cx="5799908" cy="10871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TextBox 8"/>
          <p:cNvSpPr txBox="1"/>
          <p:nvPr/>
        </p:nvSpPr>
        <p:spPr>
          <a:xfrm>
            <a:off x="2602412" y="487680"/>
            <a:ext cx="470262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7200" b="1" dirty="0" smtClean="0"/>
              <a:t>נסו שוב:(</a:t>
            </a:r>
            <a:endParaRPr lang="he-IL" sz="7200" b="1" dirty="0"/>
          </a:p>
        </p:txBody>
      </p:sp>
      <p:grpSp>
        <p:nvGrpSpPr>
          <p:cNvPr id="5" name="קבוצה 4"/>
          <p:cNvGrpSpPr/>
          <p:nvPr/>
        </p:nvGrpSpPr>
        <p:grpSpPr>
          <a:xfrm>
            <a:off x="278674" y="5843451"/>
            <a:ext cx="1650927" cy="817749"/>
            <a:chOff x="278674" y="5843451"/>
            <a:chExt cx="1650927" cy="817749"/>
          </a:xfrm>
        </p:grpSpPr>
        <p:sp>
          <p:nvSpPr>
            <p:cNvPr id="3" name="חץ שמאלה 2"/>
            <p:cNvSpPr/>
            <p:nvPr/>
          </p:nvSpPr>
          <p:spPr>
            <a:xfrm>
              <a:off x="278674" y="5843451"/>
              <a:ext cx="1650927" cy="817749"/>
            </a:xfrm>
            <a:prstGeom prst="leftArrow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" name="TextBox 3">
              <a:hlinkClick r:id="rId5" action="ppaction://hlinksldjump"/>
            </p:cNvPr>
            <p:cNvSpPr txBox="1"/>
            <p:nvPr/>
          </p:nvSpPr>
          <p:spPr>
            <a:xfrm>
              <a:off x="390034" y="6067659"/>
              <a:ext cx="1428206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 smtClean="0"/>
                <a:t>חזרה לשאלה</a:t>
              </a:r>
              <a:endParaRPr lang="he-IL" dirty="0"/>
            </a:p>
          </p:txBody>
        </p:sp>
      </p:grpSp>
    </p:spTree>
    <p:extLst>
      <p:ext uri="{BB962C8B-B14F-4D97-AF65-F5344CB8AC3E}">
        <p14:creationId xmlns:p14="http://schemas.microsoft.com/office/powerpoint/2010/main" val="76385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ell 1.WAV"/>
          </p:stSnd>
        </p:sndAc>
      </p:transition>
    </mc:Choice>
    <mc:Fallback xmlns="">
      <p:transition spd="slow">
        <p:sndAc>
          <p:stSnd>
            <p:snd r:embed="rId6" name="Bell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sp>
        <p:nvSpPr>
          <p:cNvPr id="7" name="מלבן 6"/>
          <p:cNvSpPr/>
          <p:nvPr/>
        </p:nvSpPr>
        <p:spPr>
          <a:xfrm>
            <a:off x="770585" y="764930"/>
            <a:ext cx="7792126" cy="7385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TextBox 5"/>
          <p:cNvSpPr txBox="1"/>
          <p:nvPr/>
        </p:nvSpPr>
        <p:spPr>
          <a:xfrm>
            <a:off x="771344" y="760843"/>
            <a:ext cx="779136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/>
              <a:t>למה המן רוצה להשמיד את היהודים</a:t>
            </a:r>
            <a:r>
              <a:rPr lang="he-IL" sz="3600" b="1" dirty="0" smtClean="0"/>
              <a:t>?</a:t>
            </a:r>
            <a:endParaRPr lang="he-IL" sz="3600" b="1" dirty="0"/>
          </a:p>
        </p:txBody>
      </p:sp>
      <p:pic>
        <p:nvPicPr>
          <p:cNvPr id="8" name="תמונה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700" y="3321944"/>
            <a:ext cx="3194487" cy="3536056"/>
          </a:xfrm>
          <a:prstGeom prst="rect">
            <a:avLst/>
          </a:prstGeom>
        </p:spPr>
      </p:pic>
      <p:pic>
        <p:nvPicPr>
          <p:cNvPr id="9" name="תמונה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637" y="3321944"/>
            <a:ext cx="3907793" cy="3599679"/>
          </a:xfrm>
          <a:prstGeom prst="rect">
            <a:avLst/>
          </a:prstGeom>
        </p:spPr>
      </p:pic>
      <p:pic>
        <p:nvPicPr>
          <p:cNvPr id="10" name="תמונה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06" y="3229684"/>
            <a:ext cx="2909053" cy="3628316"/>
          </a:xfrm>
          <a:prstGeom prst="rect">
            <a:avLst/>
          </a:prstGeom>
        </p:spPr>
      </p:pic>
      <p:sp>
        <p:nvSpPr>
          <p:cNvPr id="11" name="הסבר אליפטי 10"/>
          <p:cNvSpPr/>
          <p:nvPr/>
        </p:nvSpPr>
        <p:spPr>
          <a:xfrm>
            <a:off x="6697309" y="2285999"/>
            <a:ext cx="2152148" cy="1441939"/>
          </a:xfrm>
          <a:prstGeom prst="wedgeEllipseCallou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הסבר אליפטי 11"/>
          <p:cNvSpPr/>
          <p:nvPr/>
        </p:nvSpPr>
        <p:spPr>
          <a:xfrm>
            <a:off x="1265815" y="2285999"/>
            <a:ext cx="2152148" cy="1441939"/>
          </a:xfrm>
          <a:prstGeom prst="wedgeEllipseCallou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הסבר אליפטי 12"/>
          <p:cNvSpPr/>
          <p:nvPr/>
        </p:nvSpPr>
        <p:spPr>
          <a:xfrm>
            <a:off x="4000993" y="2285999"/>
            <a:ext cx="2152148" cy="1441939"/>
          </a:xfrm>
          <a:prstGeom prst="wedgeEllipseCallou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TextBox 13"/>
          <p:cNvSpPr txBox="1"/>
          <p:nvPr/>
        </p:nvSpPr>
        <p:spPr>
          <a:xfrm>
            <a:off x="7058943" y="2681654"/>
            <a:ext cx="14954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כי מרדכי לא השתחווה לו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75825" y="2629483"/>
            <a:ext cx="167367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כי הוא </a:t>
            </a:r>
            <a:r>
              <a:rPr lang="he-IL" dirty="0" smtClean="0"/>
              <a:t>קינא </a:t>
            </a:r>
            <a:r>
              <a:rPr lang="he-IL" dirty="0"/>
              <a:t>באסתר המלכה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40454" y="2675613"/>
            <a:ext cx="14954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כי מרדכי ביזה את המלך</a:t>
            </a:r>
          </a:p>
        </p:txBody>
      </p:sp>
    </p:spTree>
    <p:extLst>
      <p:ext uri="{BB962C8B-B14F-4D97-AF65-F5344CB8AC3E}">
        <p14:creationId xmlns:p14="http://schemas.microsoft.com/office/powerpoint/2010/main" val="2058348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2020389" y="600891"/>
            <a:ext cx="5799908" cy="10871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TextBox 3"/>
          <p:cNvSpPr txBox="1"/>
          <p:nvPr/>
        </p:nvSpPr>
        <p:spPr>
          <a:xfrm>
            <a:off x="2569028" y="544285"/>
            <a:ext cx="470262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7200" b="1" dirty="0" smtClean="0"/>
              <a:t>כל הכבוד!</a:t>
            </a:r>
            <a:endParaRPr lang="he-IL" sz="7200" b="1" dirty="0"/>
          </a:p>
        </p:txBody>
      </p:sp>
      <p:grpSp>
        <p:nvGrpSpPr>
          <p:cNvPr id="11" name="קבוצה 10"/>
          <p:cNvGrpSpPr/>
          <p:nvPr/>
        </p:nvGrpSpPr>
        <p:grpSpPr>
          <a:xfrm>
            <a:off x="278674" y="5843451"/>
            <a:ext cx="1650927" cy="817749"/>
            <a:chOff x="278674" y="5843451"/>
            <a:chExt cx="1650927" cy="817749"/>
          </a:xfrm>
        </p:grpSpPr>
        <p:sp>
          <p:nvSpPr>
            <p:cNvPr id="12" name="חץ שמאלה 11"/>
            <p:cNvSpPr/>
            <p:nvPr/>
          </p:nvSpPr>
          <p:spPr>
            <a:xfrm>
              <a:off x="278674" y="5843451"/>
              <a:ext cx="1650927" cy="817749"/>
            </a:xfrm>
            <a:prstGeom prst="leftArrow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" name="TextBox 12">
              <a:hlinkClick r:id="rId4" action="ppaction://hlinksldjump"/>
            </p:cNvPr>
            <p:cNvSpPr txBox="1"/>
            <p:nvPr/>
          </p:nvSpPr>
          <p:spPr>
            <a:xfrm>
              <a:off x="390034" y="6067659"/>
              <a:ext cx="1428206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dirty="0" smtClean="0"/>
                <a:t>המשך</a:t>
              </a:r>
              <a:endParaRPr lang="he-IL" dirty="0"/>
            </a:p>
          </p:txBody>
        </p:sp>
      </p:grpSp>
      <p:pic>
        <p:nvPicPr>
          <p:cNvPr id="10" name="תמונה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9129" y="2092100"/>
            <a:ext cx="4057711" cy="449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1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pic>
        <p:nvPicPr>
          <p:cNvPr id="1034" name="Picture 10" descr="תוצאת תמונה עבור סמייל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16" y="2365425"/>
            <a:ext cx="4772025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מלבן 7"/>
          <p:cNvSpPr/>
          <p:nvPr/>
        </p:nvSpPr>
        <p:spPr>
          <a:xfrm>
            <a:off x="2020389" y="600891"/>
            <a:ext cx="5799908" cy="10871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TextBox 8"/>
          <p:cNvSpPr txBox="1"/>
          <p:nvPr/>
        </p:nvSpPr>
        <p:spPr>
          <a:xfrm>
            <a:off x="2602412" y="487680"/>
            <a:ext cx="470262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7200" b="1" dirty="0" smtClean="0"/>
              <a:t>נסו שוב:(</a:t>
            </a:r>
            <a:endParaRPr lang="he-IL" sz="7200" b="1" dirty="0"/>
          </a:p>
        </p:txBody>
      </p:sp>
      <p:grpSp>
        <p:nvGrpSpPr>
          <p:cNvPr id="5" name="קבוצה 4"/>
          <p:cNvGrpSpPr/>
          <p:nvPr/>
        </p:nvGrpSpPr>
        <p:grpSpPr>
          <a:xfrm>
            <a:off x="278674" y="5843451"/>
            <a:ext cx="1650927" cy="817749"/>
            <a:chOff x="278674" y="5843451"/>
            <a:chExt cx="1650927" cy="817749"/>
          </a:xfrm>
        </p:grpSpPr>
        <p:sp>
          <p:nvSpPr>
            <p:cNvPr id="3" name="חץ שמאלה 2"/>
            <p:cNvSpPr/>
            <p:nvPr/>
          </p:nvSpPr>
          <p:spPr>
            <a:xfrm>
              <a:off x="278674" y="5843451"/>
              <a:ext cx="1650927" cy="817749"/>
            </a:xfrm>
            <a:prstGeom prst="leftArrow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" name="TextBox 3">
              <a:hlinkClick r:id="rId5" action="ppaction://hlinksldjump"/>
            </p:cNvPr>
            <p:cNvSpPr txBox="1"/>
            <p:nvPr/>
          </p:nvSpPr>
          <p:spPr>
            <a:xfrm>
              <a:off x="390034" y="6067659"/>
              <a:ext cx="1428206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 smtClean="0"/>
                <a:t>חזרה לשאלה</a:t>
              </a:r>
              <a:endParaRPr lang="he-IL" dirty="0"/>
            </a:p>
          </p:txBody>
        </p:sp>
      </p:grpSp>
    </p:spTree>
    <p:extLst>
      <p:ext uri="{BB962C8B-B14F-4D97-AF65-F5344CB8AC3E}">
        <p14:creationId xmlns:p14="http://schemas.microsoft.com/office/powerpoint/2010/main" val="44194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ell 1.WAV"/>
          </p:stSnd>
        </p:sndAc>
      </p:transition>
    </mc:Choice>
    <mc:Fallback xmlns="">
      <p:transition spd="slow">
        <p:sndAc>
          <p:stSnd>
            <p:snd r:embed="rId6" name="Bell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sp>
        <p:nvSpPr>
          <p:cNvPr id="7" name="מלבן 6"/>
          <p:cNvSpPr/>
          <p:nvPr/>
        </p:nvSpPr>
        <p:spPr>
          <a:xfrm>
            <a:off x="444011" y="764930"/>
            <a:ext cx="8550520" cy="7385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TextBox 5"/>
          <p:cNvSpPr txBox="1"/>
          <p:nvPr/>
        </p:nvSpPr>
        <p:spPr>
          <a:xfrm>
            <a:off x="203101" y="786535"/>
            <a:ext cx="8554915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/>
              <a:t>מה עשו מרדכי ואסתר כששמעו על גזירת המן?</a:t>
            </a:r>
          </a:p>
        </p:txBody>
      </p:sp>
      <p:pic>
        <p:nvPicPr>
          <p:cNvPr id="8" name="תמונה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700" y="3321944"/>
            <a:ext cx="3194487" cy="3536056"/>
          </a:xfrm>
          <a:prstGeom prst="rect">
            <a:avLst/>
          </a:prstGeom>
        </p:spPr>
      </p:pic>
      <p:pic>
        <p:nvPicPr>
          <p:cNvPr id="9" name="תמונה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637" y="3321944"/>
            <a:ext cx="3907793" cy="3599679"/>
          </a:xfrm>
          <a:prstGeom prst="rect">
            <a:avLst/>
          </a:prstGeom>
        </p:spPr>
      </p:pic>
      <p:pic>
        <p:nvPicPr>
          <p:cNvPr id="10" name="תמונה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06" y="3229684"/>
            <a:ext cx="2909053" cy="3628316"/>
          </a:xfrm>
          <a:prstGeom prst="rect">
            <a:avLst/>
          </a:prstGeom>
        </p:spPr>
      </p:pic>
      <p:sp>
        <p:nvSpPr>
          <p:cNvPr id="11" name="הסבר אליפטי 10"/>
          <p:cNvSpPr/>
          <p:nvPr/>
        </p:nvSpPr>
        <p:spPr>
          <a:xfrm>
            <a:off x="6697309" y="2285999"/>
            <a:ext cx="2152148" cy="1441939"/>
          </a:xfrm>
          <a:prstGeom prst="wedgeEllipseCallou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הסבר אליפטי 11"/>
          <p:cNvSpPr/>
          <p:nvPr/>
        </p:nvSpPr>
        <p:spPr>
          <a:xfrm>
            <a:off x="1265815" y="2285999"/>
            <a:ext cx="2152148" cy="1441939"/>
          </a:xfrm>
          <a:prstGeom prst="wedgeEllipseCallou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הסבר אליפטי 12"/>
          <p:cNvSpPr/>
          <p:nvPr/>
        </p:nvSpPr>
        <p:spPr>
          <a:xfrm>
            <a:off x="4000993" y="2285999"/>
            <a:ext cx="2152148" cy="1441939"/>
          </a:xfrm>
          <a:prstGeom prst="wedgeEllipseCallou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TextBox 13"/>
          <p:cNvSpPr txBox="1"/>
          <p:nvPr/>
        </p:nvSpPr>
        <p:spPr>
          <a:xfrm>
            <a:off x="7058943" y="2681654"/>
            <a:ext cx="14954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שלמו כסף כשוחד למלך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28214" y="2693160"/>
            <a:ext cx="14954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צמו והתפללו עם כל העם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40454" y="2675613"/>
            <a:ext cx="14954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ניסו לברוח משושן בסתר </a:t>
            </a:r>
          </a:p>
        </p:txBody>
      </p:sp>
    </p:spTree>
    <p:extLst>
      <p:ext uri="{BB962C8B-B14F-4D97-AF65-F5344CB8AC3E}">
        <p14:creationId xmlns:p14="http://schemas.microsoft.com/office/powerpoint/2010/main" val="2293675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2020389" y="600891"/>
            <a:ext cx="5799908" cy="10871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TextBox 3"/>
          <p:cNvSpPr txBox="1"/>
          <p:nvPr/>
        </p:nvSpPr>
        <p:spPr>
          <a:xfrm>
            <a:off x="2569028" y="544285"/>
            <a:ext cx="470262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7200" b="1" dirty="0" smtClean="0"/>
              <a:t>כל הכבוד!</a:t>
            </a:r>
            <a:endParaRPr lang="he-IL" sz="7200" b="1" dirty="0"/>
          </a:p>
        </p:txBody>
      </p:sp>
      <p:grpSp>
        <p:nvGrpSpPr>
          <p:cNvPr id="11" name="קבוצה 10"/>
          <p:cNvGrpSpPr/>
          <p:nvPr/>
        </p:nvGrpSpPr>
        <p:grpSpPr>
          <a:xfrm>
            <a:off x="278674" y="5843451"/>
            <a:ext cx="1650927" cy="817749"/>
            <a:chOff x="278674" y="5843451"/>
            <a:chExt cx="1650927" cy="817749"/>
          </a:xfrm>
        </p:grpSpPr>
        <p:sp>
          <p:nvSpPr>
            <p:cNvPr id="12" name="חץ שמאלה 11"/>
            <p:cNvSpPr/>
            <p:nvPr/>
          </p:nvSpPr>
          <p:spPr>
            <a:xfrm>
              <a:off x="278674" y="5843451"/>
              <a:ext cx="1650927" cy="817749"/>
            </a:xfrm>
            <a:prstGeom prst="leftArrow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" name="TextBox 12">
              <a:hlinkClick r:id="rId4" action="ppaction://hlinksldjump"/>
            </p:cNvPr>
            <p:cNvSpPr txBox="1"/>
            <p:nvPr/>
          </p:nvSpPr>
          <p:spPr>
            <a:xfrm>
              <a:off x="390034" y="6067659"/>
              <a:ext cx="1428206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dirty="0" smtClean="0"/>
                <a:t>המשך</a:t>
              </a:r>
              <a:endParaRPr lang="he-IL" dirty="0"/>
            </a:p>
          </p:txBody>
        </p:sp>
      </p:grpSp>
      <p:pic>
        <p:nvPicPr>
          <p:cNvPr id="14" name="תמונה 13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994" y="1970205"/>
            <a:ext cx="3918858" cy="488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735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7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pic>
        <p:nvPicPr>
          <p:cNvPr id="1034" name="Picture 10" descr="תוצאת תמונה עבור סמייל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16" y="2365425"/>
            <a:ext cx="4772025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מלבן 7"/>
          <p:cNvSpPr/>
          <p:nvPr/>
        </p:nvSpPr>
        <p:spPr>
          <a:xfrm>
            <a:off x="2020389" y="600891"/>
            <a:ext cx="5799908" cy="10871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TextBox 8"/>
          <p:cNvSpPr txBox="1"/>
          <p:nvPr/>
        </p:nvSpPr>
        <p:spPr>
          <a:xfrm>
            <a:off x="2602412" y="487680"/>
            <a:ext cx="470262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7200" b="1" dirty="0" smtClean="0"/>
              <a:t>נסו שוב:(</a:t>
            </a:r>
            <a:endParaRPr lang="he-IL" sz="7200" b="1" dirty="0"/>
          </a:p>
        </p:txBody>
      </p:sp>
      <p:grpSp>
        <p:nvGrpSpPr>
          <p:cNvPr id="5" name="קבוצה 4"/>
          <p:cNvGrpSpPr/>
          <p:nvPr/>
        </p:nvGrpSpPr>
        <p:grpSpPr>
          <a:xfrm>
            <a:off x="278674" y="5843451"/>
            <a:ext cx="1650927" cy="817749"/>
            <a:chOff x="278674" y="5843451"/>
            <a:chExt cx="1650927" cy="817749"/>
          </a:xfrm>
        </p:grpSpPr>
        <p:sp>
          <p:nvSpPr>
            <p:cNvPr id="3" name="חץ שמאלה 2"/>
            <p:cNvSpPr/>
            <p:nvPr/>
          </p:nvSpPr>
          <p:spPr>
            <a:xfrm>
              <a:off x="278674" y="5843451"/>
              <a:ext cx="1650927" cy="817749"/>
            </a:xfrm>
            <a:prstGeom prst="leftArrow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" name="TextBox 3">
              <a:hlinkClick r:id="rId5" action="ppaction://hlinksldjump"/>
            </p:cNvPr>
            <p:cNvSpPr txBox="1"/>
            <p:nvPr/>
          </p:nvSpPr>
          <p:spPr>
            <a:xfrm>
              <a:off x="390034" y="6067659"/>
              <a:ext cx="1428206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 smtClean="0"/>
                <a:t>חזרה לשאלה</a:t>
              </a:r>
              <a:endParaRPr lang="he-IL" dirty="0"/>
            </a:p>
          </p:txBody>
        </p:sp>
      </p:grpSp>
    </p:spTree>
    <p:extLst>
      <p:ext uri="{BB962C8B-B14F-4D97-AF65-F5344CB8AC3E}">
        <p14:creationId xmlns:p14="http://schemas.microsoft.com/office/powerpoint/2010/main" val="4158688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ell 1.WAV"/>
          </p:stSnd>
        </p:sndAc>
      </p:transition>
    </mc:Choice>
    <mc:Fallback xmlns="">
      <p:transition spd="slow">
        <p:sndAc>
          <p:stSnd>
            <p:snd r:embed="rId6" name="Bell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sp>
        <p:nvSpPr>
          <p:cNvPr id="7" name="מלבן 6"/>
          <p:cNvSpPr/>
          <p:nvPr/>
        </p:nvSpPr>
        <p:spPr>
          <a:xfrm>
            <a:off x="444011" y="764930"/>
            <a:ext cx="8550520" cy="145744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TextBox 5"/>
          <p:cNvSpPr txBox="1"/>
          <p:nvPr/>
        </p:nvSpPr>
        <p:spPr>
          <a:xfrm>
            <a:off x="444011" y="911218"/>
            <a:ext cx="8554915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/>
              <a:t>למה אסתר ניגשה אל המלך למרות שלא קיבלה אישור</a:t>
            </a:r>
            <a:r>
              <a:rPr lang="he-IL" sz="3600" b="1" dirty="0" smtClean="0"/>
              <a:t>?</a:t>
            </a:r>
            <a:endParaRPr lang="he-IL" sz="3600" b="1" dirty="0"/>
          </a:p>
        </p:txBody>
      </p:sp>
      <p:pic>
        <p:nvPicPr>
          <p:cNvPr id="8" name="תמונה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700" y="3321944"/>
            <a:ext cx="3194487" cy="3536056"/>
          </a:xfrm>
          <a:prstGeom prst="rect">
            <a:avLst/>
          </a:prstGeom>
        </p:spPr>
      </p:pic>
      <p:pic>
        <p:nvPicPr>
          <p:cNvPr id="9" name="תמונה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637" y="3321944"/>
            <a:ext cx="3907793" cy="3599679"/>
          </a:xfrm>
          <a:prstGeom prst="rect">
            <a:avLst/>
          </a:prstGeom>
        </p:spPr>
      </p:pic>
      <p:pic>
        <p:nvPicPr>
          <p:cNvPr id="10" name="תמונה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06" y="3229684"/>
            <a:ext cx="2909053" cy="3628316"/>
          </a:xfrm>
          <a:prstGeom prst="rect">
            <a:avLst/>
          </a:prstGeom>
        </p:spPr>
      </p:pic>
      <p:sp>
        <p:nvSpPr>
          <p:cNvPr id="11" name="הסבר אליפטי 10"/>
          <p:cNvSpPr/>
          <p:nvPr/>
        </p:nvSpPr>
        <p:spPr>
          <a:xfrm>
            <a:off x="6697309" y="2285999"/>
            <a:ext cx="2152148" cy="1441939"/>
          </a:xfrm>
          <a:prstGeom prst="wedgeEllipseCallou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הסבר אליפטי 11"/>
          <p:cNvSpPr/>
          <p:nvPr/>
        </p:nvSpPr>
        <p:spPr>
          <a:xfrm>
            <a:off x="1265815" y="2285999"/>
            <a:ext cx="2152148" cy="1441939"/>
          </a:xfrm>
          <a:prstGeom prst="wedgeEllipseCallou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הסבר אליפטי 12"/>
          <p:cNvSpPr/>
          <p:nvPr/>
        </p:nvSpPr>
        <p:spPr>
          <a:xfrm>
            <a:off x="4000993" y="2285999"/>
            <a:ext cx="2152148" cy="1441939"/>
          </a:xfrm>
          <a:prstGeom prst="wedgeEllipseCallou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TextBox 13"/>
          <p:cNvSpPr txBox="1"/>
          <p:nvPr/>
        </p:nvSpPr>
        <p:spPr>
          <a:xfrm>
            <a:off x="7058943" y="2565268"/>
            <a:ext cx="149544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היא </a:t>
            </a:r>
            <a:r>
              <a:rPr lang="he-IL" dirty="0" err="1"/>
              <a:t>יהודיה</a:t>
            </a:r>
            <a:r>
              <a:rPr lang="he-IL" dirty="0"/>
              <a:t> ועליה להציל את העם שלה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34589" y="2593567"/>
            <a:ext cx="178389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היא אמיצה ו'שמה פס' על כללי הארמון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40454" y="2610398"/>
            <a:ext cx="149544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בגלל שאהבה את מרדכי שהיה דוד שלה</a:t>
            </a:r>
          </a:p>
        </p:txBody>
      </p:sp>
    </p:spTree>
    <p:extLst>
      <p:ext uri="{BB962C8B-B14F-4D97-AF65-F5344CB8AC3E}">
        <p14:creationId xmlns:p14="http://schemas.microsoft.com/office/powerpoint/2010/main" val="1079406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2020389" y="600891"/>
            <a:ext cx="5799908" cy="10871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TextBox 3"/>
          <p:cNvSpPr txBox="1"/>
          <p:nvPr/>
        </p:nvSpPr>
        <p:spPr>
          <a:xfrm>
            <a:off x="2569028" y="544285"/>
            <a:ext cx="470262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7200" b="1" dirty="0" smtClean="0"/>
              <a:t>כל הכבוד!</a:t>
            </a:r>
            <a:endParaRPr lang="he-IL" sz="7200" b="1" dirty="0"/>
          </a:p>
        </p:txBody>
      </p:sp>
      <p:grpSp>
        <p:nvGrpSpPr>
          <p:cNvPr id="11" name="קבוצה 10"/>
          <p:cNvGrpSpPr/>
          <p:nvPr/>
        </p:nvGrpSpPr>
        <p:grpSpPr>
          <a:xfrm>
            <a:off x="278674" y="5843451"/>
            <a:ext cx="1650927" cy="817749"/>
            <a:chOff x="278674" y="5843451"/>
            <a:chExt cx="1650927" cy="817749"/>
          </a:xfrm>
        </p:grpSpPr>
        <p:sp>
          <p:nvSpPr>
            <p:cNvPr id="12" name="חץ שמאלה 11"/>
            <p:cNvSpPr/>
            <p:nvPr/>
          </p:nvSpPr>
          <p:spPr>
            <a:xfrm>
              <a:off x="278674" y="5843451"/>
              <a:ext cx="1650927" cy="817749"/>
            </a:xfrm>
            <a:prstGeom prst="leftArrow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" name="TextBox 12">
              <a:hlinkClick r:id="rId4" action="ppaction://hlinksldjump"/>
            </p:cNvPr>
            <p:cNvSpPr txBox="1"/>
            <p:nvPr/>
          </p:nvSpPr>
          <p:spPr>
            <a:xfrm>
              <a:off x="390034" y="6067659"/>
              <a:ext cx="1428206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dirty="0" smtClean="0"/>
                <a:t>המשך</a:t>
              </a:r>
              <a:endParaRPr lang="he-IL" dirty="0"/>
            </a:p>
          </p:txBody>
        </p:sp>
      </p:grpSp>
      <p:pic>
        <p:nvPicPr>
          <p:cNvPr id="10" name="תמונה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3962" y="2148705"/>
            <a:ext cx="3769387" cy="4172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29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pic>
        <p:nvPicPr>
          <p:cNvPr id="1034" name="Picture 10" descr="תוצאת תמונה עבור סמייל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16" y="2365425"/>
            <a:ext cx="4772025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מלבן 7"/>
          <p:cNvSpPr/>
          <p:nvPr/>
        </p:nvSpPr>
        <p:spPr>
          <a:xfrm>
            <a:off x="2020389" y="600891"/>
            <a:ext cx="5799908" cy="10871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TextBox 8"/>
          <p:cNvSpPr txBox="1"/>
          <p:nvPr/>
        </p:nvSpPr>
        <p:spPr>
          <a:xfrm>
            <a:off x="2602412" y="487680"/>
            <a:ext cx="470262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7200" b="1" dirty="0" smtClean="0"/>
              <a:t>נסו שוב:(</a:t>
            </a:r>
            <a:endParaRPr lang="he-IL" sz="7200" b="1" dirty="0"/>
          </a:p>
        </p:txBody>
      </p:sp>
      <p:grpSp>
        <p:nvGrpSpPr>
          <p:cNvPr id="5" name="קבוצה 4"/>
          <p:cNvGrpSpPr/>
          <p:nvPr/>
        </p:nvGrpSpPr>
        <p:grpSpPr>
          <a:xfrm>
            <a:off x="278674" y="5843451"/>
            <a:ext cx="1650927" cy="817749"/>
            <a:chOff x="278674" y="5843451"/>
            <a:chExt cx="1650927" cy="817749"/>
          </a:xfrm>
        </p:grpSpPr>
        <p:sp>
          <p:nvSpPr>
            <p:cNvPr id="3" name="חץ שמאלה 2"/>
            <p:cNvSpPr/>
            <p:nvPr/>
          </p:nvSpPr>
          <p:spPr>
            <a:xfrm>
              <a:off x="278674" y="5843451"/>
              <a:ext cx="1650927" cy="817749"/>
            </a:xfrm>
            <a:prstGeom prst="leftArrow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" name="TextBox 3">
              <a:hlinkClick r:id="rId5" action="ppaction://hlinksldjump"/>
            </p:cNvPr>
            <p:cNvSpPr txBox="1"/>
            <p:nvPr/>
          </p:nvSpPr>
          <p:spPr>
            <a:xfrm>
              <a:off x="390034" y="6067659"/>
              <a:ext cx="1428206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 smtClean="0"/>
                <a:t>חזרה לשאלה</a:t>
              </a:r>
              <a:endParaRPr lang="he-IL" dirty="0"/>
            </a:p>
          </p:txBody>
        </p:sp>
      </p:grpSp>
    </p:spTree>
    <p:extLst>
      <p:ext uri="{BB962C8B-B14F-4D97-AF65-F5344CB8AC3E}">
        <p14:creationId xmlns:p14="http://schemas.microsoft.com/office/powerpoint/2010/main" val="3922760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ell 1.WAV"/>
          </p:stSnd>
        </p:sndAc>
      </p:transition>
    </mc:Choice>
    <mc:Fallback xmlns="">
      <p:transition spd="slow">
        <p:sndAc>
          <p:stSnd>
            <p:snd r:embed="rId6" name="Bell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sp>
        <p:nvSpPr>
          <p:cNvPr id="7" name="מלבן 6"/>
          <p:cNvSpPr/>
          <p:nvPr/>
        </p:nvSpPr>
        <p:spPr>
          <a:xfrm>
            <a:off x="444011" y="764930"/>
            <a:ext cx="8550520" cy="7385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TextBox 5"/>
          <p:cNvSpPr txBox="1"/>
          <p:nvPr/>
        </p:nvSpPr>
        <p:spPr>
          <a:xfrm>
            <a:off x="-29306" y="736985"/>
            <a:ext cx="855491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/>
              <a:t>כמה ימים היה המשתה הגדול של </a:t>
            </a:r>
            <a:r>
              <a:rPr lang="he-IL" sz="3600" b="1" dirty="0" err="1" smtClean="0"/>
              <a:t>אחשורוש</a:t>
            </a:r>
            <a:r>
              <a:rPr lang="he-IL" sz="3600" b="1" dirty="0" smtClean="0"/>
              <a:t>?</a:t>
            </a:r>
            <a:endParaRPr lang="he-IL" sz="3600" b="1" dirty="0"/>
          </a:p>
        </p:txBody>
      </p:sp>
      <p:pic>
        <p:nvPicPr>
          <p:cNvPr id="8" name="תמונה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700" y="3321944"/>
            <a:ext cx="3194487" cy="3536056"/>
          </a:xfrm>
          <a:prstGeom prst="rect">
            <a:avLst/>
          </a:prstGeom>
        </p:spPr>
      </p:pic>
      <p:pic>
        <p:nvPicPr>
          <p:cNvPr id="9" name="תמונה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637" y="3321944"/>
            <a:ext cx="3907793" cy="3599679"/>
          </a:xfrm>
          <a:prstGeom prst="rect">
            <a:avLst/>
          </a:prstGeom>
        </p:spPr>
      </p:pic>
      <p:pic>
        <p:nvPicPr>
          <p:cNvPr id="10" name="תמונה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06" y="3229684"/>
            <a:ext cx="2909053" cy="3628316"/>
          </a:xfrm>
          <a:prstGeom prst="rect">
            <a:avLst/>
          </a:prstGeom>
        </p:spPr>
      </p:pic>
      <p:sp>
        <p:nvSpPr>
          <p:cNvPr id="11" name="הסבר אליפטי 10"/>
          <p:cNvSpPr/>
          <p:nvPr/>
        </p:nvSpPr>
        <p:spPr>
          <a:xfrm>
            <a:off x="6697309" y="2285999"/>
            <a:ext cx="2152148" cy="1441939"/>
          </a:xfrm>
          <a:prstGeom prst="wedgeEllipseCallou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הסבר אליפטי 11"/>
          <p:cNvSpPr/>
          <p:nvPr/>
        </p:nvSpPr>
        <p:spPr>
          <a:xfrm>
            <a:off x="1265815" y="2285999"/>
            <a:ext cx="2152148" cy="1441939"/>
          </a:xfrm>
          <a:prstGeom prst="wedgeEllipseCallou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הסבר אליפטי 12"/>
          <p:cNvSpPr/>
          <p:nvPr/>
        </p:nvSpPr>
        <p:spPr>
          <a:xfrm>
            <a:off x="4000993" y="2285999"/>
            <a:ext cx="2152148" cy="1441939"/>
          </a:xfrm>
          <a:prstGeom prst="wedgeEllipseCallou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TextBox 13"/>
          <p:cNvSpPr txBox="1"/>
          <p:nvPr/>
        </p:nvSpPr>
        <p:spPr>
          <a:xfrm>
            <a:off x="7058943" y="2681654"/>
            <a:ext cx="14954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חודש - מספיק </a:t>
            </a:r>
            <a:r>
              <a:rPr lang="he-IL" dirty="0" smtClean="0"/>
              <a:t>בהחלט!</a:t>
            </a:r>
            <a:endParaRPr lang="he-IL" dirty="0"/>
          </a:p>
        </p:txBody>
      </p:sp>
      <p:sp>
        <p:nvSpPr>
          <p:cNvPr id="15" name="TextBox 14"/>
          <p:cNvSpPr txBox="1"/>
          <p:nvPr/>
        </p:nvSpPr>
        <p:spPr>
          <a:xfrm>
            <a:off x="1628214" y="2693160"/>
            <a:ext cx="14954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180 ימים - לא יותר ולא פחות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40454" y="2675613"/>
            <a:ext cx="14954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שבוע - כמה אפשר לחגוג?</a:t>
            </a:r>
          </a:p>
        </p:txBody>
      </p:sp>
    </p:spTree>
    <p:extLst>
      <p:ext uri="{BB962C8B-B14F-4D97-AF65-F5344CB8AC3E}">
        <p14:creationId xmlns:p14="http://schemas.microsoft.com/office/powerpoint/2010/main" val="4782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sp>
        <p:nvSpPr>
          <p:cNvPr id="7" name="מלבן 6"/>
          <p:cNvSpPr/>
          <p:nvPr/>
        </p:nvSpPr>
        <p:spPr>
          <a:xfrm>
            <a:off x="444011" y="764930"/>
            <a:ext cx="8550520" cy="7385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TextBox 5"/>
          <p:cNvSpPr txBox="1"/>
          <p:nvPr/>
        </p:nvSpPr>
        <p:spPr>
          <a:xfrm>
            <a:off x="294542" y="747346"/>
            <a:ext cx="855491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/>
              <a:t>מה עשה אחשוורוש כשלא הצליח </a:t>
            </a:r>
            <a:r>
              <a:rPr lang="he-IL" sz="3600" b="1" dirty="0" err="1"/>
              <a:t>להרדם</a:t>
            </a:r>
            <a:r>
              <a:rPr lang="he-IL" sz="3600" b="1" dirty="0" smtClean="0"/>
              <a:t>?</a:t>
            </a:r>
            <a:endParaRPr lang="he-IL" sz="3600" b="1" dirty="0"/>
          </a:p>
        </p:txBody>
      </p:sp>
      <p:pic>
        <p:nvPicPr>
          <p:cNvPr id="8" name="תמונה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700" y="3321944"/>
            <a:ext cx="3194487" cy="3536056"/>
          </a:xfrm>
          <a:prstGeom prst="rect">
            <a:avLst/>
          </a:prstGeom>
        </p:spPr>
      </p:pic>
      <p:pic>
        <p:nvPicPr>
          <p:cNvPr id="9" name="תמונה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637" y="3321944"/>
            <a:ext cx="3907793" cy="3599679"/>
          </a:xfrm>
          <a:prstGeom prst="rect">
            <a:avLst/>
          </a:prstGeom>
        </p:spPr>
      </p:pic>
      <p:pic>
        <p:nvPicPr>
          <p:cNvPr id="10" name="תמונה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06" y="3229684"/>
            <a:ext cx="2909053" cy="3628316"/>
          </a:xfrm>
          <a:prstGeom prst="rect">
            <a:avLst/>
          </a:prstGeom>
        </p:spPr>
      </p:pic>
      <p:sp>
        <p:nvSpPr>
          <p:cNvPr id="11" name="הסבר אליפטי 10"/>
          <p:cNvSpPr/>
          <p:nvPr/>
        </p:nvSpPr>
        <p:spPr>
          <a:xfrm>
            <a:off x="6697309" y="2285999"/>
            <a:ext cx="2152148" cy="1441939"/>
          </a:xfrm>
          <a:prstGeom prst="wedgeEllipseCallou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הסבר אליפטי 11"/>
          <p:cNvSpPr/>
          <p:nvPr/>
        </p:nvSpPr>
        <p:spPr>
          <a:xfrm>
            <a:off x="1265815" y="2285999"/>
            <a:ext cx="2152148" cy="1441939"/>
          </a:xfrm>
          <a:prstGeom prst="wedgeEllipseCallou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הסבר אליפטי 12"/>
          <p:cNvSpPr/>
          <p:nvPr/>
        </p:nvSpPr>
        <p:spPr>
          <a:xfrm>
            <a:off x="4000993" y="2285999"/>
            <a:ext cx="2152148" cy="1441939"/>
          </a:xfrm>
          <a:prstGeom prst="wedgeEllipseCallou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TextBox 13"/>
          <p:cNvSpPr txBox="1"/>
          <p:nvPr/>
        </p:nvSpPr>
        <p:spPr>
          <a:xfrm>
            <a:off x="6902362" y="2683802"/>
            <a:ext cx="178313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2000" dirty="0"/>
              <a:t>הקשיב למוזיקה שקטה קלאסית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25220" y="2670802"/>
            <a:ext cx="17838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שמע סיפור מספר האגדות של שושן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45562" y="2675613"/>
            <a:ext cx="1690332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בקש שיקריאו לו מספר </a:t>
            </a:r>
            <a:r>
              <a:rPr lang="he-IL" dirty="0" err="1"/>
              <a:t>הזכרונות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28776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2020389" y="600891"/>
            <a:ext cx="5799908" cy="10871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TextBox 3"/>
          <p:cNvSpPr txBox="1"/>
          <p:nvPr/>
        </p:nvSpPr>
        <p:spPr>
          <a:xfrm>
            <a:off x="2569028" y="544285"/>
            <a:ext cx="470262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7200" b="1" dirty="0" smtClean="0"/>
              <a:t>כל הכבוד!</a:t>
            </a:r>
            <a:endParaRPr lang="he-IL" sz="7200" b="1" dirty="0"/>
          </a:p>
        </p:txBody>
      </p:sp>
      <p:grpSp>
        <p:nvGrpSpPr>
          <p:cNvPr id="11" name="קבוצה 10"/>
          <p:cNvGrpSpPr/>
          <p:nvPr/>
        </p:nvGrpSpPr>
        <p:grpSpPr>
          <a:xfrm>
            <a:off x="278674" y="5843451"/>
            <a:ext cx="1650927" cy="817749"/>
            <a:chOff x="278674" y="5843451"/>
            <a:chExt cx="1650927" cy="817749"/>
          </a:xfrm>
        </p:grpSpPr>
        <p:sp>
          <p:nvSpPr>
            <p:cNvPr id="12" name="חץ שמאלה 11"/>
            <p:cNvSpPr/>
            <p:nvPr/>
          </p:nvSpPr>
          <p:spPr>
            <a:xfrm>
              <a:off x="278674" y="5843451"/>
              <a:ext cx="1650927" cy="817749"/>
            </a:xfrm>
            <a:prstGeom prst="leftArrow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" name="TextBox 12">
              <a:hlinkClick r:id="rId4" action="ppaction://hlinksldjump"/>
            </p:cNvPr>
            <p:cNvSpPr txBox="1"/>
            <p:nvPr/>
          </p:nvSpPr>
          <p:spPr>
            <a:xfrm>
              <a:off x="390034" y="6067659"/>
              <a:ext cx="1428206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dirty="0" smtClean="0"/>
                <a:t>המשך</a:t>
              </a:r>
              <a:endParaRPr lang="he-IL" dirty="0"/>
            </a:p>
          </p:txBody>
        </p:sp>
      </p:grpSp>
      <p:pic>
        <p:nvPicPr>
          <p:cNvPr id="14" name="תמונה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637" y="1956696"/>
            <a:ext cx="5389900" cy="496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89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pic>
        <p:nvPicPr>
          <p:cNvPr id="1034" name="Picture 10" descr="תוצאת תמונה עבור סמייל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16" y="2365425"/>
            <a:ext cx="4772025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מלבן 7"/>
          <p:cNvSpPr/>
          <p:nvPr/>
        </p:nvSpPr>
        <p:spPr>
          <a:xfrm>
            <a:off x="2020389" y="600891"/>
            <a:ext cx="5799908" cy="10871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TextBox 8"/>
          <p:cNvSpPr txBox="1"/>
          <p:nvPr/>
        </p:nvSpPr>
        <p:spPr>
          <a:xfrm>
            <a:off x="2602412" y="487680"/>
            <a:ext cx="470262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7200" b="1" dirty="0" smtClean="0"/>
              <a:t>נסו שוב:(</a:t>
            </a:r>
            <a:endParaRPr lang="he-IL" sz="7200" b="1" dirty="0"/>
          </a:p>
        </p:txBody>
      </p:sp>
      <p:grpSp>
        <p:nvGrpSpPr>
          <p:cNvPr id="5" name="קבוצה 4"/>
          <p:cNvGrpSpPr/>
          <p:nvPr/>
        </p:nvGrpSpPr>
        <p:grpSpPr>
          <a:xfrm>
            <a:off x="278674" y="5843451"/>
            <a:ext cx="1650927" cy="817749"/>
            <a:chOff x="278674" y="5843451"/>
            <a:chExt cx="1650927" cy="817749"/>
          </a:xfrm>
        </p:grpSpPr>
        <p:sp>
          <p:nvSpPr>
            <p:cNvPr id="3" name="חץ שמאלה 2"/>
            <p:cNvSpPr/>
            <p:nvPr/>
          </p:nvSpPr>
          <p:spPr>
            <a:xfrm>
              <a:off x="278674" y="5843451"/>
              <a:ext cx="1650927" cy="817749"/>
            </a:xfrm>
            <a:prstGeom prst="leftArrow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" name="TextBox 3">
              <a:hlinkClick r:id="rId5" action="ppaction://hlinksldjump"/>
            </p:cNvPr>
            <p:cNvSpPr txBox="1"/>
            <p:nvPr/>
          </p:nvSpPr>
          <p:spPr>
            <a:xfrm>
              <a:off x="390034" y="6067659"/>
              <a:ext cx="1428206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 smtClean="0"/>
                <a:t>חזרה לשאלה</a:t>
              </a:r>
              <a:endParaRPr lang="he-IL" dirty="0"/>
            </a:p>
          </p:txBody>
        </p:sp>
      </p:grpSp>
    </p:spTree>
    <p:extLst>
      <p:ext uri="{BB962C8B-B14F-4D97-AF65-F5344CB8AC3E}">
        <p14:creationId xmlns:p14="http://schemas.microsoft.com/office/powerpoint/2010/main" val="1307170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ell 1.WAV"/>
          </p:stSnd>
        </p:sndAc>
      </p:transition>
    </mc:Choice>
    <mc:Fallback xmlns="">
      <p:transition spd="slow">
        <p:sndAc>
          <p:stSnd>
            <p:snd r:embed="rId6" name="Bell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sp>
        <p:nvSpPr>
          <p:cNvPr id="7" name="מלבן 6"/>
          <p:cNvSpPr/>
          <p:nvPr/>
        </p:nvSpPr>
        <p:spPr>
          <a:xfrm>
            <a:off x="444011" y="764930"/>
            <a:ext cx="8550520" cy="7385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TextBox 5"/>
          <p:cNvSpPr txBox="1"/>
          <p:nvPr/>
        </p:nvSpPr>
        <p:spPr>
          <a:xfrm>
            <a:off x="294542" y="747346"/>
            <a:ext cx="855491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600" b="1" dirty="0"/>
              <a:t>מה אמר המן כשהרכיב את מרדכי על הסוס?</a:t>
            </a:r>
          </a:p>
        </p:txBody>
      </p:sp>
      <p:pic>
        <p:nvPicPr>
          <p:cNvPr id="8" name="תמונה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700" y="3321944"/>
            <a:ext cx="3194487" cy="3536056"/>
          </a:xfrm>
          <a:prstGeom prst="rect">
            <a:avLst/>
          </a:prstGeom>
        </p:spPr>
      </p:pic>
      <p:pic>
        <p:nvPicPr>
          <p:cNvPr id="9" name="תמונה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637" y="3321944"/>
            <a:ext cx="3907793" cy="3599679"/>
          </a:xfrm>
          <a:prstGeom prst="rect">
            <a:avLst/>
          </a:prstGeom>
        </p:spPr>
      </p:pic>
      <p:pic>
        <p:nvPicPr>
          <p:cNvPr id="10" name="תמונה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06" y="3229684"/>
            <a:ext cx="2909053" cy="3628316"/>
          </a:xfrm>
          <a:prstGeom prst="rect">
            <a:avLst/>
          </a:prstGeom>
        </p:spPr>
      </p:pic>
      <p:sp>
        <p:nvSpPr>
          <p:cNvPr id="11" name="הסבר אליפטי 10"/>
          <p:cNvSpPr/>
          <p:nvPr/>
        </p:nvSpPr>
        <p:spPr>
          <a:xfrm>
            <a:off x="6697309" y="2285999"/>
            <a:ext cx="2152148" cy="1441939"/>
          </a:xfrm>
          <a:prstGeom prst="wedgeEllipseCallou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הסבר אליפטי 11"/>
          <p:cNvSpPr/>
          <p:nvPr/>
        </p:nvSpPr>
        <p:spPr>
          <a:xfrm>
            <a:off x="1265815" y="2285999"/>
            <a:ext cx="2152148" cy="1441939"/>
          </a:xfrm>
          <a:prstGeom prst="wedgeEllipseCallou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הסבר אליפטי 12"/>
          <p:cNvSpPr/>
          <p:nvPr/>
        </p:nvSpPr>
        <p:spPr>
          <a:xfrm>
            <a:off x="4000993" y="2285999"/>
            <a:ext cx="2152148" cy="1441939"/>
          </a:xfrm>
          <a:prstGeom prst="wedgeEllipseCallou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TextBox 13"/>
          <p:cNvSpPr txBox="1"/>
          <p:nvPr/>
        </p:nvSpPr>
        <p:spPr>
          <a:xfrm>
            <a:off x="6881817" y="2547904"/>
            <a:ext cx="178313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מישהו יכול להחליף אותי, זה קשה מאד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20897" y="2587540"/>
            <a:ext cx="1783896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"אתה על הסוס... תיזהר שלא תיפול"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92488" y="2561161"/>
            <a:ext cx="1834901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"ככה יעשה לאיש אשר המלך חפץ ביקרו"</a:t>
            </a:r>
          </a:p>
        </p:txBody>
      </p:sp>
    </p:spTree>
    <p:extLst>
      <p:ext uri="{BB962C8B-B14F-4D97-AF65-F5344CB8AC3E}">
        <p14:creationId xmlns:p14="http://schemas.microsoft.com/office/powerpoint/2010/main" val="3774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2020389" y="600891"/>
            <a:ext cx="5799908" cy="10871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TextBox 3"/>
          <p:cNvSpPr txBox="1"/>
          <p:nvPr/>
        </p:nvSpPr>
        <p:spPr>
          <a:xfrm>
            <a:off x="2569028" y="544285"/>
            <a:ext cx="470262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7200" b="1" dirty="0" smtClean="0"/>
              <a:t>כל הכבוד!</a:t>
            </a:r>
            <a:endParaRPr lang="he-IL" sz="7200" b="1" dirty="0"/>
          </a:p>
        </p:txBody>
      </p:sp>
      <p:grpSp>
        <p:nvGrpSpPr>
          <p:cNvPr id="11" name="קבוצה 10"/>
          <p:cNvGrpSpPr/>
          <p:nvPr/>
        </p:nvGrpSpPr>
        <p:grpSpPr>
          <a:xfrm>
            <a:off x="278674" y="5843451"/>
            <a:ext cx="1650927" cy="817749"/>
            <a:chOff x="278674" y="5843451"/>
            <a:chExt cx="1650927" cy="817749"/>
          </a:xfrm>
        </p:grpSpPr>
        <p:sp>
          <p:nvSpPr>
            <p:cNvPr id="12" name="חץ שמאלה 11"/>
            <p:cNvSpPr/>
            <p:nvPr/>
          </p:nvSpPr>
          <p:spPr>
            <a:xfrm>
              <a:off x="278674" y="5843451"/>
              <a:ext cx="1650927" cy="817749"/>
            </a:xfrm>
            <a:prstGeom prst="leftArrow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" name="TextBox 12">
              <a:hlinkClick r:id="rId4" action="ppaction://hlinksldjump"/>
            </p:cNvPr>
            <p:cNvSpPr txBox="1"/>
            <p:nvPr/>
          </p:nvSpPr>
          <p:spPr>
            <a:xfrm>
              <a:off x="390034" y="6067659"/>
              <a:ext cx="1428206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dirty="0" smtClean="0"/>
                <a:t>המשך</a:t>
              </a:r>
              <a:endParaRPr lang="he-IL" dirty="0"/>
            </a:p>
          </p:txBody>
        </p:sp>
      </p:grpSp>
      <p:pic>
        <p:nvPicPr>
          <p:cNvPr id="14" name="תמונה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637" y="1956696"/>
            <a:ext cx="5389900" cy="4964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434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pic>
        <p:nvPicPr>
          <p:cNvPr id="1034" name="Picture 10" descr="תוצאת תמונה עבור סמייל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16" y="2365425"/>
            <a:ext cx="4772025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מלבן 7"/>
          <p:cNvSpPr/>
          <p:nvPr/>
        </p:nvSpPr>
        <p:spPr>
          <a:xfrm>
            <a:off x="2020389" y="600891"/>
            <a:ext cx="5799908" cy="10871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TextBox 8"/>
          <p:cNvSpPr txBox="1"/>
          <p:nvPr/>
        </p:nvSpPr>
        <p:spPr>
          <a:xfrm>
            <a:off x="2602412" y="487680"/>
            <a:ext cx="470262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7200" b="1" dirty="0" smtClean="0"/>
              <a:t>נסו שוב:(</a:t>
            </a:r>
            <a:endParaRPr lang="he-IL" sz="7200" b="1" dirty="0"/>
          </a:p>
        </p:txBody>
      </p:sp>
      <p:grpSp>
        <p:nvGrpSpPr>
          <p:cNvPr id="5" name="קבוצה 4"/>
          <p:cNvGrpSpPr/>
          <p:nvPr/>
        </p:nvGrpSpPr>
        <p:grpSpPr>
          <a:xfrm>
            <a:off x="278674" y="5843451"/>
            <a:ext cx="1650927" cy="817749"/>
            <a:chOff x="278674" y="5843451"/>
            <a:chExt cx="1650927" cy="817749"/>
          </a:xfrm>
        </p:grpSpPr>
        <p:sp>
          <p:nvSpPr>
            <p:cNvPr id="3" name="חץ שמאלה 2"/>
            <p:cNvSpPr/>
            <p:nvPr/>
          </p:nvSpPr>
          <p:spPr>
            <a:xfrm>
              <a:off x="278674" y="5843451"/>
              <a:ext cx="1650927" cy="817749"/>
            </a:xfrm>
            <a:prstGeom prst="leftArrow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" name="TextBox 3">
              <a:hlinkClick r:id="rId5" action="ppaction://hlinksldjump"/>
            </p:cNvPr>
            <p:cNvSpPr txBox="1"/>
            <p:nvPr/>
          </p:nvSpPr>
          <p:spPr>
            <a:xfrm>
              <a:off x="390034" y="6067659"/>
              <a:ext cx="1428206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 smtClean="0"/>
                <a:t>חזרה לשאלה</a:t>
              </a:r>
              <a:endParaRPr lang="he-IL" dirty="0"/>
            </a:p>
          </p:txBody>
        </p:sp>
      </p:grpSp>
    </p:spTree>
    <p:extLst>
      <p:ext uri="{BB962C8B-B14F-4D97-AF65-F5344CB8AC3E}">
        <p14:creationId xmlns:p14="http://schemas.microsoft.com/office/powerpoint/2010/main" val="2361210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ell 1.WAV"/>
          </p:stSnd>
        </p:sndAc>
      </p:transition>
    </mc:Choice>
    <mc:Fallback xmlns="">
      <p:transition spd="slow">
        <p:sndAc>
          <p:stSnd>
            <p:snd r:embed="rId6" name="Bell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sp>
        <p:nvSpPr>
          <p:cNvPr id="7" name="מלבן 6"/>
          <p:cNvSpPr/>
          <p:nvPr/>
        </p:nvSpPr>
        <p:spPr>
          <a:xfrm>
            <a:off x="1265815" y="764930"/>
            <a:ext cx="6545774" cy="7385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TextBox 5"/>
          <p:cNvSpPr txBox="1"/>
          <p:nvPr/>
        </p:nvSpPr>
        <p:spPr>
          <a:xfrm>
            <a:off x="294542" y="747346"/>
            <a:ext cx="855491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/>
              <a:t>למה קוראים לפורים "פורים"</a:t>
            </a:r>
            <a:r>
              <a:rPr lang="he-IL" sz="3600" b="1" dirty="0" smtClean="0"/>
              <a:t>?</a:t>
            </a:r>
            <a:endParaRPr lang="he-IL" sz="3600" b="1" dirty="0"/>
          </a:p>
        </p:txBody>
      </p:sp>
      <p:pic>
        <p:nvPicPr>
          <p:cNvPr id="8" name="תמונה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700" y="3321944"/>
            <a:ext cx="3194487" cy="3536056"/>
          </a:xfrm>
          <a:prstGeom prst="rect">
            <a:avLst/>
          </a:prstGeom>
        </p:spPr>
      </p:pic>
      <p:pic>
        <p:nvPicPr>
          <p:cNvPr id="9" name="תמונה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637" y="3321944"/>
            <a:ext cx="3907793" cy="3599679"/>
          </a:xfrm>
          <a:prstGeom prst="rect">
            <a:avLst/>
          </a:prstGeom>
        </p:spPr>
      </p:pic>
      <p:pic>
        <p:nvPicPr>
          <p:cNvPr id="10" name="תמונה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06" y="3229684"/>
            <a:ext cx="2909053" cy="3628316"/>
          </a:xfrm>
          <a:prstGeom prst="rect">
            <a:avLst/>
          </a:prstGeom>
        </p:spPr>
      </p:pic>
      <p:sp>
        <p:nvSpPr>
          <p:cNvPr id="11" name="הסבר אליפטי 10"/>
          <p:cNvSpPr/>
          <p:nvPr/>
        </p:nvSpPr>
        <p:spPr>
          <a:xfrm>
            <a:off x="6697309" y="2285999"/>
            <a:ext cx="2152148" cy="1441939"/>
          </a:xfrm>
          <a:prstGeom prst="wedgeEllipseCallou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הסבר אליפטי 11"/>
          <p:cNvSpPr/>
          <p:nvPr/>
        </p:nvSpPr>
        <p:spPr>
          <a:xfrm>
            <a:off x="1265815" y="2285999"/>
            <a:ext cx="2152148" cy="1441939"/>
          </a:xfrm>
          <a:prstGeom prst="wedgeEllipseCallou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הסבר אליפטי 12"/>
          <p:cNvSpPr/>
          <p:nvPr/>
        </p:nvSpPr>
        <p:spPr>
          <a:xfrm>
            <a:off x="4000993" y="2285999"/>
            <a:ext cx="2152148" cy="1441939"/>
          </a:xfrm>
          <a:prstGeom prst="wedgeEllipseCallou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TextBox 13"/>
          <p:cNvSpPr txBox="1"/>
          <p:nvPr/>
        </p:nvSpPr>
        <p:spPr>
          <a:xfrm>
            <a:off x="6992042" y="2519240"/>
            <a:ext cx="1597243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לזכר הפור – ההגרלה שעשה המן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506884" y="2593849"/>
            <a:ext cx="161677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כי בפורים שמים הרבה מאד איפור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190641" y="2593849"/>
            <a:ext cx="169033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לזכר הסיפורים שסיפרו </a:t>
            </a:r>
            <a:r>
              <a:rPr lang="he-IL" dirty="0" err="1"/>
              <a:t>לאחשורוש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722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2020389" y="600891"/>
            <a:ext cx="5799908" cy="10871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TextBox 3"/>
          <p:cNvSpPr txBox="1"/>
          <p:nvPr/>
        </p:nvSpPr>
        <p:spPr>
          <a:xfrm>
            <a:off x="2569028" y="544285"/>
            <a:ext cx="470262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7200" b="1" dirty="0" smtClean="0"/>
              <a:t>כל הכבוד!</a:t>
            </a:r>
            <a:endParaRPr lang="he-IL" sz="7200" b="1" dirty="0"/>
          </a:p>
        </p:txBody>
      </p:sp>
      <p:grpSp>
        <p:nvGrpSpPr>
          <p:cNvPr id="11" name="קבוצה 10"/>
          <p:cNvGrpSpPr/>
          <p:nvPr/>
        </p:nvGrpSpPr>
        <p:grpSpPr>
          <a:xfrm>
            <a:off x="278674" y="5843451"/>
            <a:ext cx="1650927" cy="817749"/>
            <a:chOff x="278674" y="5843451"/>
            <a:chExt cx="1650927" cy="817749"/>
          </a:xfrm>
        </p:grpSpPr>
        <p:sp>
          <p:nvSpPr>
            <p:cNvPr id="12" name="חץ שמאלה 11"/>
            <p:cNvSpPr/>
            <p:nvPr/>
          </p:nvSpPr>
          <p:spPr>
            <a:xfrm>
              <a:off x="278674" y="5843451"/>
              <a:ext cx="1650927" cy="817749"/>
            </a:xfrm>
            <a:prstGeom prst="leftArrow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" name="TextBox 12">
              <a:hlinkClick r:id="rId4" action="ppaction://hlinksldjump"/>
            </p:cNvPr>
            <p:cNvSpPr txBox="1"/>
            <p:nvPr/>
          </p:nvSpPr>
          <p:spPr>
            <a:xfrm>
              <a:off x="390034" y="6067659"/>
              <a:ext cx="1428206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dirty="0" smtClean="0"/>
                <a:t>המשך</a:t>
              </a:r>
              <a:endParaRPr lang="he-IL" dirty="0"/>
            </a:p>
          </p:txBody>
        </p:sp>
      </p:grpSp>
      <p:pic>
        <p:nvPicPr>
          <p:cNvPr id="10" name="תמונה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8831" y="2092100"/>
            <a:ext cx="4088657" cy="452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38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pic>
        <p:nvPicPr>
          <p:cNvPr id="1034" name="Picture 10" descr="תוצאת תמונה עבור סמייל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16" y="2365425"/>
            <a:ext cx="4772025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מלבן 7"/>
          <p:cNvSpPr/>
          <p:nvPr/>
        </p:nvSpPr>
        <p:spPr>
          <a:xfrm>
            <a:off x="2020389" y="600891"/>
            <a:ext cx="5799908" cy="10871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TextBox 8"/>
          <p:cNvSpPr txBox="1"/>
          <p:nvPr/>
        </p:nvSpPr>
        <p:spPr>
          <a:xfrm>
            <a:off x="2602412" y="487680"/>
            <a:ext cx="470262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7200" b="1" dirty="0" smtClean="0"/>
              <a:t>נסו שוב:(</a:t>
            </a:r>
            <a:endParaRPr lang="he-IL" sz="7200" b="1" dirty="0"/>
          </a:p>
        </p:txBody>
      </p:sp>
      <p:grpSp>
        <p:nvGrpSpPr>
          <p:cNvPr id="5" name="קבוצה 4"/>
          <p:cNvGrpSpPr/>
          <p:nvPr/>
        </p:nvGrpSpPr>
        <p:grpSpPr>
          <a:xfrm>
            <a:off x="278674" y="5843451"/>
            <a:ext cx="1650927" cy="817749"/>
            <a:chOff x="278674" y="5843451"/>
            <a:chExt cx="1650927" cy="817749"/>
          </a:xfrm>
        </p:grpSpPr>
        <p:sp>
          <p:nvSpPr>
            <p:cNvPr id="3" name="חץ שמאלה 2"/>
            <p:cNvSpPr/>
            <p:nvPr/>
          </p:nvSpPr>
          <p:spPr>
            <a:xfrm>
              <a:off x="278674" y="5843451"/>
              <a:ext cx="1650927" cy="817749"/>
            </a:xfrm>
            <a:prstGeom prst="leftArrow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" name="TextBox 3">
              <a:hlinkClick r:id="rId5" action="ppaction://hlinksldjump"/>
            </p:cNvPr>
            <p:cNvSpPr txBox="1"/>
            <p:nvPr/>
          </p:nvSpPr>
          <p:spPr>
            <a:xfrm>
              <a:off x="390034" y="6067659"/>
              <a:ext cx="1428206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 smtClean="0"/>
                <a:t>חזרה לשאלה</a:t>
              </a:r>
              <a:endParaRPr lang="he-IL" dirty="0"/>
            </a:p>
          </p:txBody>
        </p:sp>
      </p:grpSp>
    </p:spTree>
    <p:extLst>
      <p:ext uri="{BB962C8B-B14F-4D97-AF65-F5344CB8AC3E}">
        <p14:creationId xmlns:p14="http://schemas.microsoft.com/office/powerpoint/2010/main" val="894091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ell 1.WAV"/>
          </p:stSnd>
        </p:sndAc>
      </p:transition>
    </mc:Choice>
    <mc:Fallback xmlns="">
      <p:transition spd="slow">
        <p:sndAc>
          <p:stSnd>
            <p:snd r:embed="rId6" name="Bell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sp>
        <p:nvSpPr>
          <p:cNvPr id="7" name="מלבן 6"/>
          <p:cNvSpPr/>
          <p:nvPr/>
        </p:nvSpPr>
        <p:spPr>
          <a:xfrm>
            <a:off x="444011" y="764930"/>
            <a:ext cx="8550520" cy="7385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TextBox 5"/>
          <p:cNvSpPr txBox="1"/>
          <p:nvPr/>
        </p:nvSpPr>
        <p:spPr>
          <a:xfrm>
            <a:off x="294542" y="747346"/>
            <a:ext cx="855491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/>
              <a:t>למה חוגגים את פורים בי"ד באדר</a:t>
            </a:r>
            <a:r>
              <a:rPr lang="he-IL" sz="3600" b="1" dirty="0" smtClean="0"/>
              <a:t>?</a:t>
            </a:r>
            <a:endParaRPr lang="he-IL" sz="3600" b="1" dirty="0"/>
          </a:p>
        </p:txBody>
      </p:sp>
      <p:pic>
        <p:nvPicPr>
          <p:cNvPr id="8" name="תמונה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700" y="3321944"/>
            <a:ext cx="3194487" cy="3536056"/>
          </a:xfrm>
          <a:prstGeom prst="rect">
            <a:avLst/>
          </a:prstGeom>
        </p:spPr>
      </p:pic>
      <p:pic>
        <p:nvPicPr>
          <p:cNvPr id="9" name="תמונה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637" y="3321944"/>
            <a:ext cx="3907793" cy="3599679"/>
          </a:xfrm>
          <a:prstGeom prst="rect">
            <a:avLst/>
          </a:prstGeom>
        </p:spPr>
      </p:pic>
      <p:pic>
        <p:nvPicPr>
          <p:cNvPr id="10" name="תמונה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06" y="3229684"/>
            <a:ext cx="2909053" cy="3628316"/>
          </a:xfrm>
          <a:prstGeom prst="rect">
            <a:avLst/>
          </a:prstGeom>
        </p:spPr>
      </p:pic>
      <p:sp>
        <p:nvSpPr>
          <p:cNvPr id="11" name="הסבר אליפטי 10"/>
          <p:cNvSpPr/>
          <p:nvPr/>
        </p:nvSpPr>
        <p:spPr>
          <a:xfrm>
            <a:off x="6697309" y="2285999"/>
            <a:ext cx="2152148" cy="1441939"/>
          </a:xfrm>
          <a:prstGeom prst="wedgeEllipseCallou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הסבר אליפטי 11"/>
          <p:cNvSpPr/>
          <p:nvPr/>
        </p:nvSpPr>
        <p:spPr>
          <a:xfrm>
            <a:off x="1265815" y="2285999"/>
            <a:ext cx="2152148" cy="1441939"/>
          </a:xfrm>
          <a:prstGeom prst="wedgeEllipseCallou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הסבר אליפטי 12"/>
          <p:cNvSpPr/>
          <p:nvPr/>
        </p:nvSpPr>
        <p:spPr>
          <a:xfrm>
            <a:off x="4000993" y="2285999"/>
            <a:ext cx="2152148" cy="1441939"/>
          </a:xfrm>
          <a:prstGeom prst="wedgeEllipseCallou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TextBox 13"/>
          <p:cNvSpPr txBox="1"/>
          <p:nvPr/>
        </p:nvSpPr>
        <p:spPr>
          <a:xfrm>
            <a:off x="7058943" y="2681654"/>
            <a:ext cx="14954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כי אז יש חופש מבית ספר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88241" y="2574030"/>
            <a:ext cx="166061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כי ביום </a:t>
            </a:r>
            <a:r>
              <a:rPr lang="he-IL" dirty="0" smtClean="0"/>
              <a:t>הזה נלחמו </a:t>
            </a:r>
            <a:r>
              <a:rPr lang="he-IL" smtClean="0"/>
              <a:t>היהודים וניצחו.</a:t>
            </a:r>
            <a:endParaRPr lang="he-IL" dirty="0"/>
          </a:p>
        </p:txBody>
      </p:sp>
      <p:sp>
        <p:nvSpPr>
          <p:cNvPr id="16" name="TextBox 15"/>
          <p:cNvSpPr txBox="1"/>
          <p:nvPr/>
        </p:nvSpPr>
        <p:spPr>
          <a:xfrm>
            <a:off x="4274190" y="2435530"/>
            <a:ext cx="1495440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כי ביום הזה </a:t>
            </a:r>
            <a:r>
              <a:rPr lang="he-IL" dirty="0" smtClean="0"/>
              <a:t>נחו היהודים אחרי </a:t>
            </a:r>
            <a:r>
              <a:rPr lang="he-IL" dirty="0" smtClean="0"/>
              <a:t>הניצחון </a:t>
            </a:r>
            <a:r>
              <a:rPr lang="he-IL" dirty="0" smtClean="0"/>
              <a:t>במלחמה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580640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2020389" y="600891"/>
            <a:ext cx="5799908" cy="10871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TextBox 3"/>
          <p:cNvSpPr txBox="1"/>
          <p:nvPr/>
        </p:nvSpPr>
        <p:spPr>
          <a:xfrm>
            <a:off x="2569028" y="544285"/>
            <a:ext cx="470262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7200" b="1" dirty="0" smtClean="0"/>
              <a:t>כל הכבוד!</a:t>
            </a:r>
            <a:endParaRPr lang="he-IL" sz="7200" b="1" dirty="0"/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56" y="2594968"/>
            <a:ext cx="3187533" cy="3975650"/>
          </a:xfrm>
          <a:prstGeom prst="rect">
            <a:avLst/>
          </a:prstGeom>
        </p:spPr>
      </p:pic>
      <p:grpSp>
        <p:nvGrpSpPr>
          <p:cNvPr id="11" name="קבוצה 10"/>
          <p:cNvGrpSpPr/>
          <p:nvPr/>
        </p:nvGrpSpPr>
        <p:grpSpPr>
          <a:xfrm>
            <a:off x="278674" y="5843451"/>
            <a:ext cx="1650927" cy="817749"/>
            <a:chOff x="278674" y="5843451"/>
            <a:chExt cx="1650927" cy="817749"/>
          </a:xfrm>
        </p:grpSpPr>
        <p:sp>
          <p:nvSpPr>
            <p:cNvPr id="12" name="חץ שמאלה 11"/>
            <p:cNvSpPr/>
            <p:nvPr/>
          </p:nvSpPr>
          <p:spPr>
            <a:xfrm>
              <a:off x="278674" y="5843451"/>
              <a:ext cx="1650927" cy="817749"/>
            </a:xfrm>
            <a:prstGeom prst="leftArrow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" name="TextBox 12">
              <a:hlinkClick r:id="rId5" action="ppaction://hlinksldjump"/>
            </p:cNvPr>
            <p:cNvSpPr txBox="1"/>
            <p:nvPr/>
          </p:nvSpPr>
          <p:spPr>
            <a:xfrm>
              <a:off x="390034" y="6067659"/>
              <a:ext cx="1428206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dirty="0" smtClean="0"/>
                <a:t>המשך</a:t>
              </a:r>
              <a:endParaRPr lang="he-IL" dirty="0"/>
            </a:p>
          </p:txBody>
        </p:sp>
      </p:grpSp>
    </p:spTree>
    <p:extLst>
      <p:ext uri="{BB962C8B-B14F-4D97-AF65-F5344CB8AC3E}">
        <p14:creationId xmlns:p14="http://schemas.microsoft.com/office/powerpoint/2010/main" val="93166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2020389" y="600891"/>
            <a:ext cx="5799908" cy="10871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TextBox 3"/>
          <p:cNvSpPr txBox="1"/>
          <p:nvPr/>
        </p:nvSpPr>
        <p:spPr>
          <a:xfrm>
            <a:off x="2569028" y="544285"/>
            <a:ext cx="470262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7200" b="1" dirty="0" smtClean="0"/>
              <a:t>כל הכבוד!</a:t>
            </a:r>
            <a:endParaRPr lang="he-IL" sz="7200" b="1" dirty="0"/>
          </a:p>
        </p:txBody>
      </p:sp>
      <p:grpSp>
        <p:nvGrpSpPr>
          <p:cNvPr id="11" name="קבוצה 10"/>
          <p:cNvGrpSpPr/>
          <p:nvPr/>
        </p:nvGrpSpPr>
        <p:grpSpPr>
          <a:xfrm>
            <a:off x="278674" y="5843451"/>
            <a:ext cx="1650927" cy="817749"/>
            <a:chOff x="278674" y="5843451"/>
            <a:chExt cx="1650927" cy="817749"/>
          </a:xfrm>
        </p:grpSpPr>
        <p:sp>
          <p:nvSpPr>
            <p:cNvPr id="12" name="חץ שמאלה 11"/>
            <p:cNvSpPr/>
            <p:nvPr/>
          </p:nvSpPr>
          <p:spPr>
            <a:xfrm>
              <a:off x="278674" y="5843451"/>
              <a:ext cx="1650927" cy="817749"/>
            </a:xfrm>
            <a:prstGeom prst="leftArrow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" name="TextBox 12">
              <a:hlinkClick r:id="rId4" action="ppaction://hlinksldjump"/>
            </p:cNvPr>
            <p:cNvSpPr txBox="1"/>
            <p:nvPr/>
          </p:nvSpPr>
          <p:spPr>
            <a:xfrm>
              <a:off x="390034" y="6067659"/>
              <a:ext cx="1428206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dirty="0" smtClean="0"/>
                <a:t>סיום</a:t>
              </a:r>
              <a:endParaRPr lang="he-IL" dirty="0"/>
            </a:p>
          </p:txBody>
        </p:sp>
      </p:grpSp>
      <p:pic>
        <p:nvPicPr>
          <p:cNvPr id="14" name="תמונה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9272" y="2148706"/>
            <a:ext cx="5112385" cy="4709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467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pic>
        <p:nvPicPr>
          <p:cNvPr id="1034" name="Picture 10" descr="תוצאת תמונה עבור סמייל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16" y="2365425"/>
            <a:ext cx="4772025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מלבן 7"/>
          <p:cNvSpPr/>
          <p:nvPr/>
        </p:nvSpPr>
        <p:spPr>
          <a:xfrm>
            <a:off x="2020389" y="600891"/>
            <a:ext cx="5799908" cy="10871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TextBox 8"/>
          <p:cNvSpPr txBox="1"/>
          <p:nvPr/>
        </p:nvSpPr>
        <p:spPr>
          <a:xfrm>
            <a:off x="2602412" y="487680"/>
            <a:ext cx="470262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7200" b="1" dirty="0" smtClean="0"/>
              <a:t>נסו שוב:(</a:t>
            </a:r>
            <a:endParaRPr lang="he-IL" sz="7200" b="1" dirty="0"/>
          </a:p>
        </p:txBody>
      </p:sp>
      <p:grpSp>
        <p:nvGrpSpPr>
          <p:cNvPr id="5" name="קבוצה 4"/>
          <p:cNvGrpSpPr/>
          <p:nvPr/>
        </p:nvGrpSpPr>
        <p:grpSpPr>
          <a:xfrm>
            <a:off x="278674" y="5843451"/>
            <a:ext cx="1650927" cy="817749"/>
            <a:chOff x="278674" y="5843451"/>
            <a:chExt cx="1650927" cy="817749"/>
          </a:xfrm>
        </p:grpSpPr>
        <p:sp>
          <p:nvSpPr>
            <p:cNvPr id="3" name="חץ שמאלה 2"/>
            <p:cNvSpPr/>
            <p:nvPr/>
          </p:nvSpPr>
          <p:spPr>
            <a:xfrm>
              <a:off x="278674" y="5843451"/>
              <a:ext cx="1650927" cy="817749"/>
            </a:xfrm>
            <a:prstGeom prst="leftArrow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" name="TextBox 3">
              <a:hlinkClick r:id="rId5" action="ppaction://hlinksldjump"/>
            </p:cNvPr>
            <p:cNvSpPr txBox="1"/>
            <p:nvPr/>
          </p:nvSpPr>
          <p:spPr>
            <a:xfrm>
              <a:off x="390034" y="6067659"/>
              <a:ext cx="1428206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 smtClean="0"/>
                <a:t>חזרה לשאלה</a:t>
              </a:r>
              <a:endParaRPr lang="he-IL" dirty="0"/>
            </a:p>
          </p:txBody>
        </p:sp>
      </p:grpSp>
    </p:spTree>
    <p:extLst>
      <p:ext uri="{BB962C8B-B14F-4D97-AF65-F5344CB8AC3E}">
        <p14:creationId xmlns:p14="http://schemas.microsoft.com/office/powerpoint/2010/main" val="2733923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ell 1.WAV"/>
          </p:stSnd>
        </p:sndAc>
      </p:transition>
    </mc:Choice>
    <mc:Fallback xmlns="">
      <p:transition spd="slow">
        <p:sndAc>
          <p:stSnd>
            <p:snd r:embed="rId6" name="Bell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תוצאת תמונה עבור פורים שמח אנימציות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" y="344415"/>
            <a:ext cx="9131256" cy="6169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023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pic>
        <p:nvPicPr>
          <p:cNvPr id="1034" name="Picture 10" descr="תוצאת תמונה עבור סמייל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16" y="2365425"/>
            <a:ext cx="4772025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מלבן 7"/>
          <p:cNvSpPr/>
          <p:nvPr/>
        </p:nvSpPr>
        <p:spPr>
          <a:xfrm>
            <a:off x="2020389" y="600891"/>
            <a:ext cx="5799908" cy="10871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TextBox 8"/>
          <p:cNvSpPr txBox="1"/>
          <p:nvPr/>
        </p:nvSpPr>
        <p:spPr>
          <a:xfrm>
            <a:off x="2602412" y="487680"/>
            <a:ext cx="470262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7200" b="1" dirty="0" smtClean="0"/>
              <a:t>נסו שוב:(</a:t>
            </a:r>
            <a:endParaRPr lang="he-IL" sz="7200" b="1" dirty="0"/>
          </a:p>
        </p:txBody>
      </p:sp>
      <p:grpSp>
        <p:nvGrpSpPr>
          <p:cNvPr id="5" name="קבוצה 4"/>
          <p:cNvGrpSpPr/>
          <p:nvPr/>
        </p:nvGrpSpPr>
        <p:grpSpPr>
          <a:xfrm>
            <a:off x="278674" y="5843451"/>
            <a:ext cx="1650927" cy="817749"/>
            <a:chOff x="278674" y="5843451"/>
            <a:chExt cx="1650927" cy="817749"/>
          </a:xfrm>
        </p:grpSpPr>
        <p:sp>
          <p:nvSpPr>
            <p:cNvPr id="3" name="חץ שמאלה 2"/>
            <p:cNvSpPr/>
            <p:nvPr/>
          </p:nvSpPr>
          <p:spPr>
            <a:xfrm>
              <a:off x="278674" y="5843451"/>
              <a:ext cx="1650927" cy="817749"/>
            </a:xfrm>
            <a:prstGeom prst="leftArrow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" name="TextBox 3">
              <a:hlinkClick r:id="rId5" action="ppaction://hlinksldjump"/>
            </p:cNvPr>
            <p:cNvSpPr txBox="1"/>
            <p:nvPr/>
          </p:nvSpPr>
          <p:spPr>
            <a:xfrm>
              <a:off x="390034" y="6067659"/>
              <a:ext cx="1428206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 smtClean="0"/>
                <a:t>חזרה לשאלה</a:t>
              </a:r>
              <a:endParaRPr lang="he-IL" dirty="0"/>
            </a:p>
          </p:txBody>
        </p:sp>
      </p:grpSp>
    </p:spTree>
    <p:extLst>
      <p:ext uri="{BB962C8B-B14F-4D97-AF65-F5344CB8AC3E}">
        <p14:creationId xmlns:p14="http://schemas.microsoft.com/office/powerpoint/2010/main" val="843108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ell 1.WAV"/>
          </p:stSnd>
        </p:sndAc>
      </p:transition>
    </mc:Choice>
    <mc:Fallback xmlns="">
      <p:transition spd="slow">
        <p:sndAc>
          <p:stSnd>
            <p:snd r:embed="rId6" name="Bell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sp>
        <p:nvSpPr>
          <p:cNvPr id="7" name="מלבן 6"/>
          <p:cNvSpPr/>
          <p:nvPr/>
        </p:nvSpPr>
        <p:spPr>
          <a:xfrm>
            <a:off x="444011" y="764930"/>
            <a:ext cx="8550520" cy="7385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TextBox 5"/>
          <p:cNvSpPr txBox="1"/>
          <p:nvPr/>
        </p:nvSpPr>
        <p:spPr>
          <a:xfrm>
            <a:off x="1165403" y="747346"/>
            <a:ext cx="7194829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/>
              <a:t>למה סלקו את ושתי מתפקיד </a:t>
            </a:r>
            <a:r>
              <a:rPr lang="he-IL" sz="3600" b="1" dirty="0" smtClean="0"/>
              <a:t>המלכה?</a:t>
            </a:r>
            <a:endParaRPr lang="he-IL" sz="3600" b="1" dirty="0"/>
          </a:p>
        </p:txBody>
      </p:sp>
      <p:pic>
        <p:nvPicPr>
          <p:cNvPr id="8" name="תמונה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700" y="3321944"/>
            <a:ext cx="3194487" cy="3536056"/>
          </a:xfrm>
          <a:prstGeom prst="rect">
            <a:avLst/>
          </a:prstGeom>
        </p:spPr>
      </p:pic>
      <p:pic>
        <p:nvPicPr>
          <p:cNvPr id="9" name="תמונה 8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123" y="3394730"/>
            <a:ext cx="3907793" cy="3599679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06" y="3229684"/>
            <a:ext cx="2909053" cy="3628316"/>
          </a:xfrm>
          <a:prstGeom prst="rect">
            <a:avLst/>
          </a:prstGeom>
        </p:spPr>
      </p:pic>
      <p:sp>
        <p:nvSpPr>
          <p:cNvPr id="11" name="הסבר אליפטי 10"/>
          <p:cNvSpPr/>
          <p:nvPr/>
        </p:nvSpPr>
        <p:spPr>
          <a:xfrm>
            <a:off x="6697309" y="2285999"/>
            <a:ext cx="2152148" cy="1441939"/>
          </a:xfrm>
          <a:prstGeom prst="wedgeEllipseCallou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הסבר אליפטי 11"/>
          <p:cNvSpPr/>
          <p:nvPr/>
        </p:nvSpPr>
        <p:spPr>
          <a:xfrm>
            <a:off x="1265815" y="2285999"/>
            <a:ext cx="2152148" cy="1441939"/>
          </a:xfrm>
          <a:prstGeom prst="wedgeEllipseCallou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הסבר אליפטי 12"/>
          <p:cNvSpPr/>
          <p:nvPr/>
        </p:nvSpPr>
        <p:spPr>
          <a:xfrm>
            <a:off x="4000993" y="2285999"/>
            <a:ext cx="2152148" cy="1441939"/>
          </a:xfrm>
          <a:prstGeom prst="wedgeEllipseCallou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TextBox 13"/>
          <p:cNvSpPr txBox="1"/>
          <p:nvPr/>
        </p:nvSpPr>
        <p:spPr>
          <a:xfrm>
            <a:off x="7058943" y="2681654"/>
            <a:ext cx="14954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המשתה שלה לא היה מוצלח!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35312" y="2660277"/>
            <a:ext cx="178389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היא סירבה לבוא כשהמלך קרא </a:t>
            </a:r>
            <a:r>
              <a:rPr lang="he-IL" dirty="0" smtClean="0"/>
              <a:t>לה</a:t>
            </a:r>
            <a:endParaRPr lang="he-IL" dirty="0"/>
          </a:p>
        </p:txBody>
      </p:sp>
      <p:sp>
        <p:nvSpPr>
          <p:cNvPr id="16" name="TextBox 15"/>
          <p:cNvSpPr txBox="1"/>
          <p:nvPr/>
        </p:nvSpPr>
        <p:spPr>
          <a:xfrm>
            <a:off x="4340454" y="2675613"/>
            <a:ext cx="14954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יועצי המלך רצו להפיל אותה...</a:t>
            </a:r>
          </a:p>
        </p:txBody>
      </p:sp>
    </p:spTree>
    <p:extLst>
      <p:ext uri="{BB962C8B-B14F-4D97-AF65-F5344CB8AC3E}">
        <p14:creationId xmlns:p14="http://schemas.microsoft.com/office/powerpoint/2010/main" val="57601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2020389" y="600891"/>
            <a:ext cx="5799908" cy="10871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TextBox 3"/>
          <p:cNvSpPr txBox="1"/>
          <p:nvPr/>
        </p:nvSpPr>
        <p:spPr>
          <a:xfrm>
            <a:off x="2569028" y="544285"/>
            <a:ext cx="470262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7200" b="1" dirty="0" smtClean="0"/>
              <a:t>כל הכבוד!</a:t>
            </a:r>
            <a:endParaRPr lang="he-IL" sz="7200" b="1" dirty="0"/>
          </a:p>
        </p:txBody>
      </p:sp>
      <p:pic>
        <p:nvPicPr>
          <p:cNvPr id="10" name="תמונה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056" y="2594968"/>
            <a:ext cx="3187533" cy="3975650"/>
          </a:xfrm>
          <a:prstGeom prst="rect">
            <a:avLst/>
          </a:prstGeom>
        </p:spPr>
      </p:pic>
      <p:grpSp>
        <p:nvGrpSpPr>
          <p:cNvPr id="11" name="קבוצה 10"/>
          <p:cNvGrpSpPr/>
          <p:nvPr/>
        </p:nvGrpSpPr>
        <p:grpSpPr>
          <a:xfrm>
            <a:off x="278674" y="5843451"/>
            <a:ext cx="1650927" cy="817749"/>
            <a:chOff x="278674" y="5843451"/>
            <a:chExt cx="1650927" cy="817749"/>
          </a:xfrm>
        </p:grpSpPr>
        <p:sp>
          <p:nvSpPr>
            <p:cNvPr id="12" name="חץ שמאלה 11"/>
            <p:cNvSpPr/>
            <p:nvPr/>
          </p:nvSpPr>
          <p:spPr>
            <a:xfrm>
              <a:off x="278674" y="5843451"/>
              <a:ext cx="1650927" cy="817749"/>
            </a:xfrm>
            <a:prstGeom prst="leftArrow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" name="TextBox 12">
              <a:hlinkClick r:id="rId5" action="ppaction://hlinksldjump"/>
            </p:cNvPr>
            <p:cNvSpPr txBox="1"/>
            <p:nvPr/>
          </p:nvSpPr>
          <p:spPr>
            <a:xfrm>
              <a:off x="390034" y="6067659"/>
              <a:ext cx="1428206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dirty="0" smtClean="0"/>
                <a:t>המשך</a:t>
              </a:r>
              <a:endParaRPr lang="he-IL" dirty="0"/>
            </a:p>
          </p:txBody>
        </p:sp>
      </p:grpSp>
    </p:spTree>
    <p:extLst>
      <p:ext uri="{BB962C8B-B14F-4D97-AF65-F5344CB8AC3E}">
        <p14:creationId xmlns:p14="http://schemas.microsoft.com/office/powerpoint/2010/main" val="188016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pic>
        <p:nvPicPr>
          <p:cNvPr id="1034" name="Picture 10" descr="תוצאת תמונה עבור סמיילי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3016" y="2365425"/>
            <a:ext cx="4772025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מלבן 7"/>
          <p:cNvSpPr/>
          <p:nvPr/>
        </p:nvSpPr>
        <p:spPr>
          <a:xfrm>
            <a:off x="2020389" y="600891"/>
            <a:ext cx="5799908" cy="10871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9" name="TextBox 8"/>
          <p:cNvSpPr txBox="1"/>
          <p:nvPr/>
        </p:nvSpPr>
        <p:spPr>
          <a:xfrm>
            <a:off x="2602412" y="487680"/>
            <a:ext cx="470262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7200" b="1" dirty="0" smtClean="0"/>
              <a:t>נסו שוב:(</a:t>
            </a:r>
            <a:endParaRPr lang="he-IL" sz="7200" b="1" dirty="0"/>
          </a:p>
        </p:txBody>
      </p:sp>
      <p:grpSp>
        <p:nvGrpSpPr>
          <p:cNvPr id="5" name="קבוצה 4"/>
          <p:cNvGrpSpPr/>
          <p:nvPr/>
        </p:nvGrpSpPr>
        <p:grpSpPr>
          <a:xfrm>
            <a:off x="278674" y="5843451"/>
            <a:ext cx="1650927" cy="817749"/>
            <a:chOff x="278674" y="5843451"/>
            <a:chExt cx="1650927" cy="817749"/>
          </a:xfrm>
        </p:grpSpPr>
        <p:sp>
          <p:nvSpPr>
            <p:cNvPr id="3" name="חץ שמאלה 2"/>
            <p:cNvSpPr/>
            <p:nvPr/>
          </p:nvSpPr>
          <p:spPr>
            <a:xfrm>
              <a:off x="278674" y="5843451"/>
              <a:ext cx="1650927" cy="817749"/>
            </a:xfrm>
            <a:prstGeom prst="leftArrow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" name="TextBox 3">
              <a:hlinkClick r:id="rId5" action="ppaction://hlinksldjump"/>
            </p:cNvPr>
            <p:cNvSpPr txBox="1"/>
            <p:nvPr/>
          </p:nvSpPr>
          <p:spPr>
            <a:xfrm>
              <a:off x="390034" y="6067659"/>
              <a:ext cx="1428206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he-IL" dirty="0" smtClean="0"/>
                <a:t>חזרה לשאלה</a:t>
              </a:r>
              <a:endParaRPr lang="he-IL" dirty="0"/>
            </a:p>
          </p:txBody>
        </p:sp>
      </p:grpSp>
    </p:spTree>
    <p:extLst>
      <p:ext uri="{BB962C8B-B14F-4D97-AF65-F5344CB8AC3E}">
        <p14:creationId xmlns:p14="http://schemas.microsoft.com/office/powerpoint/2010/main" val="48710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Bell 1.WAV"/>
          </p:stSnd>
        </p:sndAc>
      </p:transition>
    </mc:Choice>
    <mc:Fallback xmlns="">
      <p:transition spd="slow">
        <p:sndAc>
          <p:stSnd>
            <p:snd r:embed="rId6" name="Bell 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תמונה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sp>
        <p:nvSpPr>
          <p:cNvPr id="7" name="מלבן 6"/>
          <p:cNvSpPr/>
          <p:nvPr/>
        </p:nvSpPr>
        <p:spPr>
          <a:xfrm>
            <a:off x="2064637" y="764930"/>
            <a:ext cx="5224437" cy="7385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6" name="TextBox 5"/>
          <p:cNvSpPr txBox="1"/>
          <p:nvPr/>
        </p:nvSpPr>
        <p:spPr>
          <a:xfrm>
            <a:off x="2143015" y="761621"/>
            <a:ext cx="494366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3600" b="1" dirty="0"/>
              <a:t>מה זממו בגתן </a:t>
            </a:r>
            <a:r>
              <a:rPr lang="he-IL" sz="3600" b="1" dirty="0" err="1" smtClean="0"/>
              <a:t>ותרש</a:t>
            </a:r>
            <a:r>
              <a:rPr lang="he-IL" sz="3600" b="1" dirty="0" smtClean="0"/>
              <a:t>?</a:t>
            </a:r>
            <a:endParaRPr lang="he-IL" sz="3600" b="1" dirty="0"/>
          </a:p>
        </p:txBody>
      </p:sp>
      <p:pic>
        <p:nvPicPr>
          <p:cNvPr id="8" name="תמונה 7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700" y="3321944"/>
            <a:ext cx="3194487" cy="3536056"/>
          </a:xfrm>
          <a:prstGeom prst="rect">
            <a:avLst/>
          </a:prstGeom>
        </p:spPr>
      </p:pic>
      <p:pic>
        <p:nvPicPr>
          <p:cNvPr id="9" name="תמונה 8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637" y="3321944"/>
            <a:ext cx="3907793" cy="3599679"/>
          </a:xfrm>
          <a:prstGeom prst="rect">
            <a:avLst/>
          </a:prstGeom>
        </p:spPr>
      </p:pic>
      <p:pic>
        <p:nvPicPr>
          <p:cNvPr id="10" name="תמונה 9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06" y="3229684"/>
            <a:ext cx="2909053" cy="3628316"/>
          </a:xfrm>
          <a:prstGeom prst="rect">
            <a:avLst/>
          </a:prstGeom>
        </p:spPr>
      </p:pic>
      <p:sp>
        <p:nvSpPr>
          <p:cNvPr id="11" name="הסבר אליפטי 10"/>
          <p:cNvSpPr/>
          <p:nvPr/>
        </p:nvSpPr>
        <p:spPr>
          <a:xfrm>
            <a:off x="6697309" y="2285999"/>
            <a:ext cx="2152148" cy="1441939"/>
          </a:xfrm>
          <a:prstGeom prst="wedgeEllipseCallou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2" name="הסבר אליפטי 11"/>
          <p:cNvSpPr/>
          <p:nvPr/>
        </p:nvSpPr>
        <p:spPr>
          <a:xfrm>
            <a:off x="1265815" y="2285999"/>
            <a:ext cx="2152148" cy="1441939"/>
          </a:xfrm>
          <a:prstGeom prst="wedgeEllipseCallou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הסבר אליפטי 12"/>
          <p:cNvSpPr/>
          <p:nvPr/>
        </p:nvSpPr>
        <p:spPr>
          <a:xfrm>
            <a:off x="4000993" y="2285999"/>
            <a:ext cx="2152148" cy="1441939"/>
          </a:xfrm>
          <a:prstGeom prst="wedgeEllipseCallou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TextBox 13"/>
          <p:cNvSpPr txBox="1"/>
          <p:nvPr/>
        </p:nvSpPr>
        <p:spPr>
          <a:xfrm>
            <a:off x="6881817" y="2657739"/>
            <a:ext cx="1783131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לזרוק נפץ על המן. פורים, לא?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95419" y="2556156"/>
            <a:ext cx="1660614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להרביץ לכל היהודים שיעברו לידם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40454" y="2675613"/>
            <a:ext cx="149544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dirty="0"/>
              <a:t>להרעיל ולהרוג את המלך </a:t>
            </a:r>
          </a:p>
        </p:txBody>
      </p:sp>
    </p:spTree>
    <p:extLst>
      <p:ext uri="{BB962C8B-B14F-4D97-AF65-F5344CB8AC3E}">
        <p14:creationId xmlns:p14="http://schemas.microsoft.com/office/powerpoint/2010/main" val="226860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  <p:sp>
        <p:nvSpPr>
          <p:cNvPr id="9" name="מלבן 8"/>
          <p:cNvSpPr/>
          <p:nvPr/>
        </p:nvSpPr>
        <p:spPr>
          <a:xfrm>
            <a:off x="2020389" y="600891"/>
            <a:ext cx="5799908" cy="10871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4" name="TextBox 3"/>
          <p:cNvSpPr txBox="1"/>
          <p:nvPr/>
        </p:nvSpPr>
        <p:spPr>
          <a:xfrm>
            <a:off x="2569028" y="544285"/>
            <a:ext cx="4702629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he-IL" sz="7200" b="1" dirty="0" smtClean="0"/>
              <a:t>כל הכבוד!</a:t>
            </a:r>
            <a:endParaRPr lang="he-IL" sz="7200" b="1" dirty="0"/>
          </a:p>
        </p:txBody>
      </p:sp>
      <p:grpSp>
        <p:nvGrpSpPr>
          <p:cNvPr id="11" name="קבוצה 10"/>
          <p:cNvGrpSpPr/>
          <p:nvPr/>
        </p:nvGrpSpPr>
        <p:grpSpPr>
          <a:xfrm>
            <a:off x="278674" y="5843451"/>
            <a:ext cx="1650927" cy="817749"/>
            <a:chOff x="278674" y="5843451"/>
            <a:chExt cx="1650927" cy="817749"/>
          </a:xfrm>
        </p:grpSpPr>
        <p:sp>
          <p:nvSpPr>
            <p:cNvPr id="12" name="חץ שמאלה 11"/>
            <p:cNvSpPr/>
            <p:nvPr/>
          </p:nvSpPr>
          <p:spPr>
            <a:xfrm>
              <a:off x="278674" y="5843451"/>
              <a:ext cx="1650927" cy="817749"/>
            </a:xfrm>
            <a:prstGeom prst="leftArrow">
              <a:avLst/>
            </a:prstGeom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13" name="TextBox 12">
              <a:hlinkClick r:id="rId4" action="ppaction://hlinksldjump"/>
            </p:cNvPr>
            <p:cNvSpPr txBox="1"/>
            <p:nvPr/>
          </p:nvSpPr>
          <p:spPr>
            <a:xfrm>
              <a:off x="390034" y="6067659"/>
              <a:ext cx="1428206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he-IL" dirty="0" smtClean="0"/>
                <a:t>המשך</a:t>
              </a:r>
              <a:endParaRPr lang="he-IL" dirty="0"/>
            </a:p>
          </p:txBody>
        </p:sp>
      </p:grpSp>
      <p:pic>
        <p:nvPicPr>
          <p:cNvPr id="14" name="תמונה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0961" y="2059802"/>
            <a:ext cx="5372483" cy="4948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295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2" name="applause.wav"/>
          </p:stSnd>
        </p:sndAc>
      </p:transition>
    </mc:Choice>
    <mc:Fallback xmlns="">
      <p:transition spd="slow">
        <p:sndAc>
          <p:stSnd>
            <p:snd r:embed="rId6" name="applause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5354</TotalTime>
  <Words>390</Words>
  <Application>Microsoft Office PowerPoint</Application>
  <PresentationFormat>‫הצגה על המסך (4:3)</PresentationFormat>
  <Paragraphs>86</Paragraphs>
  <Slides>32</Slides>
  <Notes>0</Notes>
  <HiddenSlides>0</HiddenSlides>
  <MMClips>1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ערכת נושא Office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</vt:vector>
  </TitlesOfParts>
  <Company>Yaron'S Team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user</dc:creator>
  <cp:lastModifiedBy>משפחת קפלון</cp:lastModifiedBy>
  <cp:revision>23</cp:revision>
  <dcterms:created xsi:type="dcterms:W3CDTF">2017-02-19T18:47:33Z</dcterms:created>
  <dcterms:modified xsi:type="dcterms:W3CDTF">2026-02-17T20:22:57Z</dcterms:modified>
</cp:coreProperties>
</file>