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119B91E-8B89-4C5F-972E-5D956D55D8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C00FD6D-F25E-45AA-A64A-1CE04B182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044B05D-0317-4968-B84F-D2B87C42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C5DDD7C-E5FF-437E-8798-9589D3EEF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2245D8E-5F40-4D89-95BB-9C6B6B7D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722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D4E3C43-4A5E-4A63-9998-F50692DD9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AAE71C2C-F330-4D67-BB4A-C96DEA671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A278275-00C7-40DE-938E-B23BD13B2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25CA0B7-B11C-4917-BED8-0DC8047E7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C3DC380-856B-448A-AB11-6D3B92DA9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651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ADC2F876-B252-4EEB-B82B-0B1BCC08DD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55718B82-1DE7-48D1-867D-0F7E85673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2F6D30A-4BA6-446B-9503-E14BEA9BF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2F54569-8EE0-4753-A4B3-B7292C09A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A9AD127-806D-4009-B373-7FFAD9292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2284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4C92FBC-BED4-4D71-A3E0-6465A859F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4BA5D8A-5335-4D80-880A-4C1877CE2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2F94B74-B8E4-4FC0-9AFA-759BFDF3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136564F-D62E-407E-9745-B6E0BCF5B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D556BD5-A778-4412-9FD6-3B6BC545A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6709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8999558-1177-40F7-8F02-81C77461D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483D780-A754-4D4D-AF6D-251380FCB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F67C3A8-7481-4AB6-AFC0-49016584F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E7AF4AE-C7EF-4337-B43C-2D4F1AC29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DC77A18-28D2-4A9E-8562-56CC24596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508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92CCEC8-0DF2-4C3E-AE09-B1F7C89C3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CFB1516-D435-47EC-88CB-51968E6D9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5826BA1-434C-4A24-AEDD-38824B66D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762B1198-F2E1-4231-8488-96E7D3115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D1DC59A-E042-4DCF-A44F-436BDF60D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FA4C5A7-B22E-49FF-B6E8-5D4BCBEA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0778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710E04B-52AD-4196-AC8A-473A9AFFA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2A147D2-ADF1-4342-BDA9-B2A09E2A3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C968639D-9BBC-4364-BEB7-A65BE1FF1D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AADB3457-95BB-4E46-BF1A-5FAD6BFA0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E587BBA7-C3A1-4B30-A566-98C9974FA0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D4E91571-FDE4-416D-9027-E235F4811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C5810EA7-E828-4B7B-A361-B7CB96B78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2D4B9529-1989-48AC-B6F4-05F1B773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75222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95593B7-F24F-4353-B0D5-C18E5CB83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1873C12F-AC4A-4A96-BBCE-A2762FDA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20023079-EB00-4D57-9FC8-00181BE03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0AD37F74-48C5-4FA0-B3C9-3A7642216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443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B18D5F0A-7334-4376-ACB1-687B8936A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030D9A65-C6C3-4C33-8E9E-4ECBEFDA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33C17E3-8DDB-4FE3-B5D3-99FE2D58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850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6CF4076-5B6D-44F2-93E5-5ED141826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8B47B23-6F98-4D38-A579-E3FB1F189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227B4C1C-8ECB-4718-8B2B-162DF2741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FF56ABF-C123-4ACF-AE75-904A572DF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9F28E74-E44D-472B-AE29-8DC8D7B6C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9897FE1-F2B1-42AD-B152-5BA581C48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881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4AAADF9-6982-4C46-AEE2-F598426C4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7BBB94B8-0E24-47DF-B7F7-0199A7B9F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1BFC8285-2EA5-4A4A-B423-057AB5E40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A878D0E-F0B6-448D-8423-0E850EE6F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DC818C3-774C-4AD1-B5C7-3492CC04A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0050DC1-A2F0-4F63-B4E6-0932F7F86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106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B71E7F89-C4A1-4DB9-8675-DFE46D4EF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F3F69B4-22EE-46BC-AB5B-FBDE10951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2A08419-85D3-4BBA-A6B0-DF90A544DE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249B2-8914-4069-975F-A53C271A2A6B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1DF9C5A-2AE0-4C43-9EC8-7FD320617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FDA34C5-AC39-41A9-A7EC-6EF95A60E5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A2DE1-8606-4F5F-B783-90F4C87668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80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 descr="תמונה שמכילה טקסט&#10;&#10;התיאור נוצר באופן אוטומטי">
            <a:extLst>
              <a:ext uri="{FF2B5EF4-FFF2-40B4-BE49-F238E27FC236}">
                <a16:creationId xmlns:a16="http://schemas.microsoft.com/office/drawing/2014/main" id="{31BB035B-3053-4526-A621-31C2950A08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357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B8AC7D4-A08D-4057-A2E2-F11915A2A9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CF50D101-2F5B-4EC4-9C2C-AC8658C392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F92A73C5-10A2-4BDD-B215-B175551276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03802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מסך רחב</PresentationFormat>
  <Paragraphs>0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RYF</dc:creator>
  <cp:lastModifiedBy>RYF</cp:lastModifiedBy>
  <cp:revision>1</cp:revision>
  <dcterms:created xsi:type="dcterms:W3CDTF">2020-12-13T07:41:15Z</dcterms:created>
  <dcterms:modified xsi:type="dcterms:W3CDTF">2020-12-13T07:41:59Z</dcterms:modified>
</cp:coreProperties>
</file>