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607FBCC-75D1-4A94-A3E6-1C6AD44F02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7005C22-2BC4-4896-9FA2-F363032DA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9E4DAF0-262F-4AB6-89C5-06FDBE8F9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472AB57-BF84-43AC-9E2B-5D52E51E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88764E0-EF54-43BA-ADA3-4D390D8FA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9320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0AC1B55-7E37-4A27-833C-35A7AAB58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27D2B9CB-F15A-447C-B44D-4ED578632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9138C4C-D2B6-45AB-AE1F-B97AFA2D7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04FDB2C-D20C-49C8-883C-F27112E9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8C5DF3E-870B-4818-9DAF-A5EB5C5B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3660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52F730A7-C221-40CA-9710-F3A9ABB173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A590AB08-E7DA-4087-9B68-A03D2ED33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2E6B159-DF79-4836-8B6C-7BB66781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85551FF-E9B3-4753-96C7-CAFE232DC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1C8AE8C-D7B5-43BA-95E2-28478DF9B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223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70122F7-5911-45D5-90E0-9CCB53A9E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3BBF6D8-C9E7-4E05-BA41-A6D09FE86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B16A9CA-C50C-458A-903A-EFD4A944C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A784E4C-513A-4D24-9E23-5813C7DD1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0E8ABDC-3ED1-4F11-9F75-0D9C467D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187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CEE752A-6374-40A7-9D3C-BF20809E5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E54AA7A-28BF-49BE-BB85-19FAD042D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9F1277B-5B25-4866-831A-695007B2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326E6E4-3C18-4483-85FA-693FA07D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5491CAC-9452-4F46-B67F-6320D5166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7126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A851EFB-9D63-4660-A16F-C24ED812A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4D604F2-DC88-441E-A2DC-2A1441612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A3D8455-8A1F-4171-AB56-FBC0F5D1C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38AD06F-FEB8-4318-BB7F-423113450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CAFA227-4AC1-402B-BC72-C3292E118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7817C0B-14FB-42BF-83B4-590197F75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577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993D632-1B0C-40E5-A54E-B9B32ED5F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7631911-42D8-4934-A198-F19BE0E1D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DB09E90B-BBB5-47D5-9114-5CC87FBA5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49E3183C-934B-4170-94BE-128E9C85E5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B8E08993-DBE2-4721-80F2-9B6688EDD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054FD10A-E795-4A30-85F0-E877F1349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FAFC2949-4758-4279-BB2D-A75D1C6AD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E170B5AA-09DA-4292-A346-BF27D0098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8203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86D2603-07EB-4C5F-8CF7-1D0C2147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0EFB41FF-3AA5-4F15-9841-9EC1FE665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E30AC50E-289D-4B3A-B3B1-3618588E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EF060A96-8FEE-4A52-AFA4-CF54361CC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88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A0FFA416-0F50-4749-8ED0-AC40675B5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5278F240-A5E7-41BF-85B2-08C2EFAC3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E588613-D4C4-45B3-BE5D-AF1A1513B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354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A7FA30B-C949-4616-9300-E81308AFA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E144353-C917-4053-A834-0DBE716E2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38AF383-856B-40C6-851E-0B661981DA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1235E3BF-379B-4DF1-8F0F-1BF906CCA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F9CCCA4-D251-4AB9-910F-13525CE5F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7EF2CE9-3545-417C-9B92-4E49B0379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481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AE4616A-1EE5-4912-8BFC-4D2D42328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13F814A4-3A6D-49AB-AEB7-EEC4F80202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B5857641-7F53-4AE3-A92E-923B80805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B1200B6-5448-400B-BABC-2AF4B782E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536EDE7-2532-434E-90DF-B75B7138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88DB89C9-16CC-4BA7-A6B7-98AACE4A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99012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386104F5-B7B1-40FA-8E82-195B7ECAA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332B861-CFD0-4FA3-8EDA-ACBACCCA4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2F66711-47B6-4445-B3A4-69B24DBAFF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FFABE-4AFB-4749-B314-71E41EF84EC2}" type="datetimeFigureOut">
              <a:rPr lang="he-IL" smtClean="0"/>
              <a:t>כ"ז/כסלו/תשפ"א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D97B732-FFB9-49C6-AF03-5AB5C6E5A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C35A69C-EFA6-4ED9-8311-EC2C5292C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7EA52-4E11-4753-910A-A01A969C94B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489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948752AA-0CEA-4CDB-8127-97DE034EB5FD}"/>
              </a:ext>
            </a:extLst>
          </p:cNvPr>
          <p:cNvSpPr txBox="1"/>
          <p:nvPr/>
        </p:nvSpPr>
        <p:spPr>
          <a:xfrm>
            <a:off x="11547895" y="181651"/>
            <a:ext cx="540533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400" dirty="0"/>
              <a:t>בס"ד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9442259A-B3FA-4EE4-A5F3-7D37B213AF9E}"/>
              </a:ext>
            </a:extLst>
          </p:cNvPr>
          <p:cNvSpPr txBox="1"/>
          <p:nvPr/>
        </p:nvSpPr>
        <p:spPr>
          <a:xfrm>
            <a:off x="5752380" y="701336"/>
            <a:ext cx="5939511" cy="313932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הוראות למורה:</a:t>
            </a:r>
          </a:p>
          <a:p>
            <a:r>
              <a:rPr lang="he-IL" dirty="0"/>
              <a:t>ישנם חמש שאלות רב ברירה על ידע כללי בנושא חנוכה.</a:t>
            </a:r>
          </a:p>
          <a:p>
            <a:r>
              <a:rPr lang="he-IL" dirty="0"/>
              <a:t>כל אות ראשונה בתשובה נכונה מרכיבה את המילה-קוד</a:t>
            </a:r>
          </a:p>
          <a:p>
            <a:r>
              <a:rPr lang="he-IL" dirty="0"/>
              <a:t>שעל התלמידים לגלות.</a:t>
            </a:r>
          </a:p>
          <a:p>
            <a:r>
              <a:rPr lang="he-IL" dirty="0"/>
              <a:t>(האותיות הינן לפי הסדר, התשובה הראשונה היא האות הראשונה</a:t>
            </a:r>
          </a:p>
          <a:p>
            <a:r>
              <a:rPr lang="he-IL" dirty="0"/>
              <a:t>וכן הלאה)</a:t>
            </a:r>
          </a:p>
          <a:p>
            <a:r>
              <a:rPr lang="he-IL" dirty="0"/>
              <a:t>רק כאשר יענו את התשובות הנכונות וירכיבו את המילה הנכונה,</a:t>
            </a:r>
          </a:p>
          <a:p>
            <a:r>
              <a:rPr lang="he-IL" dirty="0"/>
              <a:t>יוכלו לעבור לחדר הבא.</a:t>
            </a:r>
          </a:p>
          <a:p>
            <a:endParaRPr lang="he-IL" dirty="0"/>
          </a:p>
          <a:p>
            <a:r>
              <a:rPr lang="he-IL" dirty="0"/>
              <a:t>המילה היא- מכבים.</a:t>
            </a:r>
          </a:p>
          <a:p>
            <a:r>
              <a:rPr lang="he-IL" dirty="0"/>
              <a:t>בהצלחה!</a:t>
            </a:r>
          </a:p>
        </p:txBody>
      </p:sp>
    </p:spTree>
    <p:extLst>
      <p:ext uri="{BB962C8B-B14F-4D97-AF65-F5344CB8AC3E}">
        <p14:creationId xmlns:p14="http://schemas.microsoft.com/office/powerpoint/2010/main" val="1256859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C2F785B-2D74-409C-86E8-DAE61F1AD469}"/>
              </a:ext>
            </a:extLst>
          </p:cNvPr>
          <p:cNvSpPr txBox="1"/>
          <p:nvPr/>
        </p:nvSpPr>
        <p:spPr>
          <a:xfrm>
            <a:off x="11547895" y="181651"/>
            <a:ext cx="540533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400" dirty="0"/>
              <a:t>בס"ד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857B1977-D435-4BFA-9EE4-9FC57882339B}"/>
              </a:ext>
            </a:extLst>
          </p:cNvPr>
          <p:cNvSpPr txBox="1"/>
          <p:nvPr/>
        </p:nvSpPr>
        <p:spPr>
          <a:xfrm>
            <a:off x="2505032" y="432064"/>
            <a:ext cx="7606633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עליכן לענות על השאלות הבאות שבסופן תגלו את הקוד שיאפשר לכן להמשיך הלאה.</a:t>
            </a:r>
          </a:p>
          <a:p>
            <a:r>
              <a:rPr lang="he-IL" dirty="0"/>
              <a:t>זכרו! הנכון נמצא בראש.. בהצלחה!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15EFF2F9-E0A7-491D-9891-D20952204E60}"/>
              </a:ext>
            </a:extLst>
          </p:cNvPr>
          <p:cNvSpPr txBox="1"/>
          <p:nvPr/>
        </p:nvSpPr>
        <p:spPr>
          <a:xfrm>
            <a:off x="6577554" y="1242873"/>
            <a:ext cx="5176481" cy="369331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מה הקשר בין שור לחנוכה?</a:t>
            </a:r>
          </a:p>
          <a:p>
            <a:r>
              <a:rPr lang="he-IL" dirty="0"/>
              <a:t>א. באותה תקופה נאסר על היהודים להחזיק שוורים</a:t>
            </a:r>
          </a:p>
          <a:p>
            <a:r>
              <a:rPr lang="he-IL" dirty="0"/>
              <a:t>ב. זאת הייתה חיית משא נפוצה באותם הימים</a:t>
            </a:r>
          </a:p>
          <a:p>
            <a:r>
              <a:rPr lang="he-IL" dirty="0"/>
              <a:t>ג. מגזירות היוונים על היהודים היה לכתוב על קרני השור </a:t>
            </a:r>
          </a:p>
          <a:p>
            <a:r>
              <a:rPr lang="he-IL" dirty="0"/>
              <a:t>שאין ליהודים חלק באלוקי ישראל.</a:t>
            </a:r>
          </a:p>
          <a:p>
            <a:endParaRPr lang="he-IL" dirty="0"/>
          </a:p>
          <a:p>
            <a:r>
              <a:rPr lang="he-IL" dirty="0"/>
              <a:t>מדוע בחו"ל לא חוגגים חנוכה תשעה ימים?</a:t>
            </a:r>
          </a:p>
          <a:p>
            <a:r>
              <a:rPr lang="he-IL" dirty="0"/>
              <a:t>א. היות וחנוכה הינו חג מדרבנן</a:t>
            </a:r>
          </a:p>
          <a:p>
            <a:r>
              <a:rPr lang="he-IL" dirty="0"/>
              <a:t>ב. לרמוז שרצו היוונים לבטל מצוות </a:t>
            </a:r>
            <a:r>
              <a:rPr lang="he-IL" dirty="0" err="1"/>
              <a:t>מילב</a:t>
            </a:r>
            <a:endParaRPr lang="he-IL" dirty="0"/>
          </a:p>
          <a:p>
            <a:r>
              <a:rPr lang="he-IL" dirty="0"/>
              <a:t>ג. כל התשובות נכונות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9E3CC9A1-A86D-431F-983B-2FAE7962A864}"/>
              </a:ext>
            </a:extLst>
          </p:cNvPr>
          <p:cNvSpPr txBox="1"/>
          <p:nvPr/>
        </p:nvSpPr>
        <p:spPr>
          <a:xfrm>
            <a:off x="2198064" y="2820744"/>
            <a:ext cx="3416383" cy="147732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למה נותנים דמי חנוכה?</a:t>
            </a:r>
          </a:p>
          <a:p>
            <a:r>
              <a:rPr lang="he-IL" dirty="0"/>
              <a:t>א. כיון שכך נהגו לאחר תקופת הנס</a:t>
            </a:r>
          </a:p>
          <a:p>
            <a:r>
              <a:rPr lang="he-IL" dirty="0"/>
              <a:t>ב. כדי לחבב את החג על הילדים</a:t>
            </a:r>
          </a:p>
          <a:p>
            <a:r>
              <a:rPr lang="he-IL" dirty="0"/>
              <a:t>ג. מנהג לחנך את הילדים לתת צדקה</a:t>
            </a:r>
          </a:p>
          <a:p>
            <a:endParaRPr lang="he-IL" dirty="0"/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9B369728-6E26-400B-B877-1EA276AD7EC0}"/>
              </a:ext>
            </a:extLst>
          </p:cNvPr>
          <p:cNvSpPr txBox="1"/>
          <p:nvPr/>
        </p:nvSpPr>
        <p:spPr>
          <a:xfrm>
            <a:off x="5659515" y="4336027"/>
            <a:ext cx="60945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לפי איזו שיטה נדליק נרות בזמן הגאולה?</a:t>
            </a:r>
          </a:p>
          <a:p>
            <a:r>
              <a:rPr lang="he-IL" dirty="0"/>
              <a:t>א. כמו בזמן שהיה בית המקדש</a:t>
            </a:r>
          </a:p>
          <a:p>
            <a:r>
              <a:rPr lang="he-IL" dirty="0"/>
              <a:t>ב. בית שמאי</a:t>
            </a:r>
          </a:p>
          <a:p>
            <a:r>
              <a:rPr lang="he-IL" dirty="0"/>
              <a:t>ג. לפי שיטת הלל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8C14CB07-8A45-476D-AE57-FCAA9AB7925F}"/>
              </a:ext>
            </a:extLst>
          </p:cNvPr>
          <p:cNvSpPr txBox="1"/>
          <p:nvPr/>
        </p:nvSpPr>
        <p:spPr>
          <a:xfrm>
            <a:off x="-990539" y="1349405"/>
            <a:ext cx="66049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איזה מהבאים הם בניו של מתתיהו?</a:t>
            </a:r>
          </a:p>
          <a:p>
            <a:r>
              <a:rPr lang="he-IL" dirty="0"/>
              <a:t>א. משה, יהודה, יוחנן, יונתן ושמעון</a:t>
            </a:r>
          </a:p>
          <a:p>
            <a:r>
              <a:rPr lang="he-IL" dirty="0"/>
              <a:t>ב. יונתן, שמעון, אלעזר, יהודה ויוחנן</a:t>
            </a:r>
          </a:p>
          <a:p>
            <a:r>
              <a:rPr lang="he-IL" dirty="0"/>
              <a:t>ג. שמעון, אלחנן, יהודה, יונתן ואלעזר</a:t>
            </a:r>
          </a:p>
        </p:txBody>
      </p:sp>
    </p:spTree>
    <p:extLst>
      <p:ext uri="{BB962C8B-B14F-4D97-AF65-F5344CB8AC3E}">
        <p14:creationId xmlns:p14="http://schemas.microsoft.com/office/powerpoint/2010/main" val="365633191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245</Words>
  <Application>Microsoft Office PowerPoint</Application>
  <PresentationFormat>מסך רחב</PresentationFormat>
  <Paragraphs>38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משתמש</dc:creator>
  <cp:lastModifiedBy>RYF</cp:lastModifiedBy>
  <cp:revision>8</cp:revision>
  <dcterms:created xsi:type="dcterms:W3CDTF">2020-12-09T10:31:46Z</dcterms:created>
  <dcterms:modified xsi:type="dcterms:W3CDTF">2020-12-13T07:56:21Z</dcterms:modified>
</cp:coreProperties>
</file>