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6" r:id="rId2"/>
    <p:sldId id="257" r:id="rId3"/>
    <p:sldId id="266" r:id="rId4"/>
    <p:sldId id="259" r:id="rId5"/>
    <p:sldId id="267" r:id="rId6"/>
    <p:sldId id="260" r:id="rId7"/>
    <p:sldId id="268" r:id="rId8"/>
    <p:sldId id="273" r:id="rId9"/>
    <p:sldId id="274" r:id="rId10"/>
    <p:sldId id="275" r:id="rId11"/>
    <p:sldId id="276" r:id="rId12"/>
    <p:sldId id="277" r:id="rId13"/>
    <p:sldId id="278" r:id="rId14"/>
    <p:sldId id="279" r:id="rId15"/>
    <p:sldId id="261" r:id="rId16"/>
    <p:sldId id="269" r:id="rId17"/>
    <p:sldId id="280" r:id="rId18"/>
    <p:sldId id="281" r:id="rId19"/>
    <p:sldId id="282" r:id="rId20"/>
    <p:sldId id="262" r:id="rId21"/>
    <p:sldId id="296" r:id="rId22"/>
    <p:sldId id="297" r:id="rId23"/>
    <p:sldId id="298" r:id="rId24"/>
    <p:sldId id="285" r:id="rId25"/>
    <p:sldId id="263" r:id="rId26"/>
    <p:sldId id="299" r:id="rId27"/>
    <p:sldId id="300" r:id="rId28"/>
    <p:sldId id="301" r:id="rId29"/>
    <p:sldId id="302" r:id="rId30"/>
    <p:sldId id="303" r:id="rId31"/>
    <p:sldId id="264" r:id="rId32"/>
    <p:sldId id="272" r:id="rId33"/>
    <p:sldId id="290" r:id="rId34"/>
    <p:sldId id="265" r:id="rId35"/>
    <p:sldId id="258" r:id="rId36"/>
    <p:sldId id="291" r:id="rId37"/>
    <p:sldId id="292" r:id="rId38"/>
    <p:sldId id="293" r:id="rId39"/>
    <p:sldId id="294" r:id="rId40"/>
    <p:sldId id="295" r:id="rId41"/>
  </p:sldIdLst>
  <p:sldSz cx="12192000" cy="6858000"/>
  <p:notesSz cx="6858000" cy="9144000"/>
  <p:embeddedFontLs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FbTehilaPro Regular" panose="02020603050405020304" charset="-79"/>
      <p:regular r:id="rId48"/>
    </p:embeddedFont>
    <p:embeddedFont>
      <p:font typeface="Fb Digital" panose="020B0604020202020204" charset="-79"/>
      <p:regular r:id="rId49"/>
    </p:embeddedFont>
    <p:embeddedFont>
      <p:font typeface="Afek 1.5 AAA DemiBold" panose="020B0604020202020204" charset="-79"/>
      <p:bold r:id="rId50"/>
    </p:embeddedFont>
    <p:embeddedFont>
      <p:font typeface="FbTehilaPro Medium" panose="02020603050405020304" charset="-79"/>
      <p:regular r:id="rId51"/>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57BA"/>
    <a:srgbClr val="CEB5E1"/>
    <a:srgbClr val="375295"/>
    <a:srgbClr val="3F2677"/>
    <a:srgbClr val="4472C4"/>
    <a:srgbClr val="E6D9EF"/>
    <a:srgbClr val="4D2B7F"/>
    <a:srgbClr val="92278F"/>
    <a:srgbClr val="4161B0"/>
    <a:srgbClr val="3C6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878" autoAdjust="0"/>
    <p:restoredTop sz="94660"/>
  </p:normalViewPr>
  <p:slideViewPr>
    <p:cSldViewPr snapToGrid="0">
      <p:cViewPr varScale="1">
        <p:scale>
          <a:sx n="50" d="100"/>
          <a:sy n="50" d="100"/>
        </p:scale>
        <p:origin x="36"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BE8749-76BD-8041-CCBA-B2C8EDE9D42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E8C082B-CED1-2025-3B87-D7650C0464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BD222F68-3CC0-0249-0CE7-CC1C2D3903FB}"/>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5" name="מציין מיקום של כותרת תחתונה 4">
            <a:extLst>
              <a:ext uri="{FF2B5EF4-FFF2-40B4-BE49-F238E27FC236}">
                <a16:creationId xmlns:a16="http://schemas.microsoft.com/office/drawing/2014/main" id="{80A32D77-CBB5-00C3-1D1B-241EC9B09C7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F89FAB6-5A17-6894-B3FF-47FBEFBAEE1D}"/>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3726851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28EDD3B-DF58-17C8-9252-8EA4599FE85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6587201-9DFF-4FF5-50CB-E073750CB7C6}"/>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2D5812B-EC11-45C6-9BB4-D36B9834D7FC}"/>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5" name="מציין מיקום של כותרת תחתונה 4">
            <a:extLst>
              <a:ext uri="{FF2B5EF4-FFF2-40B4-BE49-F238E27FC236}">
                <a16:creationId xmlns:a16="http://schemas.microsoft.com/office/drawing/2014/main" id="{1479C996-48D1-3466-4E00-DC996717E1D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80B963E-87D6-71C4-12D0-3BC718238BC5}"/>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107715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396DE4B-7113-AFA7-E139-1F6868766C3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4D65C6C-CE2A-2305-B2E7-292C91E07BD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9EE9DDD-B654-3755-71B5-E292F07509F1}"/>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5" name="מציין מיקום של כותרת תחתונה 4">
            <a:extLst>
              <a:ext uri="{FF2B5EF4-FFF2-40B4-BE49-F238E27FC236}">
                <a16:creationId xmlns:a16="http://schemas.microsoft.com/office/drawing/2014/main" id="{68552ED1-B962-A279-33B9-DB4937304C3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7E01C8F-4ACA-3A57-4B6F-669386BC07AD}"/>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29718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12E015-1B50-E0B1-BB32-7152F569BCE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59115E2-0F95-67D1-DCFA-41259BF6377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C4227F4-A3E5-379A-D253-481541B1C568}"/>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5" name="מציין מיקום של כותרת תחתונה 4">
            <a:extLst>
              <a:ext uri="{FF2B5EF4-FFF2-40B4-BE49-F238E27FC236}">
                <a16:creationId xmlns:a16="http://schemas.microsoft.com/office/drawing/2014/main" id="{8F8B4B33-BFD5-8813-EB62-C1B50812F1D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4285F55-9D87-8F7E-FEEA-8B23BD29A6A6}"/>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361802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0DBAA5-ADF5-E029-F4D4-E6330892C5A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37EEEB9-457A-AEA2-649D-AC74DF9532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ED3B4D41-3129-EAE5-148C-6EEDF86A6BC2}"/>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5" name="מציין מיקום של כותרת תחתונה 4">
            <a:extLst>
              <a:ext uri="{FF2B5EF4-FFF2-40B4-BE49-F238E27FC236}">
                <a16:creationId xmlns:a16="http://schemas.microsoft.com/office/drawing/2014/main" id="{E7FFE340-C571-F46A-E293-A209AFF78F6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CDD398-E9BB-2569-D8D0-FB40A54DCE22}"/>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200714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4B97E7-5E11-B18F-C10C-75193AF6B9C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1058FFE-99E2-802E-2EEB-301DD3523FA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117EC42-EC9F-B99F-5EB2-D5F4F3946C1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AC4660BB-2B3A-E970-E571-AAB970283F6E}"/>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6" name="מציין מיקום של כותרת תחתונה 5">
            <a:extLst>
              <a:ext uri="{FF2B5EF4-FFF2-40B4-BE49-F238E27FC236}">
                <a16:creationId xmlns:a16="http://schemas.microsoft.com/office/drawing/2014/main" id="{5812036C-AC58-48CA-8B17-6B996D73563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4B41BA5-E7E1-AA88-42BE-921A7F4C495A}"/>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30745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AD334D-20F4-5AF4-A860-516B080B27EA}"/>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EB6A742-92B3-3B68-128B-6990BEE46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F7547A61-33D7-7AE7-3ADF-03BCD92E8CF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305EADA-F198-24CC-B16C-8E45DB170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A4BA9A3-B440-2BC2-7361-159FFD5468D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10719B6-0B8A-A410-2873-D9F368B07E34}"/>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8" name="מציין מיקום של כותרת תחתונה 7">
            <a:extLst>
              <a:ext uri="{FF2B5EF4-FFF2-40B4-BE49-F238E27FC236}">
                <a16:creationId xmlns:a16="http://schemas.microsoft.com/office/drawing/2014/main" id="{1F268A2D-9AA4-CE8C-C1A8-2ADFD920C48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55FD1E9-7622-F645-907B-3889E8938ADA}"/>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1216454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618F24-71E9-5FB1-5E5D-9142EAEFC24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F5BC7D9E-A8AD-5C5B-C2A3-1311F0F3717F}"/>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4" name="מציין מיקום של כותרת תחתונה 3">
            <a:extLst>
              <a:ext uri="{FF2B5EF4-FFF2-40B4-BE49-F238E27FC236}">
                <a16:creationId xmlns:a16="http://schemas.microsoft.com/office/drawing/2014/main" id="{CD795CB8-A79D-0160-F08A-AF6D9D183F18}"/>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2AADBF27-6B62-73B5-673C-1765CE41EA97}"/>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175820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DEE94A3B-114A-DF99-F4D4-EF680EF773AD}"/>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3" name="מציין מיקום של כותרת תחתונה 2">
            <a:extLst>
              <a:ext uri="{FF2B5EF4-FFF2-40B4-BE49-F238E27FC236}">
                <a16:creationId xmlns:a16="http://schemas.microsoft.com/office/drawing/2014/main" id="{5E01367A-5656-F0B4-2424-08432F9A2B1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5549D89-E34E-E1DD-1AF3-7EDAD6D7FF55}"/>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336829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7A5CF3-F996-A704-98EF-DF4B22CFD06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4FE29E-285C-3B31-1216-9509BF275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B38A27C7-8E39-0DE7-BEFA-519F1FDE8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059E005-4ECA-7E5E-F19D-2C52E41EC33C}"/>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6" name="מציין מיקום של כותרת תחתונה 5">
            <a:extLst>
              <a:ext uri="{FF2B5EF4-FFF2-40B4-BE49-F238E27FC236}">
                <a16:creationId xmlns:a16="http://schemas.microsoft.com/office/drawing/2014/main" id="{2563A052-0A8D-1043-A53F-5551E85B06C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9B65F70-BA1A-1888-80CC-6D35BDE86F1E}"/>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368389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1D0C37-4D18-0804-E074-7BCA9982CE6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223752E4-3635-9042-E7CB-722AE1AC6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73EB9D77-217D-4155-832D-928EF75294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01D5777-C497-3010-6E2C-6E3C83FFDC64}"/>
              </a:ext>
            </a:extLst>
          </p:cNvPr>
          <p:cNvSpPr>
            <a:spLocks noGrp="1"/>
          </p:cNvSpPr>
          <p:nvPr>
            <p:ph type="dt" sz="half" idx="10"/>
          </p:nvPr>
        </p:nvSpPr>
        <p:spPr/>
        <p:txBody>
          <a:bodyPr/>
          <a:lstStyle/>
          <a:p>
            <a:fld id="{A09B4F11-D5C6-4E2B-A076-EB36FAA2ECC0}" type="datetimeFigureOut">
              <a:rPr lang="he-IL" smtClean="0"/>
              <a:t>ט"ו/כסלו/תשפ"ה</a:t>
            </a:fld>
            <a:endParaRPr lang="he-IL"/>
          </a:p>
        </p:txBody>
      </p:sp>
      <p:sp>
        <p:nvSpPr>
          <p:cNvPr id="6" name="מציין מיקום של כותרת תחתונה 5">
            <a:extLst>
              <a:ext uri="{FF2B5EF4-FFF2-40B4-BE49-F238E27FC236}">
                <a16:creationId xmlns:a16="http://schemas.microsoft.com/office/drawing/2014/main" id="{495A9AF8-A9E7-8626-7065-5DBC9ABDD9C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B6C0C12-A059-0620-D8CF-D923AEDDC5B5}"/>
              </a:ext>
            </a:extLst>
          </p:cNvPr>
          <p:cNvSpPr>
            <a:spLocks noGrp="1"/>
          </p:cNvSpPr>
          <p:nvPr>
            <p:ph type="sldNum" sz="quarter" idx="12"/>
          </p:nvPr>
        </p:nvSpPr>
        <p:spPr/>
        <p:txBody>
          <a:bodyPr/>
          <a:lstStyle/>
          <a:p>
            <a:fld id="{A4B0A0DD-64E8-422B-8D70-9048F3316642}" type="slidenum">
              <a:rPr lang="he-IL" smtClean="0"/>
              <a:t>‹#›</a:t>
            </a:fld>
            <a:endParaRPr lang="he-IL"/>
          </a:p>
        </p:txBody>
      </p:sp>
    </p:spTree>
    <p:extLst>
      <p:ext uri="{BB962C8B-B14F-4D97-AF65-F5344CB8AC3E}">
        <p14:creationId xmlns:p14="http://schemas.microsoft.com/office/powerpoint/2010/main" val="4252187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9447">
              <a:srgbClr val="375295"/>
            </a:gs>
            <a:gs pos="7000">
              <a:srgbClr val="3C66B3"/>
            </a:gs>
            <a:gs pos="53100">
              <a:srgbClr val="8F57BA"/>
            </a:gs>
            <a:gs pos="75000">
              <a:srgbClr val="3F2677"/>
            </a:gs>
          </a:gsLst>
          <a:lin ang="9600000" scaled="0"/>
          <a:tileRect/>
        </a:gra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C2C1A3D-05FF-8E39-BCD2-3BD8EC3339D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4448274-E7E4-4494-5179-9132B392731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2B779D5-8B05-30D3-FC8E-5CCC1C4B127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09B4F11-D5C6-4E2B-A076-EB36FAA2ECC0}" type="datetimeFigureOut">
              <a:rPr lang="he-IL" smtClean="0"/>
              <a:t>ט"ו/כסלו/תשפ"ה</a:t>
            </a:fld>
            <a:endParaRPr lang="he-IL"/>
          </a:p>
        </p:txBody>
      </p:sp>
      <p:sp>
        <p:nvSpPr>
          <p:cNvPr id="5" name="מציין מיקום של כותרת תחתונה 4">
            <a:extLst>
              <a:ext uri="{FF2B5EF4-FFF2-40B4-BE49-F238E27FC236}">
                <a16:creationId xmlns:a16="http://schemas.microsoft.com/office/drawing/2014/main" id="{7B330270-63C3-C853-D954-3E21D5F394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770220B-0A25-62EF-210A-16676DE88D4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4B0A0DD-64E8-422B-8D70-9048F3316642}" type="slidenum">
              <a:rPr lang="he-IL" smtClean="0"/>
              <a:t>‹#›</a:t>
            </a:fld>
            <a:endParaRPr lang="he-IL"/>
          </a:p>
        </p:txBody>
      </p:sp>
    </p:spTree>
    <p:extLst>
      <p:ext uri="{BB962C8B-B14F-4D97-AF65-F5344CB8AC3E}">
        <p14:creationId xmlns:p14="http://schemas.microsoft.com/office/powerpoint/2010/main" val="3780913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 Target="slide21.xml"/><Relationship Id="rId7" Type="http://schemas.openxmlformats.org/officeDocument/2006/relationships/slide" Target="slide23.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slide" Target="slide22.xml"/><Relationship Id="rId10" Type="http://schemas.openxmlformats.org/officeDocument/2006/relationships/image" Target="../media/image27.jpeg"/><Relationship Id="rId4" Type="http://schemas.openxmlformats.org/officeDocument/2006/relationships/image" Target="../media/image24.jpeg"/><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slide" Target="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slide" Target="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שלט&#10;&#10;התיאור נוצר באופן אוטומטי">
            <a:extLst>
              <a:ext uri="{FF2B5EF4-FFF2-40B4-BE49-F238E27FC236}">
                <a16:creationId xmlns:a16="http://schemas.microsoft.com/office/drawing/2014/main" id="{E57B4C53-C237-6FC8-9DDE-62BEC53DD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913" y="555172"/>
            <a:ext cx="8153400" cy="4830504"/>
          </a:xfrm>
          <a:prstGeom prst="rect">
            <a:avLst/>
          </a:prstGeom>
          <a:effectLst>
            <a:softEdge rad="635000"/>
          </a:effectLst>
        </p:spPr>
      </p:pic>
      <p:sp>
        <p:nvSpPr>
          <p:cNvPr id="3" name="כותרת משנה 2">
            <a:extLst>
              <a:ext uri="{FF2B5EF4-FFF2-40B4-BE49-F238E27FC236}">
                <a16:creationId xmlns:a16="http://schemas.microsoft.com/office/drawing/2014/main" id="{4CCB3654-585E-82DA-2CBC-FC01EA5EB8E2}"/>
              </a:ext>
            </a:extLst>
          </p:cNvPr>
          <p:cNvSpPr>
            <a:spLocks noGrp="1"/>
          </p:cNvSpPr>
          <p:nvPr>
            <p:ph type="subTitle" idx="1"/>
          </p:nvPr>
        </p:nvSpPr>
        <p:spPr>
          <a:xfrm>
            <a:off x="1524000" y="5122505"/>
            <a:ext cx="9144000" cy="667139"/>
          </a:xfrm>
        </p:spPr>
        <p:txBody>
          <a:bodyPr>
            <a:normAutofit/>
          </a:bodyPr>
          <a:lstStyle/>
          <a:p>
            <a:r>
              <a:rPr lang="he-IL" sz="4000" dirty="0">
                <a:solidFill>
                  <a:schemeClr val="bg1"/>
                </a:solidFill>
                <a:latin typeface="Afek 1.5 AAA DemiBold" panose="00000700000000000000" pitchFamily="50" charset="-79"/>
                <a:cs typeface="Afek 1.5 AAA DemiBold" panose="00000700000000000000" pitchFamily="50" charset="-79"/>
              </a:rPr>
              <a:t>חנוכה – הסוד של הנס</a:t>
            </a:r>
          </a:p>
        </p:txBody>
      </p:sp>
      <p:sp>
        <p:nvSpPr>
          <p:cNvPr id="7" name="לחצן פעולה: ריק 6">
            <a:hlinkClick r:id="" action="ppaction://hlinkshowjump?jump=nextslide" highlightClick="1"/>
            <a:extLst>
              <a:ext uri="{FF2B5EF4-FFF2-40B4-BE49-F238E27FC236}">
                <a16:creationId xmlns:a16="http://schemas.microsoft.com/office/drawing/2014/main" id="{6DA67FC4-5418-D796-47E8-A2E5C147ED76}"/>
              </a:ext>
            </a:extLst>
          </p:cNvPr>
          <p:cNvSpPr/>
          <p:nvPr/>
        </p:nvSpPr>
        <p:spPr>
          <a:xfrm>
            <a:off x="5006789" y="6033247"/>
            <a:ext cx="2178423"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latin typeface="Afek 1.5 AAA DemiBold" panose="00000700000000000000" pitchFamily="50" charset="-79"/>
                <a:cs typeface="Afek 1.5 AAA DemiBold" panose="00000700000000000000" pitchFamily="50" charset="-79"/>
              </a:rPr>
              <a:t>מתחילים</a:t>
            </a:r>
          </a:p>
        </p:txBody>
      </p:sp>
    </p:spTree>
    <p:extLst>
      <p:ext uri="{BB962C8B-B14F-4D97-AF65-F5344CB8AC3E}">
        <p14:creationId xmlns:p14="http://schemas.microsoft.com/office/powerpoint/2010/main" val="2239630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תמונה 25" descr="תמונה שמכילה טקסט&#10;&#10;התיאור נוצר באופן אוטומטי">
            <a:extLst>
              <a:ext uri="{FF2B5EF4-FFF2-40B4-BE49-F238E27FC236}">
                <a16:creationId xmlns:a16="http://schemas.microsoft.com/office/drawing/2014/main" id="{F94806B2-7003-E82F-ECDE-3ED74B31C4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08978" y="395143"/>
            <a:ext cx="10515600" cy="2200817"/>
          </a:xfrm>
          <a:prstGeom prst="rect">
            <a:avLst/>
          </a:prstGeom>
        </p:spPr>
      </p:pic>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3">
            <a:duotone>
              <a:schemeClr val="accent2">
                <a:shade val="45000"/>
                <a:satMod val="135000"/>
              </a:schemeClr>
              <a:prstClr val="white"/>
            </a:duotone>
          </a:blip>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sp>
        <p:nvSpPr>
          <p:cNvPr id="2" name="כותרת 1">
            <a:extLst>
              <a:ext uri="{FF2B5EF4-FFF2-40B4-BE49-F238E27FC236}">
                <a16:creationId xmlns:a16="http://schemas.microsoft.com/office/drawing/2014/main" id="{AC394069-6E62-EECE-9469-4D2BEF30D790}"/>
              </a:ext>
            </a:extLst>
          </p:cNvPr>
          <p:cNvSpPr>
            <a:spLocks noGrp="1"/>
          </p:cNvSpPr>
          <p:nvPr>
            <p:ph type="title"/>
          </p:nvPr>
        </p:nvSpPr>
        <p:spPr>
          <a:xfrm>
            <a:off x="838200" y="921284"/>
            <a:ext cx="10515600" cy="706889"/>
          </a:xfrm>
        </p:spPr>
        <p:txBody>
          <a:bodyPr/>
          <a:lstStyle/>
          <a:p>
            <a:pPr algn="ctr"/>
            <a:r>
              <a:rPr lang="he-IL" dirty="0">
                <a:latin typeface="FbTehilaPro Medium" panose="02020603050405020304" pitchFamily="18" charset="-79"/>
                <a:cs typeface="FbTehilaPro Medium" panose="02020603050405020304" pitchFamily="18" charset="-79"/>
              </a:rPr>
              <a:t>"לא עביד </a:t>
            </a:r>
            <a:r>
              <a:rPr lang="he-IL" dirty="0" err="1">
                <a:latin typeface="FbTehilaPro Medium" panose="02020603050405020304" pitchFamily="18" charset="-79"/>
                <a:cs typeface="FbTehilaPro Medium" panose="02020603050405020304" pitchFamily="18" charset="-79"/>
              </a:rPr>
              <a:t>קודשא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בריך</a:t>
            </a:r>
            <a:r>
              <a:rPr lang="he-IL" dirty="0">
                <a:latin typeface="FbTehilaPro Medium" panose="02020603050405020304" pitchFamily="18" charset="-79"/>
                <a:cs typeface="FbTehilaPro Medium" panose="02020603050405020304" pitchFamily="18" charset="-79"/>
              </a:rPr>
              <a:t> הוא </a:t>
            </a:r>
            <a:r>
              <a:rPr lang="he-IL" dirty="0" err="1">
                <a:solidFill>
                  <a:srgbClr val="8F57BA"/>
                </a:solidFill>
                <a:latin typeface="FbTehilaPro Medium" panose="02020603050405020304" pitchFamily="18" charset="-79"/>
                <a:cs typeface="FbTehilaPro Medium" panose="02020603050405020304" pitchFamily="18" charset="-79"/>
              </a:rPr>
              <a:t>ניסא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למגנא</a:t>
            </a:r>
            <a:r>
              <a:rPr lang="he-IL" dirty="0">
                <a:latin typeface="FbTehilaPro Medium" panose="02020603050405020304" pitchFamily="18" charset="-79"/>
                <a:cs typeface="FbTehilaPro Medium" panose="02020603050405020304" pitchFamily="18" charset="-79"/>
              </a:rPr>
              <a:t>"</a:t>
            </a:r>
          </a:p>
        </p:txBody>
      </p:sp>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3">
            <a:duotone>
              <a:schemeClr val="accent2">
                <a:shade val="45000"/>
                <a:satMod val="135000"/>
              </a:schemeClr>
              <a:prstClr val="white"/>
            </a:duotone>
          </a:blip>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3">
            <a:duotone>
              <a:schemeClr val="accent2">
                <a:shade val="45000"/>
                <a:satMod val="135000"/>
              </a:schemeClr>
              <a:prstClr val="white"/>
            </a:duotone>
          </a:blip>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3">
            <a:duotone>
              <a:schemeClr val="accent2">
                <a:shade val="45000"/>
                <a:satMod val="135000"/>
              </a:schemeClr>
              <a:prstClr val="white"/>
            </a:duotone>
          </a:blip>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3">
            <a:duotone>
              <a:schemeClr val="accent2">
                <a:shade val="45000"/>
                <a:satMod val="135000"/>
              </a:schemeClr>
              <a:prstClr val="white"/>
            </a:duotone>
          </a:blip>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3">
            <a:duotone>
              <a:schemeClr val="accent2">
                <a:shade val="45000"/>
                <a:satMod val="135000"/>
              </a:schemeClr>
              <a:prstClr val="white"/>
            </a:duotone>
          </a:blip>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3">
            <a:duotone>
              <a:schemeClr val="accent2">
                <a:shade val="45000"/>
                <a:satMod val="135000"/>
              </a:schemeClr>
              <a:prstClr val="white"/>
            </a:duotone>
          </a:blip>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3">
            <a:duotone>
              <a:schemeClr val="accent2">
                <a:shade val="45000"/>
                <a:satMod val="135000"/>
              </a:schemeClr>
              <a:prstClr val="white"/>
            </a:duotone>
          </a:blip>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27" name="כותרת משנה 2">
            <a:extLst>
              <a:ext uri="{FF2B5EF4-FFF2-40B4-BE49-F238E27FC236}">
                <a16:creationId xmlns:a16="http://schemas.microsoft.com/office/drawing/2014/main" id="{CCB8F7DC-A036-7E7A-2532-36BE8385E324}"/>
              </a:ext>
            </a:extLst>
          </p:cNvPr>
          <p:cNvSpPr txBox="1">
            <a:spLocks/>
          </p:cNvSpPr>
          <p:nvPr/>
        </p:nvSpPr>
        <p:spPr>
          <a:xfrm>
            <a:off x="708978" y="173552"/>
            <a:ext cx="112000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2600" dirty="0">
                <a:solidFill>
                  <a:schemeClr val="bg1"/>
                </a:solidFill>
                <a:latin typeface="Afek 1.5 AAA DemiBold" panose="00000700000000000000" pitchFamily="50" charset="-79"/>
                <a:cs typeface="Afek 1.5 AAA DemiBold" panose="00000700000000000000" pitchFamily="50" charset="-79"/>
              </a:rPr>
              <a:t>הסבירו את המשפט באמצעות לחיצה על הפירוש של </a:t>
            </a:r>
            <a:r>
              <a:rPr lang="he-IL" sz="2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המילה המודגשת</a:t>
            </a:r>
          </a:p>
        </p:txBody>
      </p:sp>
      <p:sp>
        <p:nvSpPr>
          <p:cNvPr id="35" name="כותרת משנה 2">
            <a:extLst>
              <a:ext uri="{FF2B5EF4-FFF2-40B4-BE49-F238E27FC236}">
                <a16:creationId xmlns:a16="http://schemas.microsoft.com/office/drawing/2014/main" id="{C0B46971-238B-3133-2FAF-858C393A30B9}"/>
              </a:ext>
            </a:extLst>
          </p:cNvPr>
          <p:cNvSpPr txBox="1">
            <a:spLocks/>
          </p:cNvSpPr>
          <p:nvPr/>
        </p:nvSpPr>
        <p:spPr>
          <a:xfrm>
            <a:off x="9068764" y="2659306"/>
            <a:ext cx="119668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לחינם</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6" name="כותרת משנה 2">
            <a:hlinkClick r:id="" action="ppaction://hlinkshowjump?jump=nextslide"/>
            <a:extLst>
              <a:ext uri="{FF2B5EF4-FFF2-40B4-BE49-F238E27FC236}">
                <a16:creationId xmlns:a16="http://schemas.microsoft.com/office/drawing/2014/main" id="{A535903B-33A7-802E-1DDD-F0D052391D59}"/>
              </a:ext>
            </a:extLst>
          </p:cNvPr>
          <p:cNvSpPr txBox="1">
            <a:spLocks/>
          </p:cNvSpPr>
          <p:nvPr/>
        </p:nvSpPr>
        <p:spPr>
          <a:xfrm>
            <a:off x="2701140" y="2659306"/>
            <a:ext cx="10799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נס</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 name="כותרת משנה 2">
            <a:extLst>
              <a:ext uri="{FF2B5EF4-FFF2-40B4-BE49-F238E27FC236}">
                <a16:creationId xmlns:a16="http://schemas.microsoft.com/office/drawing/2014/main" id="{89597E1E-BF85-27F0-DF96-B955BB048DAD}"/>
              </a:ext>
            </a:extLst>
          </p:cNvPr>
          <p:cNvSpPr txBox="1">
            <a:spLocks/>
          </p:cNvSpPr>
          <p:nvPr/>
        </p:nvSpPr>
        <p:spPr>
          <a:xfrm>
            <a:off x="5795033" y="1604404"/>
            <a:ext cx="83594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לא</a:t>
            </a:r>
          </a:p>
        </p:txBody>
      </p:sp>
      <p:sp>
        <p:nvSpPr>
          <p:cNvPr id="4" name="כותרת משנה 2">
            <a:extLst>
              <a:ext uri="{FF2B5EF4-FFF2-40B4-BE49-F238E27FC236}">
                <a16:creationId xmlns:a16="http://schemas.microsoft.com/office/drawing/2014/main" id="{047D7481-B1AF-ECDA-71F3-B69D5D278003}"/>
              </a:ext>
            </a:extLst>
          </p:cNvPr>
          <p:cNvSpPr txBox="1">
            <a:spLocks/>
          </p:cNvSpPr>
          <p:nvPr/>
        </p:nvSpPr>
        <p:spPr>
          <a:xfrm>
            <a:off x="4850544" y="1604404"/>
            <a:ext cx="110929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עושה</a:t>
            </a:r>
          </a:p>
        </p:txBody>
      </p:sp>
      <p:sp>
        <p:nvSpPr>
          <p:cNvPr id="5" name="כותרת משנה 2">
            <a:extLst>
              <a:ext uri="{FF2B5EF4-FFF2-40B4-BE49-F238E27FC236}">
                <a16:creationId xmlns:a16="http://schemas.microsoft.com/office/drawing/2014/main" id="{DDC15E75-4DB4-D39B-FB93-0F2FEE6D2D3A}"/>
              </a:ext>
            </a:extLst>
          </p:cNvPr>
          <p:cNvSpPr txBox="1">
            <a:spLocks/>
          </p:cNvSpPr>
          <p:nvPr/>
        </p:nvSpPr>
        <p:spPr>
          <a:xfrm>
            <a:off x="6390506" y="1604404"/>
            <a:ext cx="2901722" cy="70689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הקדוש ברוך הוא</a:t>
            </a:r>
          </a:p>
        </p:txBody>
      </p:sp>
    </p:spTree>
    <p:extLst>
      <p:ext uri="{BB962C8B-B14F-4D97-AF65-F5344CB8AC3E}">
        <p14:creationId xmlns:p14="http://schemas.microsoft.com/office/powerpoint/2010/main" val="2252193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childTnLst>
              </p:cTn>
              <p:nextCondLst>
                <p:cond evt="onClick" delay="0">
                  <p:tgtEl>
                    <p:spTgt spid="35"/>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תמונה 25" descr="תמונה שמכילה טקסט&#10;&#10;התיאור נוצר באופן אוטומטי">
            <a:extLst>
              <a:ext uri="{FF2B5EF4-FFF2-40B4-BE49-F238E27FC236}">
                <a16:creationId xmlns:a16="http://schemas.microsoft.com/office/drawing/2014/main" id="{F94806B2-7003-E82F-ECDE-3ED74B31C4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08978" y="395143"/>
            <a:ext cx="10515600" cy="2200817"/>
          </a:xfrm>
          <a:prstGeom prst="rect">
            <a:avLst/>
          </a:prstGeom>
        </p:spPr>
      </p:pic>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3">
            <a:duotone>
              <a:schemeClr val="accent2">
                <a:shade val="45000"/>
                <a:satMod val="135000"/>
              </a:schemeClr>
              <a:prstClr val="white"/>
            </a:duotone>
          </a:blip>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sp>
        <p:nvSpPr>
          <p:cNvPr id="2" name="כותרת 1">
            <a:extLst>
              <a:ext uri="{FF2B5EF4-FFF2-40B4-BE49-F238E27FC236}">
                <a16:creationId xmlns:a16="http://schemas.microsoft.com/office/drawing/2014/main" id="{AC394069-6E62-EECE-9469-4D2BEF30D790}"/>
              </a:ext>
            </a:extLst>
          </p:cNvPr>
          <p:cNvSpPr>
            <a:spLocks noGrp="1"/>
          </p:cNvSpPr>
          <p:nvPr>
            <p:ph type="title"/>
          </p:nvPr>
        </p:nvSpPr>
        <p:spPr>
          <a:xfrm>
            <a:off x="838200" y="921284"/>
            <a:ext cx="10515600" cy="706889"/>
          </a:xfrm>
        </p:spPr>
        <p:txBody>
          <a:bodyPr/>
          <a:lstStyle/>
          <a:p>
            <a:pPr algn="ctr"/>
            <a:r>
              <a:rPr lang="he-IL" dirty="0">
                <a:latin typeface="FbTehilaPro Medium" panose="02020603050405020304" pitchFamily="18" charset="-79"/>
                <a:cs typeface="FbTehilaPro Medium" panose="02020603050405020304" pitchFamily="18" charset="-79"/>
              </a:rPr>
              <a:t>"לא עביד </a:t>
            </a:r>
            <a:r>
              <a:rPr lang="he-IL" dirty="0" err="1">
                <a:latin typeface="FbTehilaPro Medium" panose="02020603050405020304" pitchFamily="18" charset="-79"/>
                <a:cs typeface="FbTehilaPro Medium" panose="02020603050405020304" pitchFamily="18" charset="-79"/>
              </a:rPr>
              <a:t>קודשא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בריך</a:t>
            </a:r>
            <a:r>
              <a:rPr lang="he-IL" dirty="0">
                <a:latin typeface="FbTehilaPro Medium" panose="02020603050405020304" pitchFamily="18" charset="-79"/>
                <a:cs typeface="FbTehilaPro Medium" panose="02020603050405020304" pitchFamily="18" charset="-79"/>
              </a:rPr>
              <a:t> הוא </a:t>
            </a:r>
            <a:r>
              <a:rPr lang="he-IL" dirty="0" err="1">
                <a:latin typeface="FbTehilaPro Medium" panose="02020603050405020304" pitchFamily="18" charset="-79"/>
                <a:cs typeface="FbTehilaPro Medium" panose="02020603050405020304" pitchFamily="18" charset="-79"/>
              </a:rPr>
              <a:t>ניסא</a:t>
            </a:r>
            <a:r>
              <a:rPr lang="he-IL" dirty="0">
                <a:latin typeface="FbTehilaPro Medium" panose="02020603050405020304" pitchFamily="18" charset="-79"/>
                <a:cs typeface="FbTehilaPro Medium" panose="02020603050405020304" pitchFamily="18" charset="-79"/>
              </a:rPr>
              <a:t> </a:t>
            </a:r>
            <a:r>
              <a:rPr lang="he-IL" dirty="0" err="1">
                <a:solidFill>
                  <a:srgbClr val="8F57BA"/>
                </a:solidFill>
                <a:latin typeface="FbTehilaPro Medium" panose="02020603050405020304" pitchFamily="18" charset="-79"/>
                <a:cs typeface="FbTehilaPro Medium" panose="02020603050405020304" pitchFamily="18" charset="-79"/>
              </a:rPr>
              <a:t>למגנא</a:t>
            </a:r>
            <a:r>
              <a:rPr lang="he-IL" dirty="0">
                <a:latin typeface="FbTehilaPro Medium" panose="02020603050405020304" pitchFamily="18" charset="-79"/>
                <a:cs typeface="FbTehilaPro Medium" panose="02020603050405020304" pitchFamily="18" charset="-79"/>
              </a:rPr>
              <a:t>"</a:t>
            </a:r>
          </a:p>
        </p:txBody>
      </p:sp>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3">
            <a:duotone>
              <a:schemeClr val="accent2">
                <a:shade val="45000"/>
                <a:satMod val="135000"/>
              </a:schemeClr>
              <a:prstClr val="white"/>
            </a:duotone>
          </a:blip>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3">
            <a:duotone>
              <a:schemeClr val="accent2">
                <a:shade val="45000"/>
                <a:satMod val="135000"/>
              </a:schemeClr>
              <a:prstClr val="white"/>
            </a:duotone>
          </a:blip>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3">
            <a:duotone>
              <a:schemeClr val="accent2">
                <a:shade val="45000"/>
                <a:satMod val="135000"/>
              </a:schemeClr>
              <a:prstClr val="white"/>
            </a:duotone>
          </a:blip>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3">
            <a:duotone>
              <a:schemeClr val="accent2">
                <a:shade val="45000"/>
                <a:satMod val="135000"/>
              </a:schemeClr>
              <a:prstClr val="white"/>
            </a:duotone>
          </a:blip>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3">
            <a:duotone>
              <a:schemeClr val="accent2">
                <a:shade val="45000"/>
                <a:satMod val="135000"/>
              </a:schemeClr>
              <a:prstClr val="white"/>
            </a:duotone>
          </a:blip>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3">
            <a:duotone>
              <a:schemeClr val="accent2">
                <a:shade val="45000"/>
                <a:satMod val="135000"/>
              </a:schemeClr>
              <a:prstClr val="white"/>
            </a:duotone>
          </a:blip>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3">
            <a:duotone>
              <a:schemeClr val="accent2">
                <a:shade val="45000"/>
                <a:satMod val="135000"/>
              </a:schemeClr>
              <a:prstClr val="white"/>
            </a:duotone>
          </a:blip>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27" name="כותרת משנה 2">
            <a:extLst>
              <a:ext uri="{FF2B5EF4-FFF2-40B4-BE49-F238E27FC236}">
                <a16:creationId xmlns:a16="http://schemas.microsoft.com/office/drawing/2014/main" id="{CCB8F7DC-A036-7E7A-2532-36BE8385E324}"/>
              </a:ext>
            </a:extLst>
          </p:cNvPr>
          <p:cNvSpPr txBox="1">
            <a:spLocks/>
          </p:cNvSpPr>
          <p:nvPr/>
        </p:nvSpPr>
        <p:spPr>
          <a:xfrm>
            <a:off x="708978" y="173552"/>
            <a:ext cx="112000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2600" dirty="0">
                <a:solidFill>
                  <a:schemeClr val="bg1"/>
                </a:solidFill>
                <a:latin typeface="Afek 1.5 AAA DemiBold" panose="00000700000000000000" pitchFamily="50" charset="-79"/>
                <a:cs typeface="Afek 1.5 AAA DemiBold" panose="00000700000000000000" pitchFamily="50" charset="-79"/>
              </a:rPr>
              <a:t>הסבירו את המשפט באמצעות לחיצה על הפירוש של </a:t>
            </a:r>
            <a:r>
              <a:rPr lang="he-IL" sz="2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המילה המודגשת</a:t>
            </a:r>
          </a:p>
        </p:txBody>
      </p:sp>
      <p:sp>
        <p:nvSpPr>
          <p:cNvPr id="35" name="כותרת משנה 2">
            <a:hlinkClick r:id="" action="ppaction://hlinkshowjump?jump=nextslide"/>
            <a:extLst>
              <a:ext uri="{FF2B5EF4-FFF2-40B4-BE49-F238E27FC236}">
                <a16:creationId xmlns:a16="http://schemas.microsoft.com/office/drawing/2014/main" id="{C0B46971-238B-3133-2FAF-858C393A30B9}"/>
              </a:ext>
            </a:extLst>
          </p:cNvPr>
          <p:cNvSpPr txBox="1">
            <a:spLocks/>
          </p:cNvSpPr>
          <p:nvPr/>
        </p:nvSpPr>
        <p:spPr>
          <a:xfrm>
            <a:off x="9068764" y="2659306"/>
            <a:ext cx="119668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לחינם</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 name="כותרת משנה 2">
            <a:extLst>
              <a:ext uri="{FF2B5EF4-FFF2-40B4-BE49-F238E27FC236}">
                <a16:creationId xmlns:a16="http://schemas.microsoft.com/office/drawing/2014/main" id="{7329823F-3A8A-2395-6899-B621BB4080C2}"/>
              </a:ext>
            </a:extLst>
          </p:cNvPr>
          <p:cNvSpPr txBox="1">
            <a:spLocks/>
          </p:cNvSpPr>
          <p:nvPr/>
        </p:nvSpPr>
        <p:spPr>
          <a:xfrm>
            <a:off x="5795033" y="1604404"/>
            <a:ext cx="83594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לא</a:t>
            </a:r>
          </a:p>
        </p:txBody>
      </p:sp>
      <p:sp>
        <p:nvSpPr>
          <p:cNvPr id="4" name="כותרת משנה 2">
            <a:extLst>
              <a:ext uri="{FF2B5EF4-FFF2-40B4-BE49-F238E27FC236}">
                <a16:creationId xmlns:a16="http://schemas.microsoft.com/office/drawing/2014/main" id="{7E172830-AE07-B390-C888-BF6E7A1B5148}"/>
              </a:ext>
            </a:extLst>
          </p:cNvPr>
          <p:cNvSpPr txBox="1">
            <a:spLocks/>
          </p:cNvSpPr>
          <p:nvPr/>
        </p:nvSpPr>
        <p:spPr>
          <a:xfrm>
            <a:off x="4850544" y="1604404"/>
            <a:ext cx="110929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עושה</a:t>
            </a:r>
          </a:p>
        </p:txBody>
      </p:sp>
      <p:sp>
        <p:nvSpPr>
          <p:cNvPr id="5" name="כותרת משנה 2">
            <a:extLst>
              <a:ext uri="{FF2B5EF4-FFF2-40B4-BE49-F238E27FC236}">
                <a16:creationId xmlns:a16="http://schemas.microsoft.com/office/drawing/2014/main" id="{542C50BD-5127-DCF9-F4BA-23928A34373A}"/>
              </a:ext>
            </a:extLst>
          </p:cNvPr>
          <p:cNvSpPr txBox="1">
            <a:spLocks/>
          </p:cNvSpPr>
          <p:nvPr/>
        </p:nvSpPr>
        <p:spPr>
          <a:xfrm>
            <a:off x="6390506" y="1604404"/>
            <a:ext cx="2901722" cy="70689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הקדוש ברוך הוא</a:t>
            </a:r>
          </a:p>
        </p:txBody>
      </p:sp>
      <p:sp>
        <p:nvSpPr>
          <p:cNvPr id="6" name="כותרת משנה 2">
            <a:extLst>
              <a:ext uri="{FF2B5EF4-FFF2-40B4-BE49-F238E27FC236}">
                <a16:creationId xmlns:a16="http://schemas.microsoft.com/office/drawing/2014/main" id="{FB46EF9B-0625-38E2-0375-F02003CE612A}"/>
              </a:ext>
            </a:extLst>
          </p:cNvPr>
          <p:cNvSpPr txBox="1">
            <a:spLocks/>
          </p:cNvSpPr>
          <p:nvPr/>
        </p:nvSpPr>
        <p:spPr>
          <a:xfrm>
            <a:off x="4010507" y="1604404"/>
            <a:ext cx="10799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נס</a:t>
            </a:r>
          </a:p>
        </p:txBody>
      </p:sp>
    </p:spTree>
    <p:extLst>
      <p:ext uri="{BB962C8B-B14F-4D97-AF65-F5344CB8AC3E}">
        <p14:creationId xmlns:p14="http://schemas.microsoft.com/office/powerpoint/2010/main" val="49470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תמונה 25" descr="תמונה שמכילה טקסט&#10;&#10;התיאור נוצר באופן אוטומטי">
            <a:extLst>
              <a:ext uri="{FF2B5EF4-FFF2-40B4-BE49-F238E27FC236}">
                <a16:creationId xmlns:a16="http://schemas.microsoft.com/office/drawing/2014/main" id="{F94806B2-7003-E82F-ECDE-3ED74B31C4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08978" y="395143"/>
            <a:ext cx="10515600" cy="2200817"/>
          </a:xfrm>
          <a:prstGeom prst="rect">
            <a:avLst/>
          </a:prstGeom>
        </p:spPr>
      </p:pic>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3"/>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sp>
        <p:nvSpPr>
          <p:cNvPr id="2" name="כותרת 1">
            <a:extLst>
              <a:ext uri="{FF2B5EF4-FFF2-40B4-BE49-F238E27FC236}">
                <a16:creationId xmlns:a16="http://schemas.microsoft.com/office/drawing/2014/main" id="{AC394069-6E62-EECE-9469-4D2BEF30D790}"/>
              </a:ext>
            </a:extLst>
          </p:cNvPr>
          <p:cNvSpPr>
            <a:spLocks noGrp="1"/>
          </p:cNvSpPr>
          <p:nvPr>
            <p:ph type="title"/>
          </p:nvPr>
        </p:nvSpPr>
        <p:spPr>
          <a:xfrm>
            <a:off x="838200" y="921284"/>
            <a:ext cx="10515600" cy="706889"/>
          </a:xfrm>
        </p:spPr>
        <p:txBody>
          <a:bodyPr/>
          <a:lstStyle/>
          <a:p>
            <a:pPr algn="ctr"/>
            <a:r>
              <a:rPr lang="he-IL" dirty="0">
                <a:latin typeface="FbTehilaPro Medium" panose="02020603050405020304" pitchFamily="18" charset="-79"/>
                <a:cs typeface="FbTehilaPro Medium" panose="02020603050405020304" pitchFamily="18" charset="-79"/>
              </a:rPr>
              <a:t>"לא עביד </a:t>
            </a:r>
            <a:r>
              <a:rPr lang="he-IL" dirty="0" err="1">
                <a:latin typeface="FbTehilaPro Medium" panose="02020603050405020304" pitchFamily="18" charset="-79"/>
                <a:cs typeface="FbTehilaPro Medium" panose="02020603050405020304" pitchFamily="18" charset="-79"/>
              </a:rPr>
              <a:t>קודשא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בריך</a:t>
            </a:r>
            <a:r>
              <a:rPr lang="he-IL" dirty="0">
                <a:latin typeface="FbTehilaPro Medium" panose="02020603050405020304" pitchFamily="18" charset="-79"/>
                <a:cs typeface="FbTehilaPro Medium" panose="02020603050405020304" pitchFamily="18" charset="-79"/>
              </a:rPr>
              <a:t> הוא </a:t>
            </a:r>
            <a:r>
              <a:rPr lang="he-IL" dirty="0" err="1">
                <a:latin typeface="FbTehilaPro Medium" panose="02020603050405020304" pitchFamily="18" charset="-79"/>
                <a:cs typeface="FbTehilaPro Medium" panose="02020603050405020304" pitchFamily="18" charset="-79"/>
              </a:rPr>
              <a:t>ניסא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למגנא</a:t>
            </a:r>
            <a:r>
              <a:rPr lang="he-IL" dirty="0">
                <a:latin typeface="FbTehilaPro Medium" panose="02020603050405020304" pitchFamily="18" charset="-79"/>
                <a:cs typeface="FbTehilaPro Medium" panose="02020603050405020304" pitchFamily="18" charset="-79"/>
              </a:rPr>
              <a:t>"</a:t>
            </a:r>
          </a:p>
        </p:txBody>
      </p:sp>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3"/>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3"/>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3"/>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3"/>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3"/>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3"/>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3"/>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27" name="כותרת משנה 2">
            <a:extLst>
              <a:ext uri="{FF2B5EF4-FFF2-40B4-BE49-F238E27FC236}">
                <a16:creationId xmlns:a16="http://schemas.microsoft.com/office/drawing/2014/main" id="{CCB8F7DC-A036-7E7A-2532-36BE8385E324}"/>
              </a:ext>
            </a:extLst>
          </p:cNvPr>
          <p:cNvSpPr txBox="1">
            <a:spLocks/>
          </p:cNvSpPr>
          <p:nvPr/>
        </p:nvSpPr>
        <p:spPr>
          <a:xfrm>
            <a:off x="708978" y="173552"/>
            <a:ext cx="112000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2600" dirty="0">
                <a:solidFill>
                  <a:schemeClr val="bg1"/>
                </a:solidFill>
                <a:latin typeface="Afek 1.5 AAA DemiBold" panose="00000700000000000000" pitchFamily="50" charset="-79"/>
                <a:cs typeface="Afek 1.5 AAA DemiBold" panose="00000700000000000000" pitchFamily="50" charset="-79"/>
              </a:rPr>
              <a:t>הסבירו את המשפט באמצעות לחיצה על הפירוש של </a:t>
            </a:r>
            <a:r>
              <a:rPr lang="he-IL" sz="2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המילה המודגשת</a:t>
            </a:r>
          </a:p>
        </p:txBody>
      </p:sp>
      <p:sp>
        <p:nvSpPr>
          <p:cNvPr id="28" name="כותרת משנה 2">
            <a:extLst>
              <a:ext uri="{FF2B5EF4-FFF2-40B4-BE49-F238E27FC236}">
                <a16:creationId xmlns:a16="http://schemas.microsoft.com/office/drawing/2014/main" id="{2C1D4F4D-A71A-6363-9C7A-342FB0B54E3C}"/>
              </a:ext>
            </a:extLst>
          </p:cNvPr>
          <p:cNvSpPr txBox="1">
            <a:spLocks/>
          </p:cNvSpPr>
          <p:nvPr/>
        </p:nvSpPr>
        <p:spPr>
          <a:xfrm>
            <a:off x="5795033" y="1604404"/>
            <a:ext cx="83594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לא</a:t>
            </a:r>
          </a:p>
        </p:txBody>
      </p:sp>
      <p:sp>
        <p:nvSpPr>
          <p:cNvPr id="29" name="כותרת משנה 2">
            <a:extLst>
              <a:ext uri="{FF2B5EF4-FFF2-40B4-BE49-F238E27FC236}">
                <a16:creationId xmlns:a16="http://schemas.microsoft.com/office/drawing/2014/main" id="{04FF5D1A-6798-CD1B-3631-A9D2A4BD92BB}"/>
              </a:ext>
            </a:extLst>
          </p:cNvPr>
          <p:cNvSpPr txBox="1">
            <a:spLocks/>
          </p:cNvSpPr>
          <p:nvPr/>
        </p:nvSpPr>
        <p:spPr>
          <a:xfrm>
            <a:off x="4850544" y="1604404"/>
            <a:ext cx="110929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עושה</a:t>
            </a:r>
          </a:p>
        </p:txBody>
      </p:sp>
      <p:sp>
        <p:nvSpPr>
          <p:cNvPr id="30" name="כותרת משנה 2">
            <a:extLst>
              <a:ext uri="{FF2B5EF4-FFF2-40B4-BE49-F238E27FC236}">
                <a16:creationId xmlns:a16="http://schemas.microsoft.com/office/drawing/2014/main" id="{29F651D6-3905-F607-0910-7B02DD12FFBA}"/>
              </a:ext>
            </a:extLst>
          </p:cNvPr>
          <p:cNvSpPr txBox="1">
            <a:spLocks/>
          </p:cNvSpPr>
          <p:nvPr/>
        </p:nvSpPr>
        <p:spPr>
          <a:xfrm>
            <a:off x="6390506" y="1604404"/>
            <a:ext cx="2901722" cy="70689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הקדוש ברוך הוא</a:t>
            </a:r>
          </a:p>
        </p:txBody>
      </p:sp>
      <p:sp>
        <p:nvSpPr>
          <p:cNvPr id="35" name="כותרת משנה 2">
            <a:hlinkClick r:id="" action="ppaction://hlinkshowjump?jump=nextslide"/>
            <a:extLst>
              <a:ext uri="{FF2B5EF4-FFF2-40B4-BE49-F238E27FC236}">
                <a16:creationId xmlns:a16="http://schemas.microsoft.com/office/drawing/2014/main" id="{C0B46971-238B-3133-2FAF-858C393A30B9}"/>
              </a:ext>
            </a:extLst>
          </p:cNvPr>
          <p:cNvSpPr txBox="1">
            <a:spLocks/>
          </p:cNvSpPr>
          <p:nvPr/>
        </p:nvSpPr>
        <p:spPr>
          <a:xfrm>
            <a:off x="2990904" y="1604404"/>
            <a:ext cx="119668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לחינם</a:t>
            </a:r>
          </a:p>
        </p:txBody>
      </p:sp>
      <p:sp>
        <p:nvSpPr>
          <p:cNvPr id="36" name="כותרת משנה 2">
            <a:extLst>
              <a:ext uri="{FF2B5EF4-FFF2-40B4-BE49-F238E27FC236}">
                <a16:creationId xmlns:a16="http://schemas.microsoft.com/office/drawing/2014/main" id="{A535903B-33A7-802E-1DDD-F0D052391D59}"/>
              </a:ext>
            </a:extLst>
          </p:cNvPr>
          <p:cNvSpPr txBox="1">
            <a:spLocks/>
          </p:cNvSpPr>
          <p:nvPr/>
        </p:nvSpPr>
        <p:spPr>
          <a:xfrm>
            <a:off x="4010507" y="1604404"/>
            <a:ext cx="10799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נס</a:t>
            </a:r>
          </a:p>
        </p:txBody>
      </p:sp>
      <p:sp>
        <p:nvSpPr>
          <p:cNvPr id="3" name="כותרת משנה 2">
            <a:extLst>
              <a:ext uri="{FF2B5EF4-FFF2-40B4-BE49-F238E27FC236}">
                <a16:creationId xmlns:a16="http://schemas.microsoft.com/office/drawing/2014/main" id="{061813DC-DA37-7E8A-E127-D13F869E91D9}"/>
              </a:ext>
            </a:extLst>
          </p:cNvPr>
          <p:cNvSpPr txBox="1">
            <a:spLocks/>
          </p:cNvSpPr>
          <p:nvPr/>
        </p:nvSpPr>
        <p:spPr>
          <a:xfrm>
            <a:off x="708978" y="2464106"/>
            <a:ext cx="11200096" cy="706890"/>
          </a:xfrm>
          <a:prstGeom prst="rect">
            <a:avLst/>
          </a:prstGeom>
        </p:spPr>
        <p:txBody>
          <a:bodyPr vert="horz" lIns="91440" tIns="45720" rIns="91440" bIns="45720" rtlCol="1">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3600" dirty="0">
                <a:solidFill>
                  <a:schemeClr val="bg1"/>
                </a:solidFill>
                <a:latin typeface="Afek 1.5 AAA DemiBold" panose="00000700000000000000" pitchFamily="50" charset="-79"/>
                <a:cs typeface="Afek 1.5 AAA DemiBold" panose="00000700000000000000" pitchFamily="50" charset="-79"/>
              </a:rPr>
              <a:t>האם ניתן להשתמש בכדי השמן האלו להדלקת המנורה?</a:t>
            </a:r>
            <a:endPar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4" name="מלבן: פינות מעוגלות 3">
            <a:hlinkClick r:id="rId4" action="ppaction://hlinksldjump" highlightClick="1"/>
            <a:extLst>
              <a:ext uri="{FF2B5EF4-FFF2-40B4-BE49-F238E27FC236}">
                <a16:creationId xmlns:a16="http://schemas.microsoft.com/office/drawing/2014/main" id="{E0BF0E84-1F17-27D9-A689-0AF924357EE5}"/>
              </a:ext>
            </a:extLst>
          </p:cNvPr>
          <p:cNvSpPr/>
          <p:nvPr/>
        </p:nvSpPr>
        <p:spPr>
          <a:xfrm>
            <a:off x="6667682" y="3683000"/>
            <a:ext cx="1441549" cy="1071660"/>
          </a:xfrm>
          <a:prstGeom prst="roundRect">
            <a:avLst/>
          </a:prstGeom>
          <a:solidFill>
            <a:srgbClr val="8F57BA"/>
          </a:solidFill>
        </p:spPr>
        <p:style>
          <a:lnRef idx="2">
            <a:schemeClr val="accent4">
              <a:shade val="50000"/>
            </a:schemeClr>
          </a:lnRef>
          <a:fillRef idx="1">
            <a:schemeClr val="accent4"/>
          </a:fillRef>
          <a:effectRef idx="0">
            <a:schemeClr val="accent4"/>
          </a:effectRef>
          <a:fontRef idx="minor">
            <a:schemeClr val="lt1"/>
          </a:fontRef>
        </p:style>
        <p:txBody>
          <a:bodyPr rtlCol="1" anchor="t"/>
          <a:lstStyle/>
          <a:p>
            <a:pPr algn="ctr"/>
            <a:r>
              <a:rPr lang="he-IL" sz="5400" dirty="0">
                <a:latin typeface="Afek 1.5 AAA DemiBold" panose="00000700000000000000" pitchFamily="50" charset="-79"/>
                <a:cs typeface="Afek 1.5 AAA DemiBold" panose="00000700000000000000" pitchFamily="50" charset="-79"/>
              </a:rPr>
              <a:t>כן</a:t>
            </a:r>
          </a:p>
        </p:txBody>
      </p:sp>
      <p:sp>
        <p:nvSpPr>
          <p:cNvPr id="5" name="מלבן: פינות מעוגלות 4">
            <a:hlinkClick r:id="" action="ppaction://hlinkshowjump?jump=nextslide" highlightClick="1"/>
            <a:extLst>
              <a:ext uri="{FF2B5EF4-FFF2-40B4-BE49-F238E27FC236}">
                <a16:creationId xmlns:a16="http://schemas.microsoft.com/office/drawing/2014/main" id="{F926EEA3-8247-CF43-831E-AECDC6AD6066}"/>
              </a:ext>
            </a:extLst>
          </p:cNvPr>
          <p:cNvSpPr/>
          <p:nvPr/>
        </p:nvSpPr>
        <p:spPr>
          <a:xfrm>
            <a:off x="4412873" y="3683000"/>
            <a:ext cx="1441549" cy="1071660"/>
          </a:xfrm>
          <a:prstGeom prst="roundRect">
            <a:avLst/>
          </a:prstGeom>
          <a:solidFill>
            <a:srgbClr val="375295"/>
          </a:solidFill>
        </p:spPr>
        <p:style>
          <a:lnRef idx="2">
            <a:schemeClr val="accent4">
              <a:shade val="50000"/>
            </a:schemeClr>
          </a:lnRef>
          <a:fillRef idx="1">
            <a:schemeClr val="accent4"/>
          </a:fillRef>
          <a:effectRef idx="0">
            <a:schemeClr val="accent4"/>
          </a:effectRef>
          <a:fontRef idx="minor">
            <a:schemeClr val="lt1"/>
          </a:fontRef>
        </p:style>
        <p:txBody>
          <a:bodyPr rtlCol="1" anchor="t"/>
          <a:lstStyle/>
          <a:p>
            <a:pPr algn="ctr"/>
            <a:r>
              <a:rPr lang="he-IL" sz="5400" dirty="0">
                <a:latin typeface="Afek 1.5 AAA DemiBold" panose="00000700000000000000" pitchFamily="50" charset="-79"/>
                <a:cs typeface="Afek 1.5 AAA DemiBold" panose="00000700000000000000" pitchFamily="50" charset="-79"/>
              </a:rPr>
              <a:t>לא</a:t>
            </a:r>
          </a:p>
        </p:txBody>
      </p:sp>
    </p:spTree>
    <p:extLst>
      <p:ext uri="{BB962C8B-B14F-4D97-AF65-F5344CB8AC3E}">
        <p14:creationId xmlns:p14="http://schemas.microsoft.com/office/powerpoint/2010/main" val="6494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14FF9B-BDE8-231F-3B73-B196CE8F349A}"/>
              </a:ext>
            </a:extLst>
          </p:cNvPr>
          <p:cNvSpPr>
            <a:spLocks noGrp="1"/>
          </p:cNvSpPr>
          <p:nvPr>
            <p:ph type="title"/>
          </p:nvPr>
        </p:nvSpPr>
        <p:spPr/>
        <p:txBody>
          <a:bodyPr/>
          <a:lstStyle/>
          <a:p>
            <a:r>
              <a:rPr lang="he-IL" dirty="0" err="1">
                <a:solidFill>
                  <a:schemeClr val="bg1"/>
                </a:solidFill>
                <a:latin typeface="Afek 1.5 AAA DemiBold" panose="00000700000000000000" pitchFamily="50" charset="-79"/>
                <a:cs typeface="Afek 1.5 AAA DemiBold" panose="00000700000000000000" pitchFamily="50" charset="-79"/>
              </a:rPr>
              <a:t>בידקו</a:t>
            </a:r>
            <a:r>
              <a:rPr lang="he-IL" dirty="0">
                <a:solidFill>
                  <a:schemeClr val="bg1"/>
                </a:solidFill>
                <a:latin typeface="Afek 1.5 AAA DemiBold" panose="00000700000000000000" pitchFamily="50" charset="-79"/>
                <a:cs typeface="Afek 1.5 AAA DemiBold" panose="00000700000000000000" pitchFamily="50" charset="-79"/>
              </a:rPr>
              <a:t> שוב...</a:t>
            </a:r>
          </a:p>
        </p:txBody>
      </p:sp>
      <p:sp>
        <p:nvSpPr>
          <p:cNvPr id="3" name="מציין מיקום תוכן 2">
            <a:extLst>
              <a:ext uri="{FF2B5EF4-FFF2-40B4-BE49-F238E27FC236}">
                <a16:creationId xmlns:a16="http://schemas.microsoft.com/office/drawing/2014/main" id="{1310F3C6-EE9A-1503-D725-EC46F11DA742}"/>
              </a:ext>
            </a:extLst>
          </p:cNvPr>
          <p:cNvSpPr>
            <a:spLocks noGrp="1"/>
          </p:cNvSpPr>
          <p:nvPr>
            <p:ph idx="1"/>
          </p:nvPr>
        </p:nvSpPr>
        <p:spPr>
          <a:xfrm>
            <a:off x="838200" y="2095499"/>
            <a:ext cx="10515600" cy="2908301"/>
          </a:xfrm>
        </p:spPr>
        <p:txBody>
          <a:bodyPr>
            <a:normAutofit/>
          </a:bodyPr>
          <a:lstStyle/>
          <a:p>
            <a:pPr marL="0" indent="0" algn="ctr">
              <a:buNone/>
            </a:pP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a:t>
            </a:r>
            <a:r>
              <a:rPr lang="he-IL" sz="6600" i="0" u="none" strike="noStrike" baseline="30000" dirty="0">
                <a:solidFill>
                  <a:schemeClr val="accent4">
                    <a:lumMod val="60000"/>
                    <a:lumOff val="40000"/>
                  </a:schemeClr>
                </a:solidFill>
                <a:latin typeface="FbTehilaPro Medium" panose="02020603050405020304" pitchFamily="18" charset="-79"/>
                <a:cs typeface="FbTehilaPro Medium" panose="02020603050405020304" pitchFamily="18" charset="-79"/>
              </a:rPr>
              <a:t>טומאה הותרה בציבור</a:t>
            </a: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 ישנו כלל בהלכה,</a:t>
            </a:r>
            <a:r>
              <a:rPr lang="en-US"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
            </a:r>
            <a:br>
              <a:rPr lang="en-US"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b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לפיו מותרת הקרבת </a:t>
            </a:r>
            <a:r>
              <a:rPr lang="he-IL" sz="6600" b="0" i="0" u="none" strike="noStrike" baseline="30000" dirty="0" err="1">
                <a:solidFill>
                  <a:schemeClr val="accent4">
                    <a:lumMod val="60000"/>
                    <a:lumOff val="40000"/>
                  </a:schemeClr>
                </a:solidFill>
                <a:latin typeface="FbTehilaPro Regular" panose="02020603050405020304" pitchFamily="18" charset="-79"/>
                <a:cs typeface="FbTehilaPro Regular" panose="02020603050405020304" pitchFamily="18" charset="-79"/>
              </a:rPr>
              <a:t>קרבנות</a:t>
            </a: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 בטומאה,</a:t>
            </a:r>
            <a:b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b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כאשר כל הציבור או רובו טמאים.</a:t>
            </a:r>
            <a:r>
              <a:rPr lang="en-US"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
            </a:r>
            <a:br>
              <a:rPr lang="en-US"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b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זאת, למרות האיסור להקריב </a:t>
            </a:r>
            <a:r>
              <a:rPr lang="he-IL" sz="6600" b="0" i="0" u="none" strike="noStrike" baseline="30000" dirty="0" err="1">
                <a:solidFill>
                  <a:schemeClr val="accent4">
                    <a:lumMod val="60000"/>
                    <a:lumOff val="40000"/>
                  </a:schemeClr>
                </a:solidFill>
                <a:latin typeface="FbTehilaPro Regular" panose="02020603050405020304" pitchFamily="18" charset="-79"/>
                <a:cs typeface="FbTehilaPro Regular" panose="02020603050405020304" pitchFamily="18" charset="-79"/>
              </a:rPr>
              <a:t>קרבנות</a:t>
            </a:r>
            <a:r>
              <a:rPr lang="he-IL" sz="6600" b="0" i="0" u="none" strike="noStrike" baseline="30000" dirty="0">
                <a:solidFill>
                  <a:schemeClr val="accent4">
                    <a:lumMod val="60000"/>
                    <a:lumOff val="40000"/>
                  </a:schemeClr>
                </a:solidFill>
                <a:latin typeface="FbTehilaPro Regular" panose="02020603050405020304" pitchFamily="18" charset="-79"/>
                <a:cs typeface="FbTehilaPro Regular" panose="02020603050405020304" pitchFamily="18" charset="-79"/>
              </a:rPr>
              <a:t> בטומאה.</a:t>
            </a:r>
          </a:p>
        </p:txBody>
      </p:sp>
      <p:sp>
        <p:nvSpPr>
          <p:cNvPr id="4" name="לחצן פעולה: ריק 3">
            <a:hlinkClick r:id="" action="ppaction://hlinkshowjump?jump=previousslide" highlightClick="1"/>
            <a:extLst>
              <a:ext uri="{FF2B5EF4-FFF2-40B4-BE49-F238E27FC236}">
                <a16:creationId xmlns:a16="http://schemas.microsoft.com/office/drawing/2014/main" id="{F726168F-533F-6D02-FAAB-7547BE13098B}"/>
              </a:ext>
            </a:extLst>
          </p:cNvPr>
          <p:cNvSpPr/>
          <p:nvPr/>
        </p:nvSpPr>
        <p:spPr>
          <a:xfrm>
            <a:off x="4032250" y="5308600"/>
            <a:ext cx="4127500" cy="850900"/>
          </a:xfrm>
          <a:prstGeom prst="actionButtonBlank">
            <a:avLst/>
          </a:prstGeom>
          <a:solidFill>
            <a:srgbClr val="3F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err="1">
                <a:latin typeface="Afek 1.5 AAA DemiBold" panose="00000700000000000000" pitchFamily="50" charset="-79"/>
                <a:cs typeface="Afek 1.5 AAA DemiBold" panose="00000700000000000000" pitchFamily="50" charset="-79"/>
              </a:rPr>
              <a:t>נסיון</a:t>
            </a:r>
            <a:r>
              <a:rPr lang="he-IL" dirty="0">
                <a:latin typeface="Afek 1.5 AAA DemiBold" panose="00000700000000000000" pitchFamily="50" charset="-79"/>
                <a:cs typeface="Afek 1.5 AAA DemiBold" panose="00000700000000000000" pitchFamily="50" charset="-79"/>
              </a:rPr>
              <a:t> נוסף למענה על השאלה</a:t>
            </a:r>
          </a:p>
        </p:txBody>
      </p:sp>
    </p:spTree>
    <p:extLst>
      <p:ext uri="{BB962C8B-B14F-4D97-AF65-F5344CB8AC3E}">
        <p14:creationId xmlns:p14="http://schemas.microsoft.com/office/powerpoint/2010/main" val="1952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2"/>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2"/>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2"/>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2"/>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2"/>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2"/>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2"/>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2"/>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3" name="כותרת משנה 2">
            <a:extLst>
              <a:ext uri="{FF2B5EF4-FFF2-40B4-BE49-F238E27FC236}">
                <a16:creationId xmlns:a16="http://schemas.microsoft.com/office/drawing/2014/main" id="{061813DC-DA37-7E8A-E127-D13F869E91D9}"/>
              </a:ext>
            </a:extLst>
          </p:cNvPr>
          <p:cNvSpPr txBox="1">
            <a:spLocks/>
          </p:cNvSpPr>
          <p:nvPr/>
        </p:nvSpPr>
        <p:spPr>
          <a:xfrm>
            <a:off x="3638141" y="478751"/>
            <a:ext cx="8076169" cy="133599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נכון!</a:t>
            </a:r>
            <a:r>
              <a:rPr lang="he-IL" sz="3600" dirty="0">
                <a:solidFill>
                  <a:schemeClr val="bg1"/>
                </a:solidFill>
                <a:latin typeface="Afek 1.5 AAA DemiBold" panose="00000700000000000000" pitchFamily="50" charset="-79"/>
                <a:cs typeface="Afek 1.5 AAA DemiBold" panose="00000700000000000000" pitchFamily="50" charset="-79"/>
              </a:rPr>
              <a:t> טומאה הותרה בציבור,</a:t>
            </a:r>
            <a:r>
              <a:rPr lang="en-US" sz="3600" dirty="0">
                <a:solidFill>
                  <a:schemeClr val="bg1"/>
                </a:solidFill>
                <a:latin typeface="Afek 1.5 AAA DemiBold" panose="00000700000000000000" pitchFamily="50" charset="-79"/>
                <a:cs typeface="Afek 1.5 AAA DemiBold" panose="00000700000000000000" pitchFamily="50" charset="-79"/>
              </a:rPr>
              <a:t/>
            </a:r>
            <a:br>
              <a:rPr lang="en-US" sz="3600" dirty="0">
                <a:solidFill>
                  <a:schemeClr val="bg1"/>
                </a:solidFill>
                <a:latin typeface="Afek 1.5 AAA DemiBold" panose="00000700000000000000" pitchFamily="50" charset="-79"/>
                <a:cs typeface="Afek 1.5 AAA DemiBold" panose="00000700000000000000" pitchFamily="50" charset="-79"/>
              </a:rPr>
            </a:br>
            <a:r>
              <a:rPr lang="he-IL" sz="3600" dirty="0">
                <a:solidFill>
                  <a:schemeClr val="bg1"/>
                </a:solidFill>
                <a:latin typeface="Afek 1.5 AAA DemiBold" panose="00000700000000000000" pitchFamily="50" charset="-79"/>
                <a:cs typeface="Afek 1.5 AAA DemiBold" panose="00000700000000000000" pitchFamily="50" charset="-79"/>
              </a:rPr>
              <a:t>ולכן מותר להדליק בשמנים אלו.</a:t>
            </a:r>
            <a:endPar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8" name="כותרת משנה 2">
            <a:extLst>
              <a:ext uri="{FF2B5EF4-FFF2-40B4-BE49-F238E27FC236}">
                <a16:creationId xmlns:a16="http://schemas.microsoft.com/office/drawing/2014/main" id="{AC29614E-532D-38C1-382B-92990F9E4C39}"/>
              </a:ext>
            </a:extLst>
          </p:cNvPr>
          <p:cNvSpPr txBox="1">
            <a:spLocks/>
          </p:cNvSpPr>
          <p:nvPr/>
        </p:nvSpPr>
        <p:spPr>
          <a:xfrm>
            <a:off x="622302" y="478751"/>
            <a:ext cx="2348814" cy="150875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האמצע של שמן והאמצע של טמא...</a:t>
            </a:r>
          </a:p>
        </p:txBody>
      </p:sp>
      <p:sp>
        <p:nvSpPr>
          <p:cNvPr id="9" name="לחצן פעולה: ריק 8">
            <a:hlinkClick r:id="" action="ppaction://hlinkshowjump?jump=nextslide" highlightClick="1"/>
            <a:extLst>
              <a:ext uri="{FF2B5EF4-FFF2-40B4-BE49-F238E27FC236}">
                <a16:creationId xmlns:a16="http://schemas.microsoft.com/office/drawing/2014/main" id="{4045E5BF-B6DB-8FEA-2FCD-5259FA8DD8F8}"/>
              </a:ext>
            </a:extLst>
          </p:cNvPr>
          <p:cNvSpPr/>
          <p:nvPr/>
        </p:nvSpPr>
        <p:spPr>
          <a:xfrm>
            <a:off x="1437199" y="2072204"/>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cxnSp>
        <p:nvCxnSpPr>
          <p:cNvPr id="11" name="מחבר ישר 10">
            <a:extLst>
              <a:ext uri="{FF2B5EF4-FFF2-40B4-BE49-F238E27FC236}">
                <a16:creationId xmlns:a16="http://schemas.microsoft.com/office/drawing/2014/main" id="{20CB1C8B-7529-F767-BF27-B29AD31AEC19}"/>
              </a:ext>
            </a:extLst>
          </p:cNvPr>
          <p:cNvCxnSpPr/>
          <p:nvPr/>
        </p:nvCxnSpPr>
        <p:spPr>
          <a:xfrm>
            <a:off x="3404727" y="365125"/>
            <a:ext cx="0" cy="25939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433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הרביעי.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וגלו את המיוחד שבמצוות הדלקת נרות חנוכה...</a:t>
            </a:r>
          </a:p>
        </p:txBody>
      </p:sp>
      <p:pic>
        <p:nvPicPr>
          <p:cNvPr id="5" name="תמונה 4" descr="תמונה שמכילה קנדלברה&#10;&#10;התיאור נוצר באופן אוטומטי">
            <a:extLst>
              <a:ext uri="{FF2B5EF4-FFF2-40B4-BE49-F238E27FC236}">
                <a16:creationId xmlns:a16="http://schemas.microsoft.com/office/drawing/2014/main" id="{EB2F1577-9998-8A87-87CF-FC5701118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45" y="178834"/>
            <a:ext cx="6500328" cy="6500332"/>
          </a:xfrm>
          <a:prstGeom prst="rect">
            <a:avLst/>
          </a:prstGeom>
        </p:spPr>
      </p:pic>
      <p:pic>
        <p:nvPicPr>
          <p:cNvPr id="4" name="תמונה 3" descr="תמונה שמכילה קנדלברה&#10;&#10;התיאור נוצר באופן אוטומטי">
            <a:extLst>
              <a:ext uri="{FF2B5EF4-FFF2-40B4-BE49-F238E27FC236}">
                <a16:creationId xmlns:a16="http://schemas.microsoft.com/office/drawing/2014/main" id="{4C47087E-79DE-BF67-3969-F85DD1C27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43" y="178833"/>
            <a:ext cx="6500330" cy="6500334"/>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4642347"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956186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nextCondLst>
                <p:cond evt="onClick" delay="0">
                  <p:tgtEl>
                    <p:spTgt spid="5"/>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561F43-38FF-3816-7457-FB3BC7B8AB8B}"/>
              </a:ext>
            </a:extLst>
          </p:cNvPr>
          <p:cNvSpPr>
            <a:spLocks noGrp="1"/>
          </p:cNvSpPr>
          <p:nvPr>
            <p:ph type="title"/>
          </p:nvPr>
        </p:nvSpPr>
        <p:spPr/>
        <p:txBody>
          <a:bodyPr>
            <a:normAutofit/>
          </a:bodyPr>
          <a:lstStyle/>
          <a:p>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היום השמיני </a:t>
            </a:r>
            <a:r>
              <a:rPr lang="he-IL" sz="3600" dirty="0">
                <a:solidFill>
                  <a:schemeClr val="bg1"/>
                </a:solidFill>
                <a:latin typeface="Afek 1.5 AAA DemiBold" panose="00000700000000000000" pitchFamily="50" charset="-79"/>
                <a:cs typeface="Afek 1.5 AAA DemiBold" panose="00000700000000000000" pitchFamily="50" charset="-79"/>
              </a:rPr>
              <a:t>של חנוכה בבית משפחת ישראלי.</a:t>
            </a:r>
            <a:br>
              <a:rPr lang="he-IL" sz="3600" dirty="0">
                <a:solidFill>
                  <a:schemeClr val="bg1"/>
                </a:solidFill>
                <a:latin typeface="Afek 1.5 AAA DemiBold" panose="00000700000000000000" pitchFamily="50" charset="-79"/>
                <a:cs typeface="Afek 1.5 AAA DemiBold" panose="00000700000000000000" pitchFamily="50" charset="-79"/>
              </a:rPr>
            </a:br>
            <a:r>
              <a:rPr lang="he-IL" sz="3600" dirty="0">
                <a:solidFill>
                  <a:schemeClr val="bg1"/>
                </a:solidFill>
                <a:latin typeface="Afek 1.5 AAA DemiBold" panose="00000700000000000000" pitchFamily="50" charset="-79"/>
                <a:cs typeface="Afek 1.5 AAA DemiBold" panose="00000700000000000000" pitchFamily="50" charset="-79"/>
              </a:rPr>
              <a:t>בבית גרים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ההורים ושלושת הילדים </a:t>
            </a:r>
            <a:r>
              <a:rPr lang="he-IL" sz="3600" dirty="0">
                <a:solidFill>
                  <a:schemeClr val="bg1"/>
                </a:solidFill>
                <a:latin typeface="Afek 1.5 AAA DemiBold" panose="00000700000000000000" pitchFamily="50" charset="-79"/>
                <a:cs typeface="Afek 1.5 AAA DemiBold" panose="00000700000000000000" pitchFamily="50" charset="-79"/>
              </a:rPr>
              <a:t>שלהם.</a:t>
            </a:r>
          </a:p>
        </p:txBody>
      </p:sp>
      <p:pic>
        <p:nvPicPr>
          <p:cNvPr id="5" name="תמונה 4">
            <a:extLst>
              <a:ext uri="{FF2B5EF4-FFF2-40B4-BE49-F238E27FC236}">
                <a16:creationId xmlns:a16="http://schemas.microsoft.com/office/drawing/2014/main" id="{4EE63C43-C27A-AB5C-4B1F-8937F3E84FE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8166100" y="2882900"/>
            <a:ext cx="3759200" cy="3289300"/>
          </a:xfrm>
          <a:prstGeom prst="rect">
            <a:avLst/>
          </a:prstGeom>
        </p:spPr>
      </p:pic>
      <p:pic>
        <p:nvPicPr>
          <p:cNvPr id="6" name="תמונה 5">
            <a:extLst>
              <a:ext uri="{FF2B5EF4-FFF2-40B4-BE49-F238E27FC236}">
                <a16:creationId xmlns:a16="http://schemas.microsoft.com/office/drawing/2014/main" id="{1FEAAB78-37F4-940C-1684-4630F91A256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292600" y="2882900"/>
            <a:ext cx="3759200" cy="3289300"/>
          </a:xfrm>
          <a:prstGeom prst="rect">
            <a:avLst/>
          </a:prstGeom>
        </p:spPr>
      </p:pic>
      <p:pic>
        <p:nvPicPr>
          <p:cNvPr id="7" name="תמונה 6">
            <a:extLst>
              <a:ext uri="{FF2B5EF4-FFF2-40B4-BE49-F238E27FC236}">
                <a16:creationId xmlns:a16="http://schemas.microsoft.com/office/drawing/2014/main" id="{68553119-635B-5252-9EDA-B1306B86BB6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19100" y="2882900"/>
            <a:ext cx="3759200" cy="3289300"/>
          </a:xfrm>
          <a:prstGeom prst="rect">
            <a:avLst/>
          </a:prstGeom>
        </p:spPr>
      </p:pic>
      <p:sp>
        <p:nvSpPr>
          <p:cNvPr id="8" name="כותרת 1">
            <a:extLst>
              <a:ext uri="{FF2B5EF4-FFF2-40B4-BE49-F238E27FC236}">
                <a16:creationId xmlns:a16="http://schemas.microsoft.com/office/drawing/2014/main" id="{31092AE7-1AB0-D609-B258-C4F70C7A42B5}"/>
              </a:ext>
            </a:extLst>
          </p:cNvPr>
          <p:cNvSpPr txBox="1">
            <a:spLocks/>
          </p:cNvSpPr>
          <p:nvPr/>
        </p:nvSpPr>
        <p:spPr>
          <a:xfrm>
            <a:off x="838200" y="1449388"/>
            <a:ext cx="10515600"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a:solidFill>
                  <a:schemeClr val="bg1"/>
                </a:solidFill>
                <a:latin typeface="Afek 1.5 AAA DemiBold" panose="00000700000000000000" pitchFamily="50" charset="-79"/>
                <a:cs typeface="Afek 1.5 AAA DemiBold" panose="00000700000000000000" pitchFamily="50" charset="-79"/>
              </a:rPr>
              <a:t>כמה נרות הם ידליקו לפי </a:t>
            </a:r>
            <a:r>
              <a:rPr lang="he-IL" dirty="0" err="1">
                <a:solidFill>
                  <a:schemeClr val="accent4">
                    <a:lumMod val="60000"/>
                    <a:lumOff val="40000"/>
                  </a:schemeClr>
                </a:solidFill>
                <a:latin typeface="Afek 1.5 AAA DemiBold" panose="00000700000000000000" pitchFamily="50" charset="-79"/>
                <a:cs typeface="Afek 1.5 AAA DemiBold" panose="00000700000000000000" pitchFamily="50" charset="-79"/>
              </a:rPr>
              <a:t>המצוה</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 הבסיסית?</a:t>
            </a:r>
            <a:endParaRPr lang="he-IL" dirty="0">
              <a:solidFill>
                <a:schemeClr val="bg1"/>
              </a:solidFill>
              <a:latin typeface="Afek 1.5 AAA DemiBold" panose="00000700000000000000" pitchFamily="50" charset="-79"/>
              <a:cs typeface="Afek 1.5 AAA DemiBold" panose="00000700000000000000" pitchFamily="50" charset="-79"/>
            </a:endParaRPr>
          </a:p>
        </p:txBody>
      </p:sp>
      <p:pic>
        <p:nvPicPr>
          <p:cNvPr id="10" name="תמונה 9" descr="תמונה שמכילה קנדלברה&#10;&#10;התיאור נוצר באופן אוטומטי">
            <a:extLst>
              <a:ext uri="{FF2B5EF4-FFF2-40B4-BE49-F238E27FC236}">
                <a16:creationId xmlns:a16="http://schemas.microsoft.com/office/drawing/2014/main" id="{91158A4A-5119-B0DF-6E1C-892FE0D7B3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06677" y="4433886"/>
            <a:ext cx="1060449" cy="869949"/>
          </a:xfrm>
          <a:prstGeom prst="rect">
            <a:avLst/>
          </a:prstGeom>
        </p:spPr>
      </p:pic>
      <p:pic>
        <p:nvPicPr>
          <p:cNvPr id="12" name="תמונה 11" descr="תמונה שמכילה קנדלברה&#10;&#10;התיאור נוצר באופן אוטומטי">
            <a:extLst>
              <a:ext uri="{FF2B5EF4-FFF2-40B4-BE49-F238E27FC236}">
                <a16:creationId xmlns:a16="http://schemas.microsoft.com/office/drawing/2014/main" id="{4985B0AC-5946-2FEF-5FF5-9D0927B976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4151" y="4433887"/>
            <a:ext cx="1060449" cy="869949"/>
          </a:xfrm>
          <a:prstGeom prst="rect">
            <a:avLst/>
          </a:prstGeom>
        </p:spPr>
      </p:pic>
      <p:pic>
        <p:nvPicPr>
          <p:cNvPr id="14" name="תמונה 13" descr="תמונה שמכילה קנדלברה&#10;&#10;התיאור נוצר באופן אוטומטי">
            <a:extLst>
              <a:ext uri="{FF2B5EF4-FFF2-40B4-BE49-F238E27FC236}">
                <a16:creationId xmlns:a16="http://schemas.microsoft.com/office/drawing/2014/main" id="{B021C235-E7F6-043D-484C-FA9F9E6EF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2679" y="4447732"/>
            <a:ext cx="1060449" cy="869949"/>
          </a:xfrm>
          <a:prstGeom prst="rect">
            <a:avLst/>
          </a:prstGeom>
        </p:spPr>
      </p:pic>
      <p:sp>
        <p:nvSpPr>
          <p:cNvPr id="15" name="לחצן פעולה: ריק 14">
            <a:hlinkClick r:id="" action="ppaction://hlinkshowjump?jump=nextslide" highlightClick="1"/>
            <a:extLst>
              <a:ext uri="{FF2B5EF4-FFF2-40B4-BE49-F238E27FC236}">
                <a16:creationId xmlns:a16="http://schemas.microsoft.com/office/drawing/2014/main" id="{E19D6C75-3C46-0DE1-154B-D652BA0E02F2}"/>
              </a:ext>
            </a:extLst>
          </p:cNvPr>
          <p:cNvSpPr/>
          <p:nvPr/>
        </p:nvSpPr>
        <p:spPr>
          <a:xfrm>
            <a:off x="911860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נר אחד</a:t>
            </a:r>
          </a:p>
        </p:txBody>
      </p:sp>
      <p:sp>
        <p:nvSpPr>
          <p:cNvPr id="16" name="לחצן פעולה: ריק 15">
            <a:extLst>
              <a:ext uri="{FF2B5EF4-FFF2-40B4-BE49-F238E27FC236}">
                <a16:creationId xmlns:a16="http://schemas.microsoft.com/office/drawing/2014/main" id="{2BC41CEC-879B-F366-9BC4-50F51964E5E0}"/>
              </a:ext>
            </a:extLst>
          </p:cNvPr>
          <p:cNvSpPr/>
          <p:nvPr/>
        </p:nvSpPr>
        <p:spPr>
          <a:xfrm>
            <a:off x="529590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5 נרות</a:t>
            </a:r>
          </a:p>
        </p:txBody>
      </p:sp>
      <p:sp>
        <p:nvSpPr>
          <p:cNvPr id="17" name="לחצן פעולה: ריק 16">
            <a:extLst>
              <a:ext uri="{FF2B5EF4-FFF2-40B4-BE49-F238E27FC236}">
                <a16:creationId xmlns:a16="http://schemas.microsoft.com/office/drawing/2014/main" id="{54A8EC2A-7599-E837-5AAA-604168FC626A}"/>
              </a:ext>
            </a:extLst>
          </p:cNvPr>
          <p:cNvSpPr/>
          <p:nvPr/>
        </p:nvSpPr>
        <p:spPr>
          <a:xfrm>
            <a:off x="117475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8 נרות</a:t>
            </a:r>
          </a:p>
        </p:txBody>
      </p:sp>
      <p:grpSp>
        <p:nvGrpSpPr>
          <p:cNvPr id="24" name="קבוצה 23">
            <a:extLst>
              <a:ext uri="{FF2B5EF4-FFF2-40B4-BE49-F238E27FC236}">
                <a16:creationId xmlns:a16="http://schemas.microsoft.com/office/drawing/2014/main" id="{C18B7466-81E1-3449-2386-490BE3D5CD6F}"/>
              </a:ext>
            </a:extLst>
          </p:cNvPr>
          <p:cNvGrpSpPr/>
          <p:nvPr/>
        </p:nvGrpSpPr>
        <p:grpSpPr>
          <a:xfrm>
            <a:off x="4932307" y="6636619"/>
            <a:ext cx="3047314" cy="420751"/>
            <a:chOff x="4932307" y="6636619"/>
            <a:chExt cx="3047314" cy="420751"/>
          </a:xfrm>
        </p:grpSpPr>
        <p:sp>
          <p:nvSpPr>
            <p:cNvPr id="22" name="קשת 21">
              <a:extLst>
                <a:ext uri="{FF2B5EF4-FFF2-40B4-BE49-F238E27FC236}">
                  <a16:creationId xmlns:a16="http://schemas.microsoft.com/office/drawing/2014/main" id="{02462CEB-ADBE-2861-C17C-ED01E66D04E3}"/>
                </a:ext>
              </a:extLst>
            </p:cNvPr>
            <p:cNvSpPr/>
            <p:nvPr/>
          </p:nvSpPr>
          <p:spPr>
            <a:xfrm rot="7871126" flipH="1" flipV="1">
              <a:off x="6637267" y="5715016"/>
              <a:ext cx="289766" cy="2394942"/>
            </a:xfrm>
            <a:prstGeom prst="arc">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3" name="קשת 22">
              <a:extLst>
                <a:ext uri="{FF2B5EF4-FFF2-40B4-BE49-F238E27FC236}">
                  <a16:creationId xmlns:a16="http://schemas.microsoft.com/office/drawing/2014/main" id="{6A053D82-2E72-8196-6EF5-E455F8A2F4B9}"/>
                </a:ext>
              </a:extLst>
            </p:cNvPr>
            <p:cNvSpPr/>
            <p:nvPr/>
          </p:nvSpPr>
          <p:spPr>
            <a:xfrm rot="14006108" flipV="1">
              <a:off x="5844048" y="5724878"/>
              <a:ext cx="319465" cy="2142948"/>
            </a:xfrm>
            <a:prstGeom prst="arc">
              <a:avLst>
                <a:gd name="adj1" fmla="val 16200000"/>
                <a:gd name="adj2" fmla="val 3577673"/>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grpSp>
        <p:nvGrpSpPr>
          <p:cNvPr id="25" name="קבוצה 24">
            <a:extLst>
              <a:ext uri="{FF2B5EF4-FFF2-40B4-BE49-F238E27FC236}">
                <a16:creationId xmlns:a16="http://schemas.microsoft.com/office/drawing/2014/main" id="{5BBB07A3-C0FE-3B7D-47BE-062AAB0C0766}"/>
              </a:ext>
            </a:extLst>
          </p:cNvPr>
          <p:cNvGrpSpPr/>
          <p:nvPr/>
        </p:nvGrpSpPr>
        <p:grpSpPr>
          <a:xfrm>
            <a:off x="698843" y="6636619"/>
            <a:ext cx="3047314" cy="420751"/>
            <a:chOff x="4932307" y="6636619"/>
            <a:chExt cx="3047314" cy="420751"/>
          </a:xfrm>
        </p:grpSpPr>
        <p:sp>
          <p:nvSpPr>
            <p:cNvPr id="26" name="קשת 25">
              <a:extLst>
                <a:ext uri="{FF2B5EF4-FFF2-40B4-BE49-F238E27FC236}">
                  <a16:creationId xmlns:a16="http://schemas.microsoft.com/office/drawing/2014/main" id="{B0593428-C885-F043-AB53-81DC77892ECB}"/>
                </a:ext>
              </a:extLst>
            </p:cNvPr>
            <p:cNvSpPr/>
            <p:nvPr/>
          </p:nvSpPr>
          <p:spPr>
            <a:xfrm rot="7871126" flipH="1" flipV="1">
              <a:off x="6637267" y="5715016"/>
              <a:ext cx="289766" cy="2394942"/>
            </a:xfrm>
            <a:prstGeom prst="arc">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7" name="קשת 26">
              <a:extLst>
                <a:ext uri="{FF2B5EF4-FFF2-40B4-BE49-F238E27FC236}">
                  <a16:creationId xmlns:a16="http://schemas.microsoft.com/office/drawing/2014/main" id="{76C7AB35-6B79-C9C5-0A68-EA77C3ABBC6E}"/>
                </a:ext>
              </a:extLst>
            </p:cNvPr>
            <p:cNvSpPr/>
            <p:nvPr/>
          </p:nvSpPr>
          <p:spPr>
            <a:xfrm rot="14006108" flipV="1">
              <a:off x="5844048" y="5724878"/>
              <a:ext cx="319465" cy="2142948"/>
            </a:xfrm>
            <a:prstGeom prst="arc">
              <a:avLst>
                <a:gd name="adj1" fmla="val 16200000"/>
                <a:gd name="adj2" fmla="val 3577673"/>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spTree>
    <p:extLst>
      <p:ext uri="{BB962C8B-B14F-4D97-AF65-F5344CB8AC3E}">
        <p14:creationId xmlns:p14="http://schemas.microsoft.com/office/powerpoint/2010/main" val="333756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1000"/>
                                        <p:tgtEl>
                                          <p:spTgt spid="24"/>
                                        </p:tgtEl>
                                      </p:cBhvr>
                                    </p:animEffect>
                                  </p:childTnLst>
                                </p:cTn>
                              </p:par>
                            </p:childTnLst>
                          </p:cTn>
                        </p:par>
                      </p:childTnLst>
                    </p:cTn>
                  </p:par>
                </p:childTnLst>
              </p:cTn>
              <p:nextCondLst>
                <p:cond evt="onClick" delay="0">
                  <p:tgtEl>
                    <p:spTgt spid="16"/>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circle(in)">
                                      <p:cBhvr>
                                        <p:cTn id="63" dur="1000"/>
                                        <p:tgtEl>
                                          <p:spTgt spid="25"/>
                                        </p:tgtEl>
                                      </p:cBhvr>
                                    </p:animEffect>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561F43-38FF-3816-7457-FB3BC7B8AB8B}"/>
              </a:ext>
            </a:extLst>
          </p:cNvPr>
          <p:cNvSpPr>
            <a:spLocks noGrp="1"/>
          </p:cNvSpPr>
          <p:nvPr>
            <p:ph type="title"/>
          </p:nvPr>
        </p:nvSpPr>
        <p:spPr/>
        <p:txBody>
          <a:bodyPr>
            <a:normAutofit/>
          </a:bodyPr>
          <a:lstStyle/>
          <a:p>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היום השמיני </a:t>
            </a:r>
            <a:r>
              <a:rPr lang="he-IL" sz="3600" dirty="0">
                <a:solidFill>
                  <a:schemeClr val="bg1"/>
                </a:solidFill>
                <a:latin typeface="Afek 1.5 AAA DemiBold" panose="00000700000000000000" pitchFamily="50" charset="-79"/>
                <a:cs typeface="Afek 1.5 AAA DemiBold" panose="00000700000000000000" pitchFamily="50" charset="-79"/>
              </a:rPr>
              <a:t>של חנוכה בבית משפחת ישראלי.</a:t>
            </a:r>
            <a:br>
              <a:rPr lang="he-IL" sz="3600" dirty="0">
                <a:solidFill>
                  <a:schemeClr val="bg1"/>
                </a:solidFill>
                <a:latin typeface="Afek 1.5 AAA DemiBold" panose="00000700000000000000" pitchFamily="50" charset="-79"/>
                <a:cs typeface="Afek 1.5 AAA DemiBold" panose="00000700000000000000" pitchFamily="50" charset="-79"/>
              </a:rPr>
            </a:br>
            <a:r>
              <a:rPr lang="he-IL" sz="3600" dirty="0">
                <a:solidFill>
                  <a:schemeClr val="bg1"/>
                </a:solidFill>
                <a:latin typeface="Afek 1.5 AAA DemiBold" panose="00000700000000000000" pitchFamily="50" charset="-79"/>
                <a:cs typeface="Afek 1.5 AAA DemiBold" panose="00000700000000000000" pitchFamily="50" charset="-79"/>
              </a:rPr>
              <a:t>בבית גרים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ההורים ושלושת הילדים </a:t>
            </a:r>
            <a:r>
              <a:rPr lang="he-IL" sz="3600" dirty="0">
                <a:solidFill>
                  <a:schemeClr val="bg1"/>
                </a:solidFill>
                <a:latin typeface="Afek 1.5 AAA DemiBold" panose="00000700000000000000" pitchFamily="50" charset="-79"/>
                <a:cs typeface="Afek 1.5 AAA DemiBold" panose="00000700000000000000" pitchFamily="50" charset="-79"/>
              </a:rPr>
              <a:t>שלהם.</a:t>
            </a:r>
          </a:p>
        </p:txBody>
      </p:sp>
      <p:pic>
        <p:nvPicPr>
          <p:cNvPr id="5" name="תמונה 4">
            <a:extLst>
              <a:ext uri="{FF2B5EF4-FFF2-40B4-BE49-F238E27FC236}">
                <a16:creationId xmlns:a16="http://schemas.microsoft.com/office/drawing/2014/main" id="{4EE63C43-C27A-AB5C-4B1F-8937F3E84FE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8166100" y="2882900"/>
            <a:ext cx="3759200" cy="3289300"/>
          </a:xfrm>
          <a:prstGeom prst="rect">
            <a:avLst/>
          </a:prstGeom>
        </p:spPr>
      </p:pic>
      <p:pic>
        <p:nvPicPr>
          <p:cNvPr id="6" name="תמונה 5">
            <a:extLst>
              <a:ext uri="{FF2B5EF4-FFF2-40B4-BE49-F238E27FC236}">
                <a16:creationId xmlns:a16="http://schemas.microsoft.com/office/drawing/2014/main" id="{1FEAAB78-37F4-940C-1684-4630F91A256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292600" y="2882900"/>
            <a:ext cx="3759200" cy="3289300"/>
          </a:xfrm>
          <a:prstGeom prst="rect">
            <a:avLst/>
          </a:prstGeom>
        </p:spPr>
      </p:pic>
      <p:pic>
        <p:nvPicPr>
          <p:cNvPr id="7" name="תמונה 6">
            <a:extLst>
              <a:ext uri="{FF2B5EF4-FFF2-40B4-BE49-F238E27FC236}">
                <a16:creationId xmlns:a16="http://schemas.microsoft.com/office/drawing/2014/main" id="{68553119-635B-5252-9EDA-B1306B86BB6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19100" y="2882900"/>
            <a:ext cx="3759200" cy="3289300"/>
          </a:xfrm>
          <a:prstGeom prst="rect">
            <a:avLst/>
          </a:prstGeom>
        </p:spPr>
      </p:pic>
      <p:sp>
        <p:nvSpPr>
          <p:cNvPr id="8" name="כותרת 1">
            <a:extLst>
              <a:ext uri="{FF2B5EF4-FFF2-40B4-BE49-F238E27FC236}">
                <a16:creationId xmlns:a16="http://schemas.microsoft.com/office/drawing/2014/main" id="{31092AE7-1AB0-D609-B258-C4F70C7A42B5}"/>
              </a:ext>
            </a:extLst>
          </p:cNvPr>
          <p:cNvSpPr txBox="1">
            <a:spLocks/>
          </p:cNvSpPr>
          <p:nvPr/>
        </p:nvSpPr>
        <p:spPr>
          <a:xfrm>
            <a:off x="838200" y="1449388"/>
            <a:ext cx="10515600"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a:solidFill>
                  <a:schemeClr val="bg1"/>
                </a:solidFill>
                <a:latin typeface="Afek 1.5 AAA DemiBold" panose="00000700000000000000" pitchFamily="50" charset="-79"/>
                <a:cs typeface="Afek 1.5 AAA DemiBold" panose="00000700000000000000" pitchFamily="50" charset="-79"/>
              </a:rPr>
              <a:t>כמה נרות הם ידליקו לפי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הידור מצוה?</a:t>
            </a:r>
            <a:endParaRPr lang="he-IL" dirty="0">
              <a:solidFill>
                <a:schemeClr val="bg1"/>
              </a:solidFill>
              <a:latin typeface="Afek 1.5 AAA DemiBold" panose="00000700000000000000" pitchFamily="50" charset="-79"/>
              <a:cs typeface="Afek 1.5 AAA DemiBold" panose="00000700000000000000" pitchFamily="50" charset="-79"/>
            </a:endParaRPr>
          </a:p>
        </p:txBody>
      </p:sp>
      <p:pic>
        <p:nvPicPr>
          <p:cNvPr id="10" name="תמונה 9" descr="תמונה שמכילה קנדלברה&#10;&#10;התיאור נוצר באופן אוטומטי">
            <a:extLst>
              <a:ext uri="{FF2B5EF4-FFF2-40B4-BE49-F238E27FC236}">
                <a16:creationId xmlns:a16="http://schemas.microsoft.com/office/drawing/2014/main" id="{91158A4A-5119-B0DF-6E1C-892FE0D7B3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06677" y="4433886"/>
            <a:ext cx="1060449" cy="869949"/>
          </a:xfrm>
          <a:prstGeom prst="rect">
            <a:avLst/>
          </a:prstGeom>
        </p:spPr>
      </p:pic>
      <p:pic>
        <p:nvPicPr>
          <p:cNvPr id="12" name="תמונה 11" descr="תמונה שמכילה קנדלברה&#10;&#10;התיאור נוצר באופן אוטומטי">
            <a:extLst>
              <a:ext uri="{FF2B5EF4-FFF2-40B4-BE49-F238E27FC236}">
                <a16:creationId xmlns:a16="http://schemas.microsoft.com/office/drawing/2014/main" id="{4985B0AC-5946-2FEF-5FF5-9D0927B976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4151" y="4433887"/>
            <a:ext cx="1060449" cy="869949"/>
          </a:xfrm>
          <a:prstGeom prst="rect">
            <a:avLst/>
          </a:prstGeom>
        </p:spPr>
      </p:pic>
      <p:pic>
        <p:nvPicPr>
          <p:cNvPr id="14" name="תמונה 13" descr="תמונה שמכילה קנדלברה&#10;&#10;התיאור נוצר באופן אוטומטי">
            <a:extLst>
              <a:ext uri="{FF2B5EF4-FFF2-40B4-BE49-F238E27FC236}">
                <a16:creationId xmlns:a16="http://schemas.microsoft.com/office/drawing/2014/main" id="{B021C235-E7F6-043D-484C-FA9F9E6EF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2679" y="4447732"/>
            <a:ext cx="1060449" cy="869949"/>
          </a:xfrm>
          <a:prstGeom prst="rect">
            <a:avLst/>
          </a:prstGeom>
        </p:spPr>
      </p:pic>
      <p:sp>
        <p:nvSpPr>
          <p:cNvPr id="15" name="לחצן פעולה: ריק 14">
            <a:extLst>
              <a:ext uri="{FF2B5EF4-FFF2-40B4-BE49-F238E27FC236}">
                <a16:creationId xmlns:a16="http://schemas.microsoft.com/office/drawing/2014/main" id="{E19D6C75-3C46-0DE1-154B-D652BA0E02F2}"/>
              </a:ext>
            </a:extLst>
          </p:cNvPr>
          <p:cNvSpPr/>
          <p:nvPr/>
        </p:nvSpPr>
        <p:spPr>
          <a:xfrm>
            <a:off x="911860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נר אחד</a:t>
            </a:r>
          </a:p>
        </p:txBody>
      </p:sp>
      <p:sp>
        <p:nvSpPr>
          <p:cNvPr id="16" name="לחצן פעולה: ריק 15">
            <a:hlinkClick r:id="" action="ppaction://hlinkshowjump?jump=nextslide"/>
            <a:extLst>
              <a:ext uri="{FF2B5EF4-FFF2-40B4-BE49-F238E27FC236}">
                <a16:creationId xmlns:a16="http://schemas.microsoft.com/office/drawing/2014/main" id="{2BC41CEC-879B-F366-9BC4-50F51964E5E0}"/>
              </a:ext>
            </a:extLst>
          </p:cNvPr>
          <p:cNvSpPr/>
          <p:nvPr/>
        </p:nvSpPr>
        <p:spPr>
          <a:xfrm>
            <a:off x="529590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5 נרות</a:t>
            </a:r>
          </a:p>
        </p:txBody>
      </p:sp>
      <p:sp>
        <p:nvSpPr>
          <p:cNvPr id="17" name="לחצן פעולה: ריק 16">
            <a:extLst>
              <a:ext uri="{FF2B5EF4-FFF2-40B4-BE49-F238E27FC236}">
                <a16:creationId xmlns:a16="http://schemas.microsoft.com/office/drawing/2014/main" id="{54A8EC2A-7599-E837-5AAA-604168FC626A}"/>
              </a:ext>
            </a:extLst>
          </p:cNvPr>
          <p:cNvSpPr/>
          <p:nvPr/>
        </p:nvSpPr>
        <p:spPr>
          <a:xfrm>
            <a:off x="117475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8 נרות</a:t>
            </a:r>
          </a:p>
        </p:txBody>
      </p:sp>
      <p:grpSp>
        <p:nvGrpSpPr>
          <p:cNvPr id="24" name="קבוצה 23">
            <a:extLst>
              <a:ext uri="{FF2B5EF4-FFF2-40B4-BE49-F238E27FC236}">
                <a16:creationId xmlns:a16="http://schemas.microsoft.com/office/drawing/2014/main" id="{C18B7466-81E1-3449-2386-490BE3D5CD6F}"/>
              </a:ext>
            </a:extLst>
          </p:cNvPr>
          <p:cNvGrpSpPr/>
          <p:nvPr/>
        </p:nvGrpSpPr>
        <p:grpSpPr>
          <a:xfrm>
            <a:off x="8820494" y="6636619"/>
            <a:ext cx="3047314" cy="420751"/>
            <a:chOff x="4932307" y="6636619"/>
            <a:chExt cx="3047314" cy="420751"/>
          </a:xfrm>
        </p:grpSpPr>
        <p:sp>
          <p:nvSpPr>
            <p:cNvPr id="22" name="קשת 21">
              <a:extLst>
                <a:ext uri="{FF2B5EF4-FFF2-40B4-BE49-F238E27FC236}">
                  <a16:creationId xmlns:a16="http://schemas.microsoft.com/office/drawing/2014/main" id="{02462CEB-ADBE-2861-C17C-ED01E66D04E3}"/>
                </a:ext>
              </a:extLst>
            </p:cNvPr>
            <p:cNvSpPr/>
            <p:nvPr/>
          </p:nvSpPr>
          <p:spPr>
            <a:xfrm rot="7871126" flipH="1" flipV="1">
              <a:off x="6637267" y="5715016"/>
              <a:ext cx="289766" cy="2394942"/>
            </a:xfrm>
            <a:prstGeom prst="arc">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3" name="קשת 22">
              <a:extLst>
                <a:ext uri="{FF2B5EF4-FFF2-40B4-BE49-F238E27FC236}">
                  <a16:creationId xmlns:a16="http://schemas.microsoft.com/office/drawing/2014/main" id="{6A053D82-2E72-8196-6EF5-E455F8A2F4B9}"/>
                </a:ext>
              </a:extLst>
            </p:cNvPr>
            <p:cNvSpPr/>
            <p:nvPr/>
          </p:nvSpPr>
          <p:spPr>
            <a:xfrm rot="14006108" flipV="1">
              <a:off x="5844048" y="5724878"/>
              <a:ext cx="319465" cy="2142948"/>
            </a:xfrm>
            <a:prstGeom prst="arc">
              <a:avLst>
                <a:gd name="adj1" fmla="val 16200000"/>
                <a:gd name="adj2" fmla="val 3577673"/>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grpSp>
        <p:nvGrpSpPr>
          <p:cNvPr id="25" name="קבוצה 24">
            <a:extLst>
              <a:ext uri="{FF2B5EF4-FFF2-40B4-BE49-F238E27FC236}">
                <a16:creationId xmlns:a16="http://schemas.microsoft.com/office/drawing/2014/main" id="{5BBB07A3-C0FE-3B7D-47BE-062AAB0C0766}"/>
              </a:ext>
            </a:extLst>
          </p:cNvPr>
          <p:cNvGrpSpPr/>
          <p:nvPr/>
        </p:nvGrpSpPr>
        <p:grpSpPr>
          <a:xfrm>
            <a:off x="698843" y="6636619"/>
            <a:ext cx="3047314" cy="420751"/>
            <a:chOff x="4932307" y="6636619"/>
            <a:chExt cx="3047314" cy="420751"/>
          </a:xfrm>
        </p:grpSpPr>
        <p:sp>
          <p:nvSpPr>
            <p:cNvPr id="26" name="קשת 25">
              <a:extLst>
                <a:ext uri="{FF2B5EF4-FFF2-40B4-BE49-F238E27FC236}">
                  <a16:creationId xmlns:a16="http://schemas.microsoft.com/office/drawing/2014/main" id="{B0593428-C885-F043-AB53-81DC77892ECB}"/>
                </a:ext>
              </a:extLst>
            </p:cNvPr>
            <p:cNvSpPr/>
            <p:nvPr/>
          </p:nvSpPr>
          <p:spPr>
            <a:xfrm rot="7871126" flipH="1" flipV="1">
              <a:off x="6637267" y="5715016"/>
              <a:ext cx="289766" cy="2394942"/>
            </a:xfrm>
            <a:prstGeom prst="arc">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7" name="קשת 26">
              <a:extLst>
                <a:ext uri="{FF2B5EF4-FFF2-40B4-BE49-F238E27FC236}">
                  <a16:creationId xmlns:a16="http://schemas.microsoft.com/office/drawing/2014/main" id="{76C7AB35-6B79-C9C5-0A68-EA77C3ABBC6E}"/>
                </a:ext>
              </a:extLst>
            </p:cNvPr>
            <p:cNvSpPr/>
            <p:nvPr/>
          </p:nvSpPr>
          <p:spPr>
            <a:xfrm rot="14006108" flipV="1">
              <a:off x="5844048" y="5724878"/>
              <a:ext cx="319465" cy="2142948"/>
            </a:xfrm>
            <a:prstGeom prst="arc">
              <a:avLst>
                <a:gd name="adj1" fmla="val 16200000"/>
                <a:gd name="adj2" fmla="val 3577673"/>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spTree>
    <p:extLst>
      <p:ext uri="{BB962C8B-B14F-4D97-AF65-F5344CB8AC3E}">
        <p14:creationId xmlns:p14="http://schemas.microsoft.com/office/powerpoint/2010/main" val="473968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1000"/>
                                        <p:tgtEl>
                                          <p:spTgt spid="25"/>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1000"/>
                                        <p:tgtEl>
                                          <p:spTgt spid="24"/>
                                        </p:tgtEl>
                                      </p:cBhvr>
                                    </p:animEffect>
                                  </p:childTnLst>
                                </p:cTn>
                              </p:par>
                            </p:childTnLst>
                          </p:cTn>
                        </p:par>
                      </p:childTnLst>
                    </p:cTn>
                  </p:par>
                </p:childTnLst>
              </p:cTn>
              <p:nextCondLst>
                <p:cond evt="onClick" delay="0">
                  <p:tgtEl>
                    <p:spTgt spid="1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561F43-38FF-3816-7457-FB3BC7B8AB8B}"/>
              </a:ext>
            </a:extLst>
          </p:cNvPr>
          <p:cNvSpPr>
            <a:spLocks noGrp="1"/>
          </p:cNvSpPr>
          <p:nvPr>
            <p:ph type="title"/>
          </p:nvPr>
        </p:nvSpPr>
        <p:spPr/>
        <p:txBody>
          <a:bodyPr>
            <a:normAutofit/>
          </a:bodyPr>
          <a:lstStyle/>
          <a:p>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היום השמיני </a:t>
            </a:r>
            <a:r>
              <a:rPr lang="he-IL" sz="3600" dirty="0">
                <a:solidFill>
                  <a:schemeClr val="bg1"/>
                </a:solidFill>
                <a:latin typeface="Afek 1.5 AAA DemiBold" panose="00000700000000000000" pitchFamily="50" charset="-79"/>
                <a:cs typeface="Afek 1.5 AAA DemiBold" panose="00000700000000000000" pitchFamily="50" charset="-79"/>
              </a:rPr>
              <a:t>של חנוכה בבית משפחת ישראלי.</a:t>
            </a:r>
            <a:br>
              <a:rPr lang="he-IL" sz="3600" dirty="0">
                <a:solidFill>
                  <a:schemeClr val="bg1"/>
                </a:solidFill>
                <a:latin typeface="Afek 1.5 AAA DemiBold" panose="00000700000000000000" pitchFamily="50" charset="-79"/>
                <a:cs typeface="Afek 1.5 AAA DemiBold" panose="00000700000000000000" pitchFamily="50" charset="-79"/>
              </a:rPr>
            </a:br>
            <a:r>
              <a:rPr lang="he-IL" sz="3600" dirty="0">
                <a:solidFill>
                  <a:schemeClr val="bg1"/>
                </a:solidFill>
                <a:latin typeface="Afek 1.5 AAA DemiBold" panose="00000700000000000000" pitchFamily="50" charset="-79"/>
                <a:cs typeface="Afek 1.5 AAA DemiBold" panose="00000700000000000000" pitchFamily="50" charset="-79"/>
              </a:rPr>
              <a:t>בבית גרים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ההורים ושלושת הילדים </a:t>
            </a:r>
            <a:r>
              <a:rPr lang="he-IL" sz="3600" dirty="0">
                <a:solidFill>
                  <a:schemeClr val="bg1"/>
                </a:solidFill>
                <a:latin typeface="Afek 1.5 AAA DemiBold" panose="00000700000000000000" pitchFamily="50" charset="-79"/>
                <a:cs typeface="Afek 1.5 AAA DemiBold" panose="00000700000000000000" pitchFamily="50" charset="-79"/>
              </a:rPr>
              <a:t>שלהם.</a:t>
            </a:r>
          </a:p>
        </p:txBody>
      </p:sp>
      <p:pic>
        <p:nvPicPr>
          <p:cNvPr id="5" name="תמונה 4">
            <a:extLst>
              <a:ext uri="{FF2B5EF4-FFF2-40B4-BE49-F238E27FC236}">
                <a16:creationId xmlns:a16="http://schemas.microsoft.com/office/drawing/2014/main" id="{4EE63C43-C27A-AB5C-4B1F-8937F3E84FE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8166100" y="2882900"/>
            <a:ext cx="3759200" cy="3289300"/>
          </a:xfrm>
          <a:prstGeom prst="rect">
            <a:avLst/>
          </a:prstGeom>
        </p:spPr>
      </p:pic>
      <p:pic>
        <p:nvPicPr>
          <p:cNvPr id="6" name="תמונה 5">
            <a:extLst>
              <a:ext uri="{FF2B5EF4-FFF2-40B4-BE49-F238E27FC236}">
                <a16:creationId xmlns:a16="http://schemas.microsoft.com/office/drawing/2014/main" id="{1FEAAB78-37F4-940C-1684-4630F91A256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292600" y="2882900"/>
            <a:ext cx="3759200" cy="3289300"/>
          </a:xfrm>
          <a:prstGeom prst="rect">
            <a:avLst/>
          </a:prstGeom>
        </p:spPr>
      </p:pic>
      <p:pic>
        <p:nvPicPr>
          <p:cNvPr id="7" name="תמונה 6">
            <a:extLst>
              <a:ext uri="{FF2B5EF4-FFF2-40B4-BE49-F238E27FC236}">
                <a16:creationId xmlns:a16="http://schemas.microsoft.com/office/drawing/2014/main" id="{68553119-635B-5252-9EDA-B1306B86BB6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19100" y="2882900"/>
            <a:ext cx="3759200" cy="3289300"/>
          </a:xfrm>
          <a:prstGeom prst="rect">
            <a:avLst/>
          </a:prstGeom>
        </p:spPr>
      </p:pic>
      <p:sp>
        <p:nvSpPr>
          <p:cNvPr id="8" name="כותרת 1">
            <a:extLst>
              <a:ext uri="{FF2B5EF4-FFF2-40B4-BE49-F238E27FC236}">
                <a16:creationId xmlns:a16="http://schemas.microsoft.com/office/drawing/2014/main" id="{31092AE7-1AB0-D609-B258-C4F70C7A42B5}"/>
              </a:ext>
            </a:extLst>
          </p:cNvPr>
          <p:cNvSpPr txBox="1">
            <a:spLocks/>
          </p:cNvSpPr>
          <p:nvPr/>
        </p:nvSpPr>
        <p:spPr>
          <a:xfrm>
            <a:off x="139700" y="1449388"/>
            <a:ext cx="11214100"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a:solidFill>
                  <a:schemeClr val="bg1"/>
                </a:solidFill>
                <a:latin typeface="Afek 1.5 AAA DemiBold" panose="00000700000000000000" pitchFamily="50" charset="-79"/>
                <a:cs typeface="Afek 1.5 AAA DemiBold" panose="00000700000000000000" pitchFamily="50" charset="-79"/>
              </a:rPr>
              <a:t>כמה נרות הם ידליקו לפי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מהדרין מן המהדרין?</a:t>
            </a:r>
            <a:endParaRPr lang="he-IL" dirty="0">
              <a:solidFill>
                <a:schemeClr val="bg1"/>
              </a:solidFill>
              <a:latin typeface="Afek 1.5 AAA DemiBold" panose="00000700000000000000" pitchFamily="50" charset="-79"/>
              <a:cs typeface="Afek 1.5 AAA DemiBold" panose="00000700000000000000" pitchFamily="50" charset="-79"/>
            </a:endParaRPr>
          </a:p>
        </p:txBody>
      </p:sp>
      <p:pic>
        <p:nvPicPr>
          <p:cNvPr id="10" name="תמונה 9" descr="תמונה שמכילה קנדלברה&#10;&#10;התיאור נוצר באופן אוטומטי">
            <a:extLst>
              <a:ext uri="{FF2B5EF4-FFF2-40B4-BE49-F238E27FC236}">
                <a16:creationId xmlns:a16="http://schemas.microsoft.com/office/drawing/2014/main" id="{91158A4A-5119-B0DF-6E1C-892FE0D7B3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06677" y="4433886"/>
            <a:ext cx="1060449" cy="869949"/>
          </a:xfrm>
          <a:prstGeom prst="rect">
            <a:avLst/>
          </a:prstGeom>
        </p:spPr>
      </p:pic>
      <p:pic>
        <p:nvPicPr>
          <p:cNvPr id="12" name="תמונה 11" descr="תמונה שמכילה קנדלברה&#10;&#10;התיאור נוצר באופן אוטומטי">
            <a:extLst>
              <a:ext uri="{FF2B5EF4-FFF2-40B4-BE49-F238E27FC236}">
                <a16:creationId xmlns:a16="http://schemas.microsoft.com/office/drawing/2014/main" id="{4985B0AC-5946-2FEF-5FF5-9D0927B976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4151" y="4433887"/>
            <a:ext cx="1060449" cy="869949"/>
          </a:xfrm>
          <a:prstGeom prst="rect">
            <a:avLst/>
          </a:prstGeom>
        </p:spPr>
      </p:pic>
      <p:pic>
        <p:nvPicPr>
          <p:cNvPr id="14" name="תמונה 13" descr="תמונה שמכילה קנדלברה&#10;&#10;התיאור נוצר באופן אוטומטי">
            <a:extLst>
              <a:ext uri="{FF2B5EF4-FFF2-40B4-BE49-F238E27FC236}">
                <a16:creationId xmlns:a16="http://schemas.microsoft.com/office/drawing/2014/main" id="{B021C235-E7F6-043D-484C-FA9F9E6EF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72679" y="4447732"/>
            <a:ext cx="1060449" cy="869949"/>
          </a:xfrm>
          <a:prstGeom prst="rect">
            <a:avLst/>
          </a:prstGeom>
        </p:spPr>
      </p:pic>
      <p:sp>
        <p:nvSpPr>
          <p:cNvPr id="15" name="לחצן פעולה: ריק 14">
            <a:extLst>
              <a:ext uri="{FF2B5EF4-FFF2-40B4-BE49-F238E27FC236}">
                <a16:creationId xmlns:a16="http://schemas.microsoft.com/office/drawing/2014/main" id="{E19D6C75-3C46-0DE1-154B-D652BA0E02F2}"/>
              </a:ext>
            </a:extLst>
          </p:cNvPr>
          <p:cNvSpPr/>
          <p:nvPr/>
        </p:nvSpPr>
        <p:spPr>
          <a:xfrm>
            <a:off x="911860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נר אחד</a:t>
            </a:r>
          </a:p>
        </p:txBody>
      </p:sp>
      <p:sp>
        <p:nvSpPr>
          <p:cNvPr id="16" name="לחצן פעולה: ריק 15">
            <a:extLst>
              <a:ext uri="{FF2B5EF4-FFF2-40B4-BE49-F238E27FC236}">
                <a16:creationId xmlns:a16="http://schemas.microsoft.com/office/drawing/2014/main" id="{2BC41CEC-879B-F366-9BC4-50F51964E5E0}"/>
              </a:ext>
            </a:extLst>
          </p:cNvPr>
          <p:cNvSpPr/>
          <p:nvPr/>
        </p:nvSpPr>
        <p:spPr>
          <a:xfrm>
            <a:off x="529590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5 נרות</a:t>
            </a:r>
          </a:p>
        </p:txBody>
      </p:sp>
      <p:sp>
        <p:nvSpPr>
          <p:cNvPr id="17" name="לחצן פעולה: ריק 16">
            <a:hlinkClick r:id="" action="ppaction://hlinkshowjump?jump=nextslide"/>
            <a:extLst>
              <a:ext uri="{FF2B5EF4-FFF2-40B4-BE49-F238E27FC236}">
                <a16:creationId xmlns:a16="http://schemas.microsoft.com/office/drawing/2014/main" id="{54A8EC2A-7599-E837-5AAA-604168FC626A}"/>
              </a:ext>
            </a:extLst>
          </p:cNvPr>
          <p:cNvSpPr/>
          <p:nvPr/>
        </p:nvSpPr>
        <p:spPr>
          <a:xfrm>
            <a:off x="117475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8 נרות</a:t>
            </a:r>
          </a:p>
        </p:txBody>
      </p:sp>
      <p:grpSp>
        <p:nvGrpSpPr>
          <p:cNvPr id="24" name="קבוצה 23">
            <a:extLst>
              <a:ext uri="{FF2B5EF4-FFF2-40B4-BE49-F238E27FC236}">
                <a16:creationId xmlns:a16="http://schemas.microsoft.com/office/drawing/2014/main" id="{C18B7466-81E1-3449-2386-490BE3D5CD6F}"/>
              </a:ext>
            </a:extLst>
          </p:cNvPr>
          <p:cNvGrpSpPr/>
          <p:nvPr/>
        </p:nvGrpSpPr>
        <p:grpSpPr>
          <a:xfrm>
            <a:off x="8820494" y="6636619"/>
            <a:ext cx="3047314" cy="420751"/>
            <a:chOff x="4932307" y="6636619"/>
            <a:chExt cx="3047314" cy="420751"/>
          </a:xfrm>
        </p:grpSpPr>
        <p:sp>
          <p:nvSpPr>
            <p:cNvPr id="22" name="קשת 21">
              <a:extLst>
                <a:ext uri="{FF2B5EF4-FFF2-40B4-BE49-F238E27FC236}">
                  <a16:creationId xmlns:a16="http://schemas.microsoft.com/office/drawing/2014/main" id="{02462CEB-ADBE-2861-C17C-ED01E66D04E3}"/>
                </a:ext>
              </a:extLst>
            </p:cNvPr>
            <p:cNvSpPr/>
            <p:nvPr/>
          </p:nvSpPr>
          <p:spPr>
            <a:xfrm rot="7871126" flipH="1" flipV="1">
              <a:off x="6637267" y="5715016"/>
              <a:ext cx="289766" cy="2394942"/>
            </a:xfrm>
            <a:prstGeom prst="arc">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3" name="קשת 22">
              <a:extLst>
                <a:ext uri="{FF2B5EF4-FFF2-40B4-BE49-F238E27FC236}">
                  <a16:creationId xmlns:a16="http://schemas.microsoft.com/office/drawing/2014/main" id="{6A053D82-2E72-8196-6EF5-E455F8A2F4B9}"/>
                </a:ext>
              </a:extLst>
            </p:cNvPr>
            <p:cNvSpPr/>
            <p:nvPr/>
          </p:nvSpPr>
          <p:spPr>
            <a:xfrm rot="14006108" flipV="1">
              <a:off x="5844048" y="5724878"/>
              <a:ext cx="319465" cy="2142948"/>
            </a:xfrm>
            <a:prstGeom prst="arc">
              <a:avLst>
                <a:gd name="adj1" fmla="val 16200000"/>
                <a:gd name="adj2" fmla="val 3577673"/>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grpSp>
        <p:nvGrpSpPr>
          <p:cNvPr id="25" name="קבוצה 24">
            <a:extLst>
              <a:ext uri="{FF2B5EF4-FFF2-40B4-BE49-F238E27FC236}">
                <a16:creationId xmlns:a16="http://schemas.microsoft.com/office/drawing/2014/main" id="{5BBB07A3-C0FE-3B7D-47BE-062AAB0C0766}"/>
              </a:ext>
            </a:extLst>
          </p:cNvPr>
          <p:cNvGrpSpPr/>
          <p:nvPr/>
        </p:nvGrpSpPr>
        <p:grpSpPr>
          <a:xfrm>
            <a:off x="4949022" y="6636619"/>
            <a:ext cx="3047314" cy="420751"/>
            <a:chOff x="4932307" y="6636619"/>
            <a:chExt cx="3047314" cy="420751"/>
          </a:xfrm>
        </p:grpSpPr>
        <p:sp>
          <p:nvSpPr>
            <p:cNvPr id="26" name="קשת 25">
              <a:extLst>
                <a:ext uri="{FF2B5EF4-FFF2-40B4-BE49-F238E27FC236}">
                  <a16:creationId xmlns:a16="http://schemas.microsoft.com/office/drawing/2014/main" id="{B0593428-C885-F043-AB53-81DC77892ECB}"/>
                </a:ext>
              </a:extLst>
            </p:cNvPr>
            <p:cNvSpPr/>
            <p:nvPr/>
          </p:nvSpPr>
          <p:spPr>
            <a:xfrm rot="7871126" flipH="1" flipV="1">
              <a:off x="6637267" y="5715016"/>
              <a:ext cx="289766" cy="2394942"/>
            </a:xfrm>
            <a:prstGeom prst="arc">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27" name="קשת 26">
              <a:extLst>
                <a:ext uri="{FF2B5EF4-FFF2-40B4-BE49-F238E27FC236}">
                  <a16:creationId xmlns:a16="http://schemas.microsoft.com/office/drawing/2014/main" id="{76C7AB35-6B79-C9C5-0A68-EA77C3ABBC6E}"/>
                </a:ext>
              </a:extLst>
            </p:cNvPr>
            <p:cNvSpPr/>
            <p:nvPr/>
          </p:nvSpPr>
          <p:spPr>
            <a:xfrm rot="14006108" flipV="1">
              <a:off x="5844048" y="5724878"/>
              <a:ext cx="319465" cy="2142948"/>
            </a:xfrm>
            <a:prstGeom prst="arc">
              <a:avLst>
                <a:gd name="adj1" fmla="val 16200000"/>
                <a:gd name="adj2" fmla="val 3577673"/>
              </a:avLst>
            </a:pr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grpSp>
    </p:spTree>
    <p:extLst>
      <p:ext uri="{BB962C8B-B14F-4D97-AF65-F5344CB8AC3E}">
        <p14:creationId xmlns:p14="http://schemas.microsoft.com/office/powerpoint/2010/main" val="758239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1000"/>
                                        <p:tgtEl>
                                          <p:spTgt spid="24"/>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1000"/>
                                        <p:tgtEl>
                                          <p:spTgt spid="25"/>
                                        </p:tgtEl>
                                      </p:cBhvr>
                                    </p:animEffect>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561F43-38FF-3816-7457-FB3BC7B8AB8B}"/>
              </a:ext>
            </a:extLst>
          </p:cNvPr>
          <p:cNvSpPr>
            <a:spLocks noGrp="1"/>
          </p:cNvSpPr>
          <p:nvPr>
            <p:ph type="title"/>
          </p:nvPr>
        </p:nvSpPr>
        <p:spPr/>
        <p:txBody>
          <a:bodyPr>
            <a:normAutofit/>
          </a:bodyPr>
          <a:lstStyle/>
          <a:p>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היום השמיני </a:t>
            </a:r>
            <a:r>
              <a:rPr lang="he-IL" sz="3600" dirty="0">
                <a:solidFill>
                  <a:schemeClr val="bg1"/>
                </a:solidFill>
                <a:latin typeface="Afek 1.5 AAA DemiBold" panose="00000700000000000000" pitchFamily="50" charset="-79"/>
                <a:cs typeface="Afek 1.5 AAA DemiBold" panose="00000700000000000000" pitchFamily="50" charset="-79"/>
              </a:rPr>
              <a:t>של חנוכה בבית משפחת ישראלי.</a:t>
            </a:r>
            <a:br>
              <a:rPr lang="he-IL" sz="3600" dirty="0">
                <a:solidFill>
                  <a:schemeClr val="bg1"/>
                </a:solidFill>
                <a:latin typeface="Afek 1.5 AAA DemiBold" panose="00000700000000000000" pitchFamily="50" charset="-79"/>
                <a:cs typeface="Afek 1.5 AAA DemiBold" panose="00000700000000000000" pitchFamily="50" charset="-79"/>
              </a:rPr>
            </a:br>
            <a:r>
              <a:rPr lang="he-IL" sz="3600" dirty="0">
                <a:solidFill>
                  <a:schemeClr val="bg1"/>
                </a:solidFill>
                <a:latin typeface="Afek 1.5 AAA DemiBold" panose="00000700000000000000" pitchFamily="50" charset="-79"/>
                <a:cs typeface="Afek 1.5 AAA DemiBold" panose="00000700000000000000" pitchFamily="50" charset="-79"/>
              </a:rPr>
              <a:t>בבית גרים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ההורים ושלושת הילדים </a:t>
            </a:r>
            <a:r>
              <a:rPr lang="he-IL" sz="3600" dirty="0">
                <a:solidFill>
                  <a:schemeClr val="bg1"/>
                </a:solidFill>
                <a:latin typeface="Afek 1.5 AAA DemiBold" panose="00000700000000000000" pitchFamily="50" charset="-79"/>
                <a:cs typeface="Afek 1.5 AAA DemiBold" panose="00000700000000000000" pitchFamily="50" charset="-79"/>
              </a:rPr>
              <a:t>שלהם.</a:t>
            </a:r>
          </a:p>
        </p:txBody>
      </p:sp>
      <p:pic>
        <p:nvPicPr>
          <p:cNvPr id="7" name="תמונה 6">
            <a:extLst>
              <a:ext uri="{FF2B5EF4-FFF2-40B4-BE49-F238E27FC236}">
                <a16:creationId xmlns:a16="http://schemas.microsoft.com/office/drawing/2014/main" id="{68553119-635B-5252-9EDA-B1306B86BB6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9140" t="15289" r="11290" b="15087"/>
          <a:stretch/>
        </p:blipFill>
        <p:spPr>
          <a:xfrm>
            <a:off x="419100" y="2882900"/>
            <a:ext cx="3759200" cy="3289300"/>
          </a:xfrm>
          <a:prstGeom prst="rect">
            <a:avLst/>
          </a:prstGeom>
        </p:spPr>
      </p:pic>
      <p:sp>
        <p:nvSpPr>
          <p:cNvPr id="8" name="כותרת 1">
            <a:extLst>
              <a:ext uri="{FF2B5EF4-FFF2-40B4-BE49-F238E27FC236}">
                <a16:creationId xmlns:a16="http://schemas.microsoft.com/office/drawing/2014/main" id="{31092AE7-1AB0-D609-B258-C4F70C7A42B5}"/>
              </a:ext>
            </a:extLst>
          </p:cNvPr>
          <p:cNvSpPr txBox="1">
            <a:spLocks/>
          </p:cNvSpPr>
          <p:nvPr/>
        </p:nvSpPr>
        <p:spPr>
          <a:xfrm>
            <a:off x="2606676" y="1449388"/>
            <a:ext cx="8747123" cy="132556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he-IL" dirty="0">
                <a:solidFill>
                  <a:schemeClr val="bg1"/>
                </a:solidFill>
                <a:latin typeface="Afek 1.5 AAA DemiBold" panose="00000700000000000000" pitchFamily="50" charset="-79"/>
                <a:cs typeface="Afek 1.5 AAA DemiBold" panose="00000700000000000000" pitchFamily="50" charset="-79"/>
              </a:rPr>
              <a:t>לפי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איזה שיטה </a:t>
            </a:r>
            <a:r>
              <a:rPr lang="he-IL" dirty="0">
                <a:solidFill>
                  <a:schemeClr val="bg1"/>
                </a:solidFill>
                <a:latin typeface="Afek 1.5 AAA DemiBold" panose="00000700000000000000" pitchFamily="50" charset="-79"/>
                <a:cs typeface="Afek 1.5 AAA DemiBold" panose="00000700000000000000" pitchFamily="50" charset="-79"/>
              </a:rPr>
              <a:t>נוהגים בבית שלכם?</a:t>
            </a:r>
          </a:p>
        </p:txBody>
      </p:sp>
      <p:pic>
        <p:nvPicPr>
          <p:cNvPr id="10" name="תמונה 9" descr="תמונה שמכילה קנדלברה&#10;&#10;התיאור נוצר באופן אוטומטי">
            <a:extLst>
              <a:ext uri="{FF2B5EF4-FFF2-40B4-BE49-F238E27FC236}">
                <a16:creationId xmlns:a16="http://schemas.microsoft.com/office/drawing/2014/main" id="{91158A4A-5119-B0DF-6E1C-892FE0D7B3B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06677" y="4433886"/>
            <a:ext cx="1060449" cy="869949"/>
          </a:xfrm>
          <a:prstGeom prst="rect">
            <a:avLst/>
          </a:prstGeom>
        </p:spPr>
      </p:pic>
      <p:sp>
        <p:nvSpPr>
          <p:cNvPr id="17" name="לחצן פעולה: ריק 16">
            <a:extLst>
              <a:ext uri="{FF2B5EF4-FFF2-40B4-BE49-F238E27FC236}">
                <a16:creationId xmlns:a16="http://schemas.microsoft.com/office/drawing/2014/main" id="{54A8EC2A-7599-E837-5AAA-604168FC626A}"/>
              </a:ext>
            </a:extLst>
          </p:cNvPr>
          <p:cNvSpPr/>
          <p:nvPr/>
        </p:nvSpPr>
        <p:spPr>
          <a:xfrm>
            <a:off x="1174750" y="6172200"/>
            <a:ext cx="2095500" cy="58102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8 נרות</a:t>
            </a:r>
          </a:p>
        </p:txBody>
      </p:sp>
      <p:sp>
        <p:nvSpPr>
          <p:cNvPr id="3" name="לחצן פעולה: ריק 2">
            <a:extLst>
              <a:ext uri="{FF2B5EF4-FFF2-40B4-BE49-F238E27FC236}">
                <a16:creationId xmlns:a16="http://schemas.microsoft.com/office/drawing/2014/main" id="{2324EDA2-A5B9-1B2C-F5CB-2EB3E91C3D71}"/>
              </a:ext>
            </a:extLst>
          </p:cNvPr>
          <p:cNvSpPr/>
          <p:nvPr/>
        </p:nvSpPr>
        <p:spPr>
          <a:xfrm>
            <a:off x="9944099" y="2806700"/>
            <a:ext cx="1409700" cy="1158875"/>
          </a:xfrm>
          <a:prstGeom prst="actionButtonBlank">
            <a:avLst/>
          </a:prstGeom>
          <a:solidFill>
            <a:schemeClr val="accent1">
              <a:lumMod val="60000"/>
              <a:lumOff val="4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solidFill>
                  <a:srgbClr val="375295"/>
                </a:solidFill>
                <a:latin typeface="Afek 1.5 AAA DemiBold" panose="00000700000000000000" pitchFamily="50" charset="-79"/>
                <a:cs typeface="Afek 1.5 AAA DemiBold" panose="00000700000000000000" pitchFamily="50" charset="-79"/>
              </a:rPr>
              <a:t>מצוה בסיסית</a:t>
            </a:r>
          </a:p>
        </p:txBody>
      </p:sp>
      <p:sp>
        <p:nvSpPr>
          <p:cNvPr id="4" name="לחצן פעולה: ריק 3">
            <a:extLst>
              <a:ext uri="{FF2B5EF4-FFF2-40B4-BE49-F238E27FC236}">
                <a16:creationId xmlns:a16="http://schemas.microsoft.com/office/drawing/2014/main" id="{691CE3F3-9023-34E6-D5CC-C287AAD5ED24}"/>
              </a:ext>
            </a:extLst>
          </p:cNvPr>
          <p:cNvSpPr/>
          <p:nvPr/>
        </p:nvSpPr>
        <p:spPr>
          <a:xfrm>
            <a:off x="8109743" y="2806700"/>
            <a:ext cx="1409700" cy="1158875"/>
          </a:xfrm>
          <a:prstGeom prst="actionButtonBlank">
            <a:avLst/>
          </a:prstGeom>
          <a:solidFill>
            <a:schemeClr val="accent1">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r>
              <a:rPr lang="he-IL" sz="2400" dirty="0">
                <a:solidFill>
                  <a:schemeClr val="bg1"/>
                </a:solidFill>
                <a:latin typeface="Afek 1.5 AAA DemiBold" panose="00000700000000000000" pitchFamily="50" charset="-79"/>
                <a:cs typeface="Afek 1.5 AAA DemiBold" panose="00000700000000000000" pitchFamily="50" charset="-79"/>
              </a:rPr>
              <a:t>הידור מצוה</a:t>
            </a:r>
          </a:p>
        </p:txBody>
      </p:sp>
      <p:sp>
        <p:nvSpPr>
          <p:cNvPr id="9" name="לחצן פעולה: ריק 8">
            <a:extLst>
              <a:ext uri="{FF2B5EF4-FFF2-40B4-BE49-F238E27FC236}">
                <a16:creationId xmlns:a16="http://schemas.microsoft.com/office/drawing/2014/main" id="{42A152B8-0031-5FCD-7511-02AD487D337C}"/>
              </a:ext>
            </a:extLst>
          </p:cNvPr>
          <p:cNvSpPr/>
          <p:nvPr/>
        </p:nvSpPr>
        <p:spPr>
          <a:xfrm>
            <a:off x="6275387" y="2806700"/>
            <a:ext cx="1409700" cy="1158875"/>
          </a:xfrm>
          <a:prstGeom prst="actionButtonBlank">
            <a:avLst/>
          </a:prstGeom>
          <a:solidFill>
            <a:schemeClr val="accent1">
              <a:lumMod val="5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rtl="0"/>
            <a:r>
              <a:rPr lang="he-IL" sz="2400" dirty="0">
                <a:solidFill>
                  <a:schemeClr val="bg1"/>
                </a:solidFill>
                <a:latin typeface="Afek 1.5 AAA DemiBold" panose="00000700000000000000" pitchFamily="50" charset="-79"/>
                <a:cs typeface="Afek 1.5 AAA DemiBold" panose="00000700000000000000" pitchFamily="50" charset="-79"/>
              </a:rPr>
              <a:t>מהדרין מן המהדרין</a:t>
            </a:r>
          </a:p>
        </p:txBody>
      </p:sp>
      <p:sp>
        <p:nvSpPr>
          <p:cNvPr id="11" name="כותרת משנה 2">
            <a:extLst>
              <a:ext uri="{FF2B5EF4-FFF2-40B4-BE49-F238E27FC236}">
                <a16:creationId xmlns:a16="http://schemas.microsoft.com/office/drawing/2014/main" id="{068F07D2-080E-3363-68FC-A2B0E779FB39}"/>
              </a:ext>
            </a:extLst>
          </p:cNvPr>
          <p:cNvSpPr txBox="1">
            <a:spLocks/>
          </p:cNvSpPr>
          <p:nvPr/>
        </p:nvSpPr>
        <p:spPr>
          <a:xfrm>
            <a:off x="5702300" y="4582167"/>
            <a:ext cx="5651500" cy="11588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קחו את האות הראשונה של "מהדרין מן המהדרין" והפכו אותה לאות סופית.</a:t>
            </a:r>
          </a:p>
        </p:txBody>
      </p:sp>
      <p:sp>
        <p:nvSpPr>
          <p:cNvPr id="13" name="לחצן פעולה: ריק 12">
            <a:hlinkClick r:id="" action="ppaction://hlinkshowjump?jump=nextslide" highlightClick="1"/>
            <a:extLst>
              <a:ext uri="{FF2B5EF4-FFF2-40B4-BE49-F238E27FC236}">
                <a16:creationId xmlns:a16="http://schemas.microsoft.com/office/drawing/2014/main" id="{C40EA405-C02E-13FF-2FFF-4DB7F6C6959F}"/>
              </a:ext>
            </a:extLst>
          </p:cNvPr>
          <p:cNvSpPr/>
          <p:nvPr/>
        </p:nvSpPr>
        <p:spPr>
          <a:xfrm>
            <a:off x="9819882" y="582573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spTree>
    <p:extLst>
      <p:ext uri="{BB962C8B-B14F-4D97-AF65-F5344CB8AC3E}">
        <p14:creationId xmlns:p14="http://schemas.microsoft.com/office/powerpoint/2010/main" val="309282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9"/>
                                        </p:tgtEl>
                                      </p:cBhvr>
                                      <p:by x="130000" y="130000"/>
                                    </p:animScale>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3" grpId="0" animBg="1"/>
      <p:bldP spid="4" grpId="0" animBg="1"/>
      <p:bldP spid="9" grpId="0" animBg="1"/>
      <p:bldP spid="11"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descr="תמונה שמכילה טקסט, קנדלברה&#10;&#10;התיאור נוצר באופן אוטומטי">
            <a:extLst>
              <a:ext uri="{FF2B5EF4-FFF2-40B4-BE49-F238E27FC236}">
                <a16:creationId xmlns:a16="http://schemas.microsoft.com/office/drawing/2014/main" id="{AA9CE706-AA08-C187-D6BD-B515247FC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45" y="178835"/>
            <a:ext cx="6500330" cy="6500330"/>
          </a:xfrm>
          <a:prstGeom prst="rect">
            <a:avLst/>
          </a:prstGeom>
        </p:spPr>
      </p:pic>
      <p:pic>
        <p:nvPicPr>
          <p:cNvPr id="4" name="תמונה 3" descr="תמונה שמכילה קנדלברה&#10;&#10;התיאור נוצר באופן אוטומטי">
            <a:extLst>
              <a:ext uri="{FF2B5EF4-FFF2-40B4-BE49-F238E27FC236}">
                <a16:creationId xmlns:a16="http://schemas.microsoft.com/office/drawing/2014/main" id="{1ABA048C-6748-AC74-48BE-AB11432F0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47" y="178835"/>
            <a:ext cx="6500326" cy="6500330"/>
          </a:xfrm>
          <a:prstGeom prst="rect">
            <a:avLst/>
          </a:prstGeom>
        </p:spPr>
      </p:pic>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הראשון.</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והתחילו לחולל ניסים...</a:t>
            </a:r>
          </a:p>
        </p:txBody>
      </p:sp>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6096000"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69583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החמישי.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ומיינו את המקרים לפי שלושת סוגי הנהגת ה'...</a:t>
            </a:r>
          </a:p>
        </p:txBody>
      </p:sp>
      <p:pic>
        <p:nvPicPr>
          <p:cNvPr id="4" name="תמונה 3" descr="תמונה שמכילה קנדלברה&#10;&#10;התיאור נוצר באופן אוטומטי">
            <a:extLst>
              <a:ext uri="{FF2B5EF4-FFF2-40B4-BE49-F238E27FC236}">
                <a16:creationId xmlns:a16="http://schemas.microsoft.com/office/drawing/2014/main" id="{4C47087E-79DE-BF67-3969-F85DD1C27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43" y="178833"/>
            <a:ext cx="6500330" cy="6500334"/>
          </a:xfrm>
          <a:prstGeom prst="rect">
            <a:avLst/>
          </a:prstGeom>
        </p:spPr>
      </p:pic>
      <p:pic>
        <p:nvPicPr>
          <p:cNvPr id="3" name="תמונה 2" descr="תמונה שמכילה קנדלברה&#10;&#10;התיאור נוצר באופן אוטומטי">
            <a:extLst>
              <a:ext uri="{FF2B5EF4-FFF2-40B4-BE49-F238E27FC236}">
                <a16:creationId xmlns:a16="http://schemas.microsoft.com/office/drawing/2014/main" id="{E8027EEC-5A3F-B905-3FA2-C3C924EAD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32" y="178833"/>
            <a:ext cx="6500330" cy="6500334"/>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3563825"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427615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nextCondLst>
                <p:cond evt="onClick" delay="0">
                  <p:tgtEl>
                    <p:spTgt spid="4"/>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972578-EF9D-7880-641B-F55C387B324D}"/>
              </a:ext>
            </a:extLst>
          </p:cNvPr>
          <p:cNvSpPr>
            <a:spLocks noGrp="1"/>
          </p:cNvSpPr>
          <p:nvPr>
            <p:ph type="title"/>
          </p:nvPr>
        </p:nvSpPr>
        <p:spPr/>
        <p:txBody>
          <a:bodyPr>
            <a:normAutofit/>
          </a:bodyPr>
          <a:lstStyle/>
          <a:p>
            <a:r>
              <a:rPr lang="he-IL" sz="3600" dirty="0">
                <a:solidFill>
                  <a:schemeClr val="bg1"/>
                </a:solidFill>
                <a:latin typeface="Afek 1.5 AAA DemiBold" panose="00000700000000000000" pitchFamily="50" charset="-79"/>
                <a:cs typeface="Afek 1.5 AAA DemiBold" panose="00000700000000000000" pitchFamily="50" charset="-79"/>
              </a:rPr>
              <a:t>אלו מבין המקרים הבאים מתארים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הנהגה טבעית</a:t>
            </a:r>
            <a:r>
              <a:rPr lang="he-IL" sz="3600" dirty="0">
                <a:solidFill>
                  <a:schemeClr val="bg1"/>
                </a:solidFill>
                <a:latin typeface="Afek 1.5 AAA DemiBold" panose="00000700000000000000" pitchFamily="50" charset="-79"/>
                <a:cs typeface="Afek 1.5 AAA DemiBold" panose="00000700000000000000" pitchFamily="50" charset="-79"/>
              </a:rPr>
              <a:t>?</a:t>
            </a:r>
            <a:endParaRPr lang="he-IL" sz="3600" dirty="0"/>
          </a:p>
        </p:txBody>
      </p:sp>
      <p:sp>
        <p:nvSpPr>
          <p:cNvPr id="4" name="כותרת 1">
            <a:extLst>
              <a:ext uri="{FF2B5EF4-FFF2-40B4-BE49-F238E27FC236}">
                <a16:creationId xmlns:a16="http://schemas.microsoft.com/office/drawing/2014/main" id="{C66F1790-FE3A-86E4-C729-606DE97F791B}"/>
              </a:ext>
            </a:extLst>
          </p:cNvPr>
          <p:cNvSpPr txBox="1">
            <a:spLocks/>
          </p:cNvSpPr>
          <p:nvPr/>
        </p:nvSpPr>
        <p:spPr>
          <a:xfrm>
            <a:off x="8108830" y="2160962"/>
            <a:ext cx="3673414"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הצלחתי במבחן אחרי שלמדתי היטב</a:t>
            </a:r>
            <a:endParaRPr lang="he-IL" sz="2800" dirty="0"/>
          </a:p>
        </p:txBody>
      </p:sp>
      <p:sp>
        <p:nvSpPr>
          <p:cNvPr id="6" name="כותרת 1">
            <a:extLst>
              <a:ext uri="{FF2B5EF4-FFF2-40B4-BE49-F238E27FC236}">
                <a16:creationId xmlns:a16="http://schemas.microsoft.com/office/drawing/2014/main" id="{D0FFD6A9-1A14-F412-4452-3114B1C91D0E}"/>
              </a:ext>
            </a:extLst>
          </p:cNvPr>
          <p:cNvSpPr txBox="1">
            <a:spLocks/>
          </p:cNvSpPr>
          <p:nvPr/>
        </p:nvSpPr>
        <p:spPr>
          <a:xfrm>
            <a:off x="3130310" y="1530517"/>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גיבורים שניצחו גיבורים במלחמה</a:t>
            </a:r>
            <a:endParaRPr lang="he-IL" sz="2800" dirty="0"/>
          </a:p>
        </p:txBody>
      </p:sp>
      <p:sp>
        <p:nvSpPr>
          <p:cNvPr id="7" name="כותרת 1">
            <a:extLst>
              <a:ext uri="{FF2B5EF4-FFF2-40B4-BE49-F238E27FC236}">
                <a16:creationId xmlns:a16="http://schemas.microsoft.com/office/drawing/2014/main" id="{297F1858-088D-012E-B966-4D3F6BE04127}"/>
              </a:ext>
            </a:extLst>
          </p:cNvPr>
          <p:cNvSpPr txBox="1">
            <a:spLocks/>
          </p:cNvSpPr>
          <p:nvPr/>
        </p:nvSpPr>
        <p:spPr>
          <a:xfrm>
            <a:off x="994912" y="4270472"/>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תלמיד מכיתה ב' שיודע לקרוא</a:t>
            </a:r>
            <a:endParaRPr lang="he-IL" sz="2800" dirty="0"/>
          </a:p>
        </p:txBody>
      </p:sp>
      <p:sp>
        <p:nvSpPr>
          <p:cNvPr id="8" name="כותרת 1">
            <a:extLst>
              <a:ext uri="{FF2B5EF4-FFF2-40B4-BE49-F238E27FC236}">
                <a16:creationId xmlns:a16="http://schemas.microsoft.com/office/drawing/2014/main" id="{BD38A4C3-5420-A68E-F440-2CEAFBF18D3A}"/>
              </a:ext>
            </a:extLst>
          </p:cNvPr>
          <p:cNvSpPr txBox="1">
            <a:spLocks/>
          </p:cNvSpPr>
          <p:nvPr/>
        </p:nvSpPr>
        <p:spPr>
          <a:xfrm>
            <a:off x="4551871" y="5099519"/>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חלשים שניצחו גיבורים במלחמה</a:t>
            </a:r>
            <a:endParaRPr lang="he-IL" sz="2800" dirty="0">
              <a:solidFill>
                <a:schemeClr val="bg1"/>
              </a:solidFill>
            </a:endParaRPr>
          </a:p>
        </p:txBody>
      </p:sp>
      <p:sp>
        <p:nvSpPr>
          <p:cNvPr id="9" name="כותרת 1">
            <a:extLst>
              <a:ext uri="{FF2B5EF4-FFF2-40B4-BE49-F238E27FC236}">
                <a16:creationId xmlns:a16="http://schemas.microsoft.com/office/drawing/2014/main" id="{5A50F30C-4EC5-CAA6-F699-CE5D12F214CB}"/>
              </a:ext>
            </a:extLst>
          </p:cNvPr>
          <p:cNvSpPr txBox="1">
            <a:spLocks/>
          </p:cNvSpPr>
          <p:nvPr/>
        </p:nvSpPr>
        <p:spPr>
          <a:xfrm>
            <a:off x="8401408" y="3815916"/>
            <a:ext cx="3088258" cy="1184680"/>
          </a:xfrm>
          <a:prstGeom prst="rect">
            <a:avLst/>
          </a:prstGeom>
        </p:spPr>
        <p:txBody>
          <a:bodyPr vert="horz" lIns="91440" tIns="45720" rIns="91440" bIns="45720" rtlCol="1" anchor="ctr">
            <a:normAutofit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חולה שהבריא ממחלה שאין לה תרופה</a:t>
            </a:r>
            <a:endParaRPr lang="he-IL" sz="2800" dirty="0">
              <a:solidFill>
                <a:schemeClr val="bg1"/>
              </a:solidFill>
            </a:endParaRPr>
          </a:p>
        </p:txBody>
      </p:sp>
      <p:sp>
        <p:nvSpPr>
          <p:cNvPr id="10" name="כותרת 1">
            <a:extLst>
              <a:ext uri="{FF2B5EF4-FFF2-40B4-BE49-F238E27FC236}">
                <a16:creationId xmlns:a16="http://schemas.microsoft.com/office/drawing/2014/main" id="{DFD4D55E-2942-AA94-8952-0617F03B370B}"/>
              </a:ext>
            </a:extLst>
          </p:cNvPr>
          <p:cNvSpPr txBox="1">
            <a:spLocks/>
          </p:cNvSpPr>
          <p:nvPr/>
        </p:nvSpPr>
        <p:spPr>
          <a:xfrm>
            <a:off x="409756" y="2715197"/>
            <a:ext cx="3088258" cy="1184680"/>
          </a:xfrm>
          <a:prstGeom prst="rect">
            <a:avLst/>
          </a:prstGeom>
        </p:spPr>
        <p:txBody>
          <a:bodyPr vert="horz" lIns="91440" tIns="45720" rIns="91440" bIns="45720" rtlCol="1" anchor="ctr">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שליח שצריך תרומה לפעילות. לתדהמתו הוא קיבל מעבר לכל דמיון- תרומה </a:t>
            </a:r>
            <a:r>
              <a:rPr lang="he-IL" sz="2800" dirty="0" err="1">
                <a:solidFill>
                  <a:schemeClr val="bg1"/>
                </a:solidFill>
                <a:latin typeface="Afek 1.5 AAA DemiBold" panose="00000700000000000000" pitchFamily="50" charset="-79"/>
                <a:cs typeface="Afek 1.5 AAA DemiBold" panose="00000700000000000000" pitchFamily="50" charset="-79"/>
              </a:rPr>
              <a:t>לבנין</a:t>
            </a:r>
            <a:r>
              <a:rPr lang="he-IL" sz="2800" dirty="0">
                <a:solidFill>
                  <a:schemeClr val="bg1"/>
                </a:solidFill>
                <a:latin typeface="Afek 1.5 AAA DemiBold" panose="00000700000000000000" pitchFamily="50" charset="-79"/>
                <a:cs typeface="Afek 1.5 AAA DemiBold" panose="00000700000000000000" pitchFamily="50" charset="-79"/>
              </a:rPr>
              <a:t> שלם.</a:t>
            </a:r>
            <a:endParaRPr lang="he-IL" sz="2800" dirty="0">
              <a:solidFill>
                <a:schemeClr val="bg1"/>
              </a:solidFill>
            </a:endParaRPr>
          </a:p>
        </p:txBody>
      </p:sp>
      <p:sp>
        <p:nvSpPr>
          <p:cNvPr id="11" name="כותרת 1">
            <a:extLst>
              <a:ext uri="{FF2B5EF4-FFF2-40B4-BE49-F238E27FC236}">
                <a16:creationId xmlns:a16="http://schemas.microsoft.com/office/drawing/2014/main" id="{AFCF19A6-055E-AE73-A923-8B4008857DC0}"/>
              </a:ext>
            </a:extLst>
          </p:cNvPr>
          <p:cNvSpPr txBox="1">
            <a:spLocks/>
          </p:cNvSpPr>
          <p:nvPr/>
        </p:nvSpPr>
        <p:spPr>
          <a:xfrm>
            <a:off x="4328306" y="3216409"/>
            <a:ext cx="3088258" cy="1184680"/>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חולה שהבריא ממחלה שאין לה תרופה, וגם הגריל בלוטו</a:t>
            </a:r>
            <a:endParaRPr lang="he-IL" sz="2800" dirty="0">
              <a:solidFill>
                <a:schemeClr val="bg1"/>
              </a:solidFill>
            </a:endParaRPr>
          </a:p>
        </p:txBody>
      </p:sp>
      <p:sp>
        <p:nvSpPr>
          <p:cNvPr id="12" name="לחצן פעולה: ריק 11">
            <a:hlinkClick r:id="" action="ppaction://hlinkshowjump?jump=nextslide" highlightClick="1"/>
            <a:extLst>
              <a:ext uri="{FF2B5EF4-FFF2-40B4-BE49-F238E27FC236}">
                <a16:creationId xmlns:a16="http://schemas.microsoft.com/office/drawing/2014/main" id="{DF5AC9E3-8A0C-CB2B-FA55-8597E7C071B8}"/>
              </a:ext>
            </a:extLst>
          </p:cNvPr>
          <p:cNvSpPr/>
          <p:nvPr/>
        </p:nvSpPr>
        <p:spPr>
          <a:xfrm>
            <a:off x="392516" y="5825747"/>
            <a:ext cx="2203623"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סיימתי לסמן</a:t>
            </a:r>
          </a:p>
          <a:p>
            <a:pPr algn="ctr"/>
            <a:r>
              <a:rPr lang="he-IL" dirty="0">
                <a:latin typeface="Afek 1.5 AAA DemiBold" panose="00000700000000000000" pitchFamily="50" charset="-79"/>
                <a:cs typeface="Afek 1.5 AAA DemiBold" panose="00000700000000000000" pitchFamily="50" charset="-79"/>
              </a:rPr>
              <a:t>את כל המקרים</a:t>
            </a:r>
          </a:p>
        </p:txBody>
      </p:sp>
      <p:pic>
        <p:nvPicPr>
          <p:cNvPr id="13" name="תמונה 12" descr="מטבעות עם מילוי מלא" hidden="1">
            <a:extLst>
              <a:ext uri="{FF2B5EF4-FFF2-40B4-BE49-F238E27FC236}">
                <a16:creationId xmlns:a16="http://schemas.microsoft.com/office/drawing/2014/main" id="{EDF102C7-A820-9F0B-B3A8-736382BD59BA}"/>
              </a:ext>
            </a:extLst>
          </p:cNvPr>
          <p:cNvPicPr>
            <a:picLocks noChangeAspect="1"/>
          </p:cNvPicPr>
          <p:nvPr/>
        </p:nvPicPr>
        <p:blipFill>
          <a:blip r:embed="rId2"/>
          <a:stretch>
            <a:fillRect/>
          </a:stretch>
        </p:blipFill>
        <p:spPr>
          <a:xfrm>
            <a:off x="6089648" y="3422648"/>
            <a:ext cx="12703" cy="12703"/>
          </a:xfrm>
          <a:prstGeom prst="rect">
            <a:avLst/>
          </a:prstGeom>
        </p:spPr>
      </p:pic>
      <p:sp>
        <p:nvSpPr>
          <p:cNvPr id="14" name="כותרת 1">
            <a:extLst>
              <a:ext uri="{FF2B5EF4-FFF2-40B4-BE49-F238E27FC236}">
                <a16:creationId xmlns:a16="http://schemas.microsoft.com/office/drawing/2014/main" id="{AFCF19A6-055E-AE73-A923-8B4008857DC0}"/>
              </a:ext>
            </a:extLst>
          </p:cNvPr>
          <p:cNvSpPr txBox="1">
            <a:spLocks/>
          </p:cNvSpPr>
          <p:nvPr/>
        </p:nvSpPr>
        <p:spPr>
          <a:xfrm>
            <a:off x="8693986" y="5308206"/>
            <a:ext cx="3088258" cy="1184680"/>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חלשים שניצחו במלחמה והאויבים נתנו להם פיצויים על הנזקים.</a:t>
            </a:r>
            <a:endParaRPr lang="he-IL" sz="2800" dirty="0">
              <a:solidFill>
                <a:schemeClr val="bg1"/>
              </a:solidFill>
            </a:endParaRPr>
          </a:p>
        </p:txBody>
      </p:sp>
    </p:spTree>
    <p:extLst>
      <p:ext uri="{BB962C8B-B14F-4D97-AF65-F5344CB8AC3E}">
        <p14:creationId xmlns:p14="http://schemas.microsoft.com/office/powerpoint/2010/main" val="3943734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4"/>
                                        </p:tgtEl>
                                        <p:attrNameLst>
                                          <p:attrName>style.color</p:attrName>
                                        </p:attrNameLst>
                                      </p:cBhvr>
                                      <p:to>
                                        <a:srgbClr val="FFD965"/>
                                      </p:to>
                                    </p:animClr>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1000" fill="hold"/>
                                        <p:tgtEl>
                                          <p:spTgt spid="6"/>
                                        </p:tgtEl>
                                        <p:attrNameLst>
                                          <p:attrName>style.color</p:attrName>
                                        </p:attrNameLst>
                                      </p:cBhvr>
                                      <p:to>
                                        <a:srgbClr val="FFD965"/>
                                      </p:to>
                                    </p:animClr>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1000" fill="hold"/>
                                        <p:tgtEl>
                                          <p:spTgt spid="7"/>
                                        </p:tgtEl>
                                        <p:attrNameLst>
                                          <p:attrName>style.color</p:attrName>
                                        </p:attrNameLst>
                                      </p:cBhvr>
                                      <p:to>
                                        <a:srgbClr val="FFD965"/>
                                      </p:to>
                                    </p:animClr>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972578-EF9D-7880-641B-F55C387B324D}"/>
              </a:ext>
            </a:extLst>
          </p:cNvPr>
          <p:cNvSpPr>
            <a:spLocks noGrp="1"/>
          </p:cNvSpPr>
          <p:nvPr>
            <p:ph type="title"/>
          </p:nvPr>
        </p:nvSpPr>
        <p:spPr/>
        <p:txBody>
          <a:bodyPr>
            <a:normAutofit/>
          </a:bodyPr>
          <a:lstStyle/>
          <a:p>
            <a:r>
              <a:rPr lang="he-IL" sz="3600" dirty="0">
                <a:solidFill>
                  <a:schemeClr val="bg1"/>
                </a:solidFill>
                <a:latin typeface="Afek 1.5 AAA DemiBold" panose="00000700000000000000" pitchFamily="50" charset="-79"/>
                <a:cs typeface="Afek 1.5 AAA DemiBold" panose="00000700000000000000" pitchFamily="50" charset="-79"/>
              </a:rPr>
              <a:t>אלו מבין המקרים הבאים מתארים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הנהגה ניסית</a:t>
            </a:r>
            <a:r>
              <a:rPr lang="he-IL" sz="3600" dirty="0">
                <a:solidFill>
                  <a:schemeClr val="bg1"/>
                </a:solidFill>
                <a:latin typeface="Afek 1.5 AAA DemiBold" panose="00000700000000000000" pitchFamily="50" charset="-79"/>
                <a:cs typeface="Afek 1.5 AAA DemiBold" panose="00000700000000000000" pitchFamily="50" charset="-79"/>
              </a:rPr>
              <a:t>?</a:t>
            </a:r>
            <a:endParaRPr lang="he-IL" sz="3600" dirty="0"/>
          </a:p>
        </p:txBody>
      </p:sp>
      <p:sp>
        <p:nvSpPr>
          <p:cNvPr id="4" name="כותרת 1">
            <a:extLst>
              <a:ext uri="{FF2B5EF4-FFF2-40B4-BE49-F238E27FC236}">
                <a16:creationId xmlns:a16="http://schemas.microsoft.com/office/drawing/2014/main" id="{C66F1790-FE3A-86E4-C729-606DE97F791B}"/>
              </a:ext>
            </a:extLst>
          </p:cNvPr>
          <p:cNvSpPr txBox="1">
            <a:spLocks/>
          </p:cNvSpPr>
          <p:nvPr/>
        </p:nvSpPr>
        <p:spPr>
          <a:xfrm>
            <a:off x="7251580" y="1830584"/>
            <a:ext cx="3673414"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הצלחתי במבחן אחרי שלמדתי היטב</a:t>
            </a:r>
            <a:endParaRPr lang="he-IL" sz="2800" dirty="0"/>
          </a:p>
        </p:txBody>
      </p:sp>
      <p:sp>
        <p:nvSpPr>
          <p:cNvPr id="6" name="כותרת 1">
            <a:extLst>
              <a:ext uri="{FF2B5EF4-FFF2-40B4-BE49-F238E27FC236}">
                <a16:creationId xmlns:a16="http://schemas.microsoft.com/office/drawing/2014/main" id="{D0FFD6A9-1A14-F412-4452-3114B1C91D0E}"/>
              </a:ext>
            </a:extLst>
          </p:cNvPr>
          <p:cNvSpPr txBox="1">
            <a:spLocks/>
          </p:cNvSpPr>
          <p:nvPr/>
        </p:nvSpPr>
        <p:spPr>
          <a:xfrm>
            <a:off x="3130310" y="1530517"/>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גיבורים שניצחו גיבורים במלחמה</a:t>
            </a:r>
            <a:endParaRPr lang="he-IL" sz="2800" dirty="0"/>
          </a:p>
        </p:txBody>
      </p:sp>
      <p:sp>
        <p:nvSpPr>
          <p:cNvPr id="7" name="כותרת 1">
            <a:extLst>
              <a:ext uri="{FF2B5EF4-FFF2-40B4-BE49-F238E27FC236}">
                <a16:creationId xmlns:a16="http://schemas.microsoft.com/office/drawing/2014/main" id="{297F1858-088D-012E-B966-4D3F6BE04127}"/>
              </a:ext>
            </a:extLst>
          </p:cNvPr>
          <p:cNvSpPr txBox="1">
            <a:spLocks/>
          </p:cNvSpPr>
          <p:nvPr/>
        </p:nvSpPr>
        <p:spPr>
          <a:xfrm>
            <a:off x="994912" y="4270472"/>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תלמיד מכיתה ב' שיודע לקרוא</a:t>
            </a:r>
            <a:endParaRPr lang="he-IL" sz="2800" dirty="0"/>
          </a:p>
        </p:txBody>
      </p:sp>
      <p:sp>
        <p:nvSpPr>
          <p:cNvPr id="8" name="כותרת 1">
            <a:extLst>
              <a:ext uri="{FF2B5EF4-FFF2-40B4-BE49-F238E27FC236}">
                <a16:creationId xmlns:a16="http://schemas.microsoft.com/office/drawing/2014/main" id="{BD38A4C3-5420-A68E-F440-2CEAFBF18D3A}"/>
              </a:ext>
            </a:extLst>
          </p:cNvPr>
          <p:cNvSpPr txBox="1">
            <a:spLocks/>
          </p:cNvSpPr>
          <p:nvPr/>
        </p:nvSpPr>
        <p:spPr>
          <a:xfrm>
            <a:off x="5595868" y="4048727"/>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חלשים שניצחו גיבורים במלחמה</a:t>
            </a:r>
            <a:endParaRPr lang="he-IL" sz="2800" dirty="0">
              <a:solidFill>
                <a:schemeClr val="bg1"/>
              </a:solidFill>
            </a:endParaRPr>
          </a:p>
        </p:txBody>
      </p:sp>
      <p:sp>
        <p:nvSpPr>
          <p:cNvPr id="9" name="כותרת 1">
            <a:extLst>
              <a:ext uri="{FF2B5EF4-FFF2-40B4-BE49-F238E27FC236}">
                <a16:creationId xmlns:a16="http://schemas.microsoft.com/office/drawing/2014/main" id="{5A50F30C-4EC5-CAA6-F699-CE5D12F214CB}"/>
              </a:ext>
            </a:extLst>
          </p:cNvPr>
          <p:cNvSpPr txBox="1">
            <a:spLocks/>
          </p:cNvSpPr>
          <p:nvPr/>
        </p:nvSpPr>
        <p:spPr>
          <a:xfrm>
            <a:off x="8812888" y="3617033"/>
            <a:ext cx="3088258" cy="1184680"/>
          </a:xfrm>
          <a:prstGeom prst="rect">
            <a:avLst/>
          </a:prstGeom>
        </p:spPr>
        <p:txBody>
          <a:bodyPr vert="horz" lIns="91440" tIns="45720" rIns="91440" bIns="45720" rtlCol="1" anchor="ctr">
            <a:normAutofit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חולה שהבריא ממחלה שאין לה תרופה</a:t>
            </a:r>
            <a:endParaRPr lang="he-IL" sz="2800" dirty="0">
              <a:solidFill>
                <a:schemeClr val="bg1"/>
              </a:solidFill>
            </a:endParaRPr>
          </a:p>
        </p:txBody>
      </p:sp>
      <p:sp>
        <p:nvSpPr>
          <p:cNvPr id="10" name="כותרת 1">
            <a:extLst>
              <a:ext uri="{FF2B5EF4-FFF2-40B4-BE49-F238E27FC236}">
                <a16:creationId xmlns:a16="http://schemas.microsoft.com/office/drawing/2014/main" id="{DFD4D55E-2942-AA94-8952-0617F03B370B}"/>
              </a:ext>
            </a:extLst>
          </p:cNvPr>
          <p:cNvSpPr txBox="1">
            <a:spLocks/>
          </p:cNvSpPr>
          <p:nvPr/>
        </p:nvSpPr>
        <p:spPr>
          <a:xfrm>
            <a:off x="409756" y="2715197"/>
            <a:ext cx="3088258" cy="1184680"/>
          </a:xfrm>
          <a:prstGeom prst="rect">
            <a:avLst/>
          </a:prstGeom>
        </p:spPr>
        <p:txBody>
          <a:bodyPr vert="horz" lIns="91440" tIns="45720" rIns="91440" bIns="45720" rtlCol="1" anchor="ctr">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שליח שצריך תרומה לפעילות. לתדהמתו הוא קיבל מעבר לכל דמיון- תרומה </a:t>
            </a:r>
            <a:r>
              <a:rPr lang="he-IL" sz="2800" dirty="0" err="1">
                <a:solidFill>
                  <a:schemeClr val="bg1"/>
                </a:solidFill>
                <a:latin typeface="Afek 1.5 AAA DemiBold" panose="00000700000000000000" pitchFamily="50" charset="-79"/>
                <a:cs typeface="Afek 1.5 AAA DemiBold" panose="00000700000000000000" pitchFamily="50" charset="-79"/>
              </a:rPr>
              <a:t>לבנין</a:t>
            </a:r>
            <a:r>
              <a:rPr lang="he-IL" sz="2800" dirty="0">
                <a:solidFill>
                  <a:schemeClr val="bg1"/>
                </a:solidFill>
                <a:latin typeface="Afek 1.5 AAA DemiBold" panose="00000700000000000000" pitchFamily="50" charset="-79"/>
                <a:cs typeface="Afek 1.5 AAA DemiBold" panose="00000700000000000000" pitchFamily="50" charset="-79"/>
              </a:rPr>
              <a:t> שלם.</a:t>
            </a:r>
            <a:endParaRPr lang="he-IL" sz="2800" dirty="0">
              <a:solidFill>
                <a:schemeClr val="bg1"/>
              </a:solidFill>
            </a:endParaRPr>
          </a:p>
        </p:txBody>
      </p:sp>
      <p:sp>
        <p:nvSpPr>
          <p:cNvPr id="11" name="כותרת 1">
            <a:extLst>
              <a:ext uri="{FF2B5EF4-FFF2-40B4-BE49-F238E27FC236}">
                <a16:creationId xmlns:a16="http://schemas.microsoft.com/office/drawing/2014/main" id="{AFCF19A6-055E-AE73-A923-8B4008857DC0}"/>
              </a:ext>
            </a:extLst>
          </p:cNvPr>
          <p:cNvSpPr txBox="1">
            <a:spLocks/>
          </p:cNvSpPr>
          <p:nvPr/>
        </p:nvSpPr>
        <p:spPr>
          <a:xfrm>
            <a:off x="4611322" y="2836660"/>
            <a:ext cx="3088258" cy="1184680"/>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חולה שהבריא ממחלה שאין לה תרופה, וגם הגריל בלוטו</a:t>
            </a:r>
            <a:endParaRPr lang="he-IL" sz="2800" dirty="0">
              <a:solidFill>
                <a:schemeClr val="bg1"/>
              </a:solidFill>
            </a:endParaRPr>
          </a:p>
        </p:txBody>
      </p:sp>
      <p:sp>
        <p:nvSpPr>
          <p:cNvPr id="12" name="לחצן פעולה: ריק 11">
            <a:hlinkClick r:id="" action="ppaction://hlinkshowjump?jump=nextslide" highlightClick="1"/>
            <a:extLst>
              <a:ext uri="{FF2B5EF4-FFF2-40B4-BE49-F238E27FC236}">
                <a16:creationId xmlns:a16="http://schemas.microsoft.com/office/drawing/2014/main" id="{DF5AC9E3-8A0C-CB2B-FA55-8597E7C071B8}"/>
              </a:ext>
            </a:extLst>
          </p:cNvPr>
          <p:cNvSpPr/>
          <p:nvPr/>
        </p:nvSpPr>
        <p:spPr>
          <a:xfrm>
            <a:off x="392516" y="5825747"/>
            <a:ext cx="2203623"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סיימתי לסמן</a:t>
            </a:r>
          </a:p>
          <a:p>
            <a:pPr algn="ctr"/>
            <a:r>
              <a:rPr lang="he-IL" dirty="0">
                <a:latin typeface="Afek 1.5 AAA DemiBold" panose="00000700000000000000" pitchFamily="50" charset="-79"/>
                <a:cs typeface="Afek 1.5 AAA DemiBold" panose="00000700000000000000" pitchFamily="50" charset="-79"/>
              </a:rPr>
              <a:t>את כל המקרים</a:t>
            </a:r>
          </a:p>
        </p:txBody>
      </p:sp>
      <p:sp>
        <p:nvSpPr>
          <p:cNvPr id="3" name="כותרת 1">
            <a:extLst>
              <a:ext uri="{FF2B5EF4-FFF2-40B4-BE49-F238E27FC236}">
                <a16:creationId xmlns:a16="http://schemas.microsoft.com/office/drawing/2014/main" id="{331D5D70-E353-4B06-064F-542B7387C79D}"/>
              </a:ext>
            </a:extLst>
          </p:cNvPr>
          <p:cNvSpPr txBox="1">
            <a:spLocks/>
          </p:cNvSpPr>
          <p:nvPr/>
        </p:nvSpPr>
        <p:spPr>
          <a:xfrm>
            <a:off x="3742708" y="5332954"/>
            <a:ext cx="3088258" cy="1184680"/>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חלשים שניצחו במלחמה והאויבים נתנו להם פיצויים על הנזקים.</a:t>
            </a:r>
            <a:endParaRPr lang="he-IL" sz="2800" dirty="0">
              <a:solidFill>
                <a:schemeClr val="bg1"/>
              </a:solidFill>
            </a:endParaRPr>
          </a:p>
        </p:txBody>
      </p:sp>
    </p:spTree>
    <p:extLst>
      <p:ext uri="{BB962C8B-B14F-4D97-AF65-F5344CB8AC3E}">
        <p14:creationId xmlns:p14="http://schemas.microsoft.com/office/powerpoint/2010/main" val="31762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9"/>
                                        </p:tgtEl>
                                        <p:attrNameLst>
                                          <p:attrName>style.color</p:attrName>
                                        </p:attrNameLst>
                                      </p:cBhvr>
                                      <p:to>
                                        <a:srgbClr val="FFD965"/>
                                      </p:to>
                                    </p:animClr>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1000" fill="hold"/>
                                        <p:tgtEl>
                                          <p:spTgt spid="8"/>
                                        </p:tgtEl>
                                        <p:attrNameLst>
                                          <p:attrName>style.color</p:attrName>
                                        </p:attrNameLst>
                                      </p:cBhvr>
                                      <p:to>
                                        <a:srgbClr val="FFD965"/>
                                      </p:to>
                                    </p:animClr>
                                  </p:childTnLst>
                                </p:cTn>
                              </p:par>
                            </p:childTnLst>
                          </p:cTn>
                        </p:par>
                      </p:childTnLst>
                    </p:cTn>
                  </p:par>
                </p:childTnLst>
              </p:cTn>
              <p:nextCondLst>
                <p:cond evt="onClick" delay="0">
                  <p:tgtEl>
                    <p:spTgt spid="8"/>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972578-EF9D-7880-641B-F55C387B324D}"/>
              </a:ext>
            </a:extLst>
          </p:cNvPr>
          <p:cNvSpPr>
            <a:spLocks noGrp="1"/>
          </p:cNvSpPr>
          <p:nvPr>
            <p:ph type="title"/>
          </p:nvPr>
        </p:nvSpPr>
        <p:spPr>
          <a:xfrm>
            <a:off x="209008" y="365125"/>
            <a:ext cx="11782244" cy="1325563"/>
          </a:xfrm>
        </p:spPr>
        <p:txBody>
          <a:bodyPr>
            <a:normAutofit/>
          </a:bodyPr>
          <a:lstStyle/>
          <a:p>
            <a:r>
              <a:rPr lang="he-IL" sz="3600" dirty="0">
                <a:solidFill>
                  <a:schemeClr val="bg1"/>
                </a:solidFill>
                <a:latin typeface="Afek 1.5 AAA DemiBold" panose="00000700000000000000" pitchFamily="50" charset="-79"/>
                <a:cs typeface="Afek 1.5 AAA DemiBold" panose="00000700000000000000" pitchFamily="50" charset="-79"/>
              </a:rPr>
              <a:t>אל</a:t>
            </a:r>
            <a:r>
              <a:rPr lang="he-IL" sz="3600" dirty="0">
                <a:solidFill>
                  <a:srgbClr val="FF0000"/>
                </a:solidFill>
                <a:latin typeface="Afek 1.5 AAA DemiBold" panose="00000700000000000000" pitchFamily="50" charset="-79"/>
                <a:cs typeface="Afek 1.5 AAA DemiBold" panose="00000700000000000000" pitchFamily="50" charset="-79"/>
              </a:rPr>
              <a:t>ו</a:t>
            </a:r>
            <a:r>
              <a:rPr lang="he-IL" sz="3600" dirty="0">
                <a:solidFill>
                  <a:schemeClr val="bg1"/>
                </a:solidFill>
                <a:latin typeface="Afek 1.5 AAA DemiBold" panose="00000700000000000000" pitchFamily="50" charset="-79"/>
                <a:cs typeface="Afek 1.5 AAA DemiBold" panose="00000700000000000000" pitchFamily="50" charset="-79"/>
              </a:rPr>
              <a:t> מבין המקרים הבאים מתארים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הנהגה מעבר </a:t>
            </a:r>
            <a:r>
              <a:rPr lang="he-IL" sz="3600" dirty="0">
                <a:solidFill>
                  <a:srgbClr val="FF0000"/>
                </a:solidFill>
                <a:latin typeface="Afek 1.5 AAA DemiBold" panose="00000700000000000000" pitchFamily="50" charset="-79"/>
                <a:cs typeface="Afek 1.5 AAA DemiBold" panose="00000700000000000000" pitchFamily="50" charset="-79"/>
              </a:rPr>
              <a:t>ל</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מציאות</a:t>
            </a:r>
            <a:r>
              <a:rPr lang="he-IL" sz="3600" dirty="0">
                <a:solidFill>
                  <a:schemeClr val="bg1"/>
                </a:solidFill>
                <a:latin typeface="Afek 1.5 AAA DemiBold" panose="00000700000000000000" pitchFamily="50" charset="-79"/>
                <a:cs typeface="Afek 1.5 AAA DemiBold" panose="00000700000000000000" pitchFamily="50" charset="-79"/>
              </a:rPr>
              <a:t>?</a:t>
            </a:r>
            <a:endParaRPr lang="he-IL" sz="3600" dirty="0"/>
          </a:p>
        </p:txBody>
      </p:sp>
      <p:sp>
        <p:nvSpPr>
          <p:cNvPr id="4" name="כותרת 1">
            <a:extLst>
              <a:ext uri="{FF2B5EF4-FFF2-40B4-BE49-F238E27FC236}">
                <a16:creationId xmlns:a16="http://schemas.microsoft.com/office/drawing/2014/main" id="{C66F1790-FE3A-86E4-C729-606DE97F791B}"/>
              </a:ext>
            </a:extLst>
          </p:cNvPr>
          <p:cNvSpPr txBox="1">
            <a:spLocks/>
          </p:cNvSpPr>
          <p:nvPr/>
        </p:nvSpPr>
        <p:spPr>
          <a:xfrm>
            <a:off x="8108830" y="1915704"/>
            <a:ext cx="3673414"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הצלחתי במבחן אחרי שלמדתי היטב</a:t>
            </a:r>
            <a:endParaRPr lang="he-IL" sz="2800" dirty="0"/>
          </a:p>
        </p:txBody>
      </p:sp>
      <p:sp>
        <p:nvSpPr>
          <p:cNvPr id="6" name="כותרת 1">
            <a:extLst>
              <a:ext uri="{FF2B5EF4-FFF2-40B4-BE49-F238E27FC236}">
                <a16:creationId xmlns:a16="http://schemas.microsoft.com/office/drawing/2014/main" id="{D0FFD6A9-1A14-F412-4452-3114B1C91D0E}"/>
              </a:ext>
            </a:extLst>
          </p:cNvPr>
          <p:cNvSpPr txBox="1">
            <a:spLocks/>
          </p:cNvSpPr>
          <p:nvPr/>
        </p:nvSpPr>
        <p:spPr>
          <a:xfrm>
            <a:off x="3130310" y="1530517"/>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גיבורים שניצחו גיבורים במלחמה</a:t>
            </a:r>
            <a:endParaRPr lang="he-IL" sz="2800" dirty="0"/>
          </a:p>
        </p:txBody>
      </p:sp>
      <p:sp>
        <p:nvSpPr>
          <p:cNvPr id="7" name="כותרת 1">
            <a:extLst>
              <a:ext uri="{FF2B5EF4-FFF2-40B4-BE49-F238E27FC236}">
                <a16:creationId xmlns:a16="http://schemas.microsoft.com/office/drawing/2014/main" id="{297F1858-088D-012E-B966-4D3F6BE04127}"/>
              </a:ext>
            </a:extLst>
          </p:cNvPr>
          <p:cNvSpPr txBox="1">
            <a:spLocks/>
          </p:cNvSpPr>
          <p:nvPr/>
        </p:nvSpPr>
        <p:spPr>
          <a:xfrm>
            <a:off x="994912" y="4270472"/>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תלמיד מכיתה ב' שיודע לקרוא</a:t>
            </a:r>
            <a:endParaRPr lang="he-IL" sz="2800" dirty="0"/>
          </a:p>
        </p:txBody>
      </p:sp>
      <p:sp>
        <p:nvSpPr>
          <p:cNvPr id="8" name="כותרת 1">
            <a:extLst>
              <a:ext uri="{FF2B5EF4-FFF2-40B4-BE49-F238E27FC236}">
                <a16:creationId xmlns:a16="http://schemas.microsoft.com/office/drawing/2014/main" id="{BD38A4C3-5420-A68E-F440-2CEAFBF18D3A}"/>
              </a:ext>
            </a:extLst>
          </p:cNvPr>
          <p:cNvSpPr txBox="1">
            <a:spLocks/>
          </p:cNvSpPr>
          <p:nvPr/>
        </p:nvSpPr>
        <p:spPr>
          <a:xfrm>
            <a:off x="5605728" y="4025062"/>
            <a:ext cx="3088258" cy="118468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חלשים שניצחו גיבורים במלחמה</a:t>
            </a:r>
            <a:endParaRPr lang="he-IL" sz="2800" dirty="0">
              <a:solidFill>
                <a:schemeClr val="bg1"/>
              </a:solidFill>
            </a:endParaRPr>
          </a:p>
        </p:txBody>
      </p:sp>
      <p:sp>
        <p:nvSpPr>
          <p:cNvPr id="9" name="כותרת 1">
            <a:extLst>
              <a:ext uri="{FF2B5EF4-FFF2-40B4-BE49-F238E27FC236}">
                <a16:creationId xmlns:a16="http://schemas.microsoft.com/office/drawing/2014/main" id="{5A50F30C-4EC5-CAA6-F699-CE5D12F214CB}"/>
              </a:ext>
            </a:extLst>
          </p:cNvPr>
          <p:cNvSpPr txBox="1">
            <a:spLocks/>
          </p:cNvSpPr>
          <p:nvPr/>
        </p:nvSpPr>
        <p:spPr>
          <a:xfrm>
            <a:off x="8693986" y="3478940"/>
            <a:ext cx="3088258" cy="1184680"/>
          </a:xfrm>
          <a:prstGeom prst="rect">
            <a:avLst/>
          </a:prstGeom>
        </p:spPr>
        <p:txBody>
          <a:bodyPr vert="horz" lIns="91440" tIns="45720" rIns="91440" bIns="45720" rtlCol="1" anchor="ctr">
            <a:normAutofit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חולה שהבריא ממחלה שאין לה תרופה</a:t>
            </a:r>
            <a:endParaRPr lang="he-IL" sz="2800" dirty="0">
              <a:solidFill>
                <a:schemeClr val="bg1"/>
              </a:solidFill>
            </a:endParaRPr>
          </a:p>
        </p:txBody>
      </p:sp>
      <p:sp>
        <p:nvSpPr>
          <p:cNvPr id="10" name="כותרת 1">
            <a:extLst>
              <a:ext uri="{FF2B5EF4-FFF2-40B4-BE49-F238E27FC236}">
                <a16:creationId xmlns:a16="http://schemas.microsoft.com/office/drawing/2014/main" id="{DFD4D55E-2942-AA94-8952-0617F03B370B}"/>
              </a:ext>
            </a:extLst>
          </p:cNvPr>
          <p:cNvSpPr txBox="1">
            <a:spLocks/>
          </p:cNvSpPr>
          <p:nvPr/>
        </p:nvSpPr>
        <p:spPr>
          <a:xfrm>
            <a:off x="409756" y="2715197"/>
            <a:ext cx="3088258" cy="1184680"/>
          </a:xfrm>
          <a:prstGeom prst="rect">
            <a:avLst/>
          </a:prstGeom>
        </p:spPr>
        <p:txBody>
          <a:bodyPr vert="horz" lIns="91440" tIns="45720" rIns="91440" bIns="45720" rtlCol="1" anchor="ctr">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שליח שצריך תרומה לפעילות. לתדהמתו הוא קיבל מעבר לכל דמיון- תרומה </a:t>
            </a:r>
            <a:r>
              <a:rPr lang="he-IL" sz="2800" dirty="0" err="1">
                <a:solidFill>
                  <a:schemeClr val="bg1"/>
                </a:solidFill>
                <a:latin typeface="Afek 1.5 AAA DemiBold" panose="00000700000000000000" pitchFamily="50" charset="-79"/>
                <a:cs typeface="Afek 1.5 AAA DemiBold" panose="00000700000000000000" pitchFamily="50" charset="-79"/>
              </a:rPr>
              <a:t>לבנין</a:t>
            </a:r>
            <a:r>
              <a:rPr lang="he-IL" sz="2800" dirty="0">
                <a:solidFill>
                  <a:schemeClr val="bg1"/>
                </a:solidFill>
                <a:latin typeface="Afek 1.5 AAA DemiBold" panose="00000700000000000000" pitchFamily="50" charset="-79"/>
                <a:cs typeface="Afek 1.5 AAA DemiBold" panose="00000700000000000000" pitchFamily="50" charset="-79"/>
              </a:rPr>
              <a:t> שלם.</a:t>
            </a:r>
            <a:endParaRPr lang="he-IL" sz="2800" dirty="0">
              <a:solidFill>
                <a:schemeClr val="bg1"/>
              </a:solidFill>
            </a:endParaRPr>
          </a:p>
        </p:txBody>
      </p:sp>
      <p:sp>
        <p:nvSpPr>
          <p:cNvPr id="11" name="כותרת 1">
            <a:extLst>
              <a:ext uri="{FF2B5EF4-FFF2-40B4-BE49-F238E27FC236}">
                <a16:creationId xmlns:a16="http://schemas.microsoft.com/office/drawing/2014/main" id="{AFCF19A6-055E-AE73-A923-8B4008857DC0}"/>
              </a:ext>
            </a:extLst>
          </p:cNvPr>
          <p:cNvSpPr txBox="1">
            <a:spLocks/>
          </p:cNvSpPr>
          <p:nvPr/>
        </p:nvSpPr>
        <p:spPr>
          <a:xfrm>
            <a:off x="4472628" y="2790557"/>
            <a:ext cx="3088258" cy="1184680"/>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חולה שהבריא ממחלה שאין לה תרופה, וגם הגריל בלוטו</a:t>
            </a:r>
            <a:endParaRPr lang="he-IL" sz="2800" dirty="0">
              <a:solidFill>
                <a:schemeClr val="bg1"/>
              </a:solidFill>
            </a:endParaRPr>
          </a:p>
        </p:txBody>
      </p:sp>
      <p:sp>
        <p:nvSpPr>
          <p:cNvPr id="12" name="לחצן פעולה: ריק 11">
            <a:hlinkClick r:id="" action="ppaction://noaction" highlightClick="1"/>
            <a:extLst>
              <a:ext uri="{FF2B5EF4-FFF2-40B4-BE49-F238E27FC236}">
                <a16:creationId xmlns:a16="http://schemas.microsoft.com/office/drawing/2014/main" id="{DF5AC9E3-8A0C-CB2B-FA55-8597E7C071B8}"/>
              </a:ext>
            </a:extLst>
          </p:cNvPr>
          <p:cNvSpPr/>
          <p:nvPr/>
        </p:nvSpPr>
        <p:spPr>
          <a:xfrm>
            <a:off x="392516" y="5825747"/>
            <a:ext cx="2203623"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סיימתי לסמן</a:t>
            </a:r>
          </a:p>
          <a:p>
            <a:pPr algn="ctr"/>
            <a:r>
              <a:rPr lang="he-IL" dirty="0">
                <a:latin typeface="Afek 1.5 AAA DemiBold" panose="00000700000000000000" pitchFamily="50" charset="-79"/>
                <a:cs typeface="Afek 1.5 AAA DemiBold" panose="00000700000000000000" pitchFamily="50" charset="-79"/>
              </a:rPr>
              <a:t>את כל המקרים</a:t>
            </a:r>
          </a:p>
        </p:txBody>
      </p:sp>
      <p:sp>
        <p:nvSpPr>
          <p:cNvPr id="3" name="כותרת משנה 2">
            <a:extLst>
              <a:ext uri="{FF2B5EF4-FFF2-40B4-BE49-F238E27FC236}">
                <a16:creationId xmlns:a16="http://schemas.microsoft.com/office/drawing/2014/main" id="{3233F4B8-D6DF-9DCE-9DC5-311DCAD32F1F}"/>
              </a:ext>
            </a:extLst>
          </p:cNvPr>
          <p:cNvSpPr txBox="1">
            <a:spLocks/>
          </p:cNvSpPr>
          <p:nvPr/>
        </p:nvSpPr>
        <p:spPr>
          <a:xfrm>
            <a:off x="9464567" y="4937479"/>
            <a:ext cx="2608821" cy="150875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אותיות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האותיות האדומות</a:t>
            </a:r>
          </a:p>
        </p:txBody>
      </p:sp>
      <p:sp>
        <p:nvSpPr>
          <p:cNvPr id="13" name="לחצן פעולה: ריק 12">
            <a:hlinkClick r:id="" action="ppaction://hlinkshowjump?jump=nextslide" highlightClick="1"/>
            <a:extLst>
              <a:ext uri="{FF2B5EF4-FFF2-40B4-BE49-F238E27FC236}">
                <a16:creationId xmlns:a16="http://schemas.microsoft.com/office/drawing/2014/main" id="{812C97B5-FDF7-5021-FBC5-6215505D7133}"/>
              </a:ext>
            </a:extLst>
          </p:cNvPr>
          <p:cNvSpPr/>
          <p:nvPr/>
        </p:nvSpPr>
        <p:spPr>
          <a:xfrm>
            <a:off x="10369990" y="5925294"/>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sp>
        <p:nvSpPr>
          <p:cNvPr id="15" name="כותרת 1">
            <a:extLst>
              <a:ext uri="{FF2B5EF4-FFF2-40B4-BE49-F238E27FC236}">
                <a16:creationId xmlns:a16="http://schemas.microsoft.com/office/drawing/2014/main" id="{AFCF19A6-055E-AE73-A923-8B4008857DC0}"/>
              </a:ext>
            </a:extLst>
          </p:cNvPr>
          <p:cNvSpPr txBox="1">
            <a:spLocks/>
          </p:cNvSpPr>
          <p:nvPr/>
        </p:nvSpPr>
        <p:spPr>
          <a:xfrm>
            <a:off x="3742708" y="5332954"/>
            <a:ext cx="3088258" cy="1184680"/>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dirty="0">
                <a:solidFill>
                  <a:schemeClr val="bg1"/>
                </a:solidFill>
                <a:latin typeface="Afek 1.5 AAA DemiBold" panose="00000700000000000000" pitchFamily="50" charset="-79"/>
                <a:cs typeface="Afek 1.5 AAA DemiBold" panose="00000700000000000000" pitchFamily="50" charset="-79"/>
              </a:rPr>
              <a:t>חלשים שניצחו במלחמה והאויבים נתנו להם פיצויים על הנזקים.</a:t>
            </a:r>
            <a:endParaRPr lang="he-IL" sz="2800" dirty="0">
              <a:solidFill>
                <a:schemeClr val="bg1"/>
              </a:solidFill>
            </a:endParaRPr>
          </a:p>
        </p:txBody>
      </p:sp>
    </p:spTree>
    <p:extLst>
      <p:ext uri="{BB962C8B-B14F-4D97-AF65-F5344CB8AC3E}">
        <p14:creationId xmlns:p14="http://schemas.microsoft.com/office/powerpoint/2010/main" val="1686227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0"/>
                                        </p:tgtEl>
                                        <p:attrNameLst>
                                          <p:attrName>style.color</p:attrName>
                                        </p:attrNameLst>
                                      </p:cBhvr>
                                      <p:to>
                                        <a:srgbClr val="FFD965"/>
                                      </p:to>
                                    </p:animClr>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 presetClass="emph" presetSubtype="2" fill="hold" grpId="0" nodeType="clickEffect">
                                  <p:stCondLst>
                                    <p:cond delay="0"/>
                                  </p:stCondLst>
                                  <p:childTnLst>
                                    <p:animClr clrSpc="rgb" dir="cw">
                                      <p:cBhvr override="childStyle">
                                        <p:cTn id="11" dur="1000" fill="hold"/>
                                        <p:tgtEl>
                                          <p:spTgt spid="11"/>
                                        </p:tgtEl>
                                        <p:attrNameLst>
                                          <p:attrName>style.color</p:attrName>
                                        </p:attrNameLst>
                                      </p:cBhvr>
                                      <p:to>
                                        <a:srgbClr val="FFD965"/>
                                      </p:to>
                                    </p:animClr>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3" presetClass="emph" presetSubtype="2" fill="hold" grpId="0" nodeType="clickEffect">
                                  <p:stCondLst>
                                    <p:cond delay="0"/>
                                  </p:stCondLst>
                                  <p:childTnLst>
                                    <p:animClr clrSpc="rgb" dir="cw">
                                      <p:cBhvr override="childStyle">
                                        <p:cTn id="25" dur="1000" fill="hold"/>
                                        <p:tgtEl>
                                          <p:spTgt spid="15"/>
                                        </p:tgtEl>
                                        <p:attrNameLst>
                                          <p:attrName>style.color</p:attrName>
                                        </p:attrNameLst>
                                      </p:cBhvr>
                                      <p:to>
                                        <a:srgbClr val="FFD965"/>
                                      </p:to>
                                    </p:animClr>
                                  </p:childTnLst>
                                </p:cTn>
                              </p:par>
                            </p:childTnLst>
                          </p:cTn>
                        </p:par>
                      </p:childTnLst>
                    </p:cTn>
                  </p:par>
                </p:childTnLst>
              </p:cTn>
              <p:nextCondLst>
                <p:cond evt="onClick" delay="0">
                  <p:tgtEl>
                    <p:spTgt spid="15"/>
                  </p:tgtEl>
                </p:cond>
              </p:nextCondLst>
            </p:seq>
          </p:childTnLst>
        </p:cTn>
      </p:par>
    </p:tnLst>
    <p:bldLst>
      <p:bldP spid="10" grpId="0"/>
      <p:bldP spid="11" grpId="0"/>
      <p:bldP spid="3" grpId="0"/>
      <p:bldP spid="13"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משנה 2">
            <a:extLst>
              <a:ext uri="{FF2B5EF4-FFF2-40B4-BE49-F238E27FC236}">
                <a16:creationId xmlns:a16="http://schemas.microsoft.com/office/drawing/2014/main" id="{19B15F59-E15F-DB4B-EB3A-00944BAB087E}"/>
              </a:ext>
            </a:extLst>
          </p:cNvPr>
          <p:cNvSpPr txBox="1">
            <a:spLocks/>
          </p:cNvSpPr>
          <p:nvPr/>
        </p:nvSpPr>
        <p:spPr>
          <a:xfrm>
            <a:off x="6635930" y="4582167"/>
            <a:ext cx="4717869" cy="11588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האות שערכה </a:t>
            </a:r>
            <a:r>
              <a:rPr lang="he-IL" sz="2000" dirty="0" err="1">
                <a:solidFill>
                  <a:srgbClr val="CEB5E1"/>
                </a:solidFill>
                <a:latin typeface="Afek 1.5 AAA DemiBold" panose="00000700000000000000" pitchFamily="50" charset="-79"/>
                <a:cs typeface="Afek 1.5 AAA DemiBold" panose="00000700000000000000" pitchFamily="50" charset="-79"/>
              </a:rPr>
              <a:t>בגימטריה</a:t>
            </a:r>
            <a:r>
              <a:rPr lang="he-IL" sz="2000" dirty="0">
                <a:solidFill>
                  <a:srgbClr val="CEB5E1"/>
                </a:solidFill>
                <a:latin typeface="Afek 1.5 AAA DemiBold" panose="00000700000000000000" pitchFamily="50" charset="-79"/>
                <a:cs typeface="Afek 1.5 AAA DemiBold" panose="00000700000000000000" pitchFamily="50" charset="-79"/>
              </a:rPr>
              <a:t> הוא פי שניים ממספר הנרות </a:t>
            </a:r>
            <a:r>
              <a:rPr lang="he-IL" sz="2000" dirty="0" err="1">
                <a:solidFill>
                  <a:srgbClr val="CEB5E1"/>
                </a:solidFill>
                <a:latin typeface="Afek 1.5 AAA DemiBold" panose="00000700000000000000" pitchFamily="50" charset="-79"/>
                <a:cs typeface="Afek 1.5 AAA DemiBold" panose="00000700000000000000" pitchFamily="50" charset="-79"/>
              </a:rPr>
              <a:t>שבחנוכיה</a:t>
            </a:r>
            <a:endParaRPr lang="he-IL" sz="2000" dirty="0">
              <a:solidFill>
                <a:srgbClr val="CEB5E1"/>
              </a:solidFill>
              <a:latin typeface="Afek 1.5 AAA DemiBold" panose="00000700000000000000" pitchFamily="50" charset="-79"/>
              <a:cs typeface="Afek 1.5 AAA DemiBold" panose="00000700000000000000" pitchFamily="50" charset="-79"/>
            </a:endParaRPr>
          </a:p>
        </p:txBody>
      </p:sp>
      <p:sp>
        <p:nvSpPr>
          <p:cNvPr id="5" name="לחצן פעולה: ריק 4">
            <a:hlinkClick r:id="" action="ppaction://hlinkshowjump?jump=nextslide" highlightClick="1"/>
            <a:extLst>
              <a:ext uri="{FF2B5EF4-FFF2-40B4-BE49-F238E27FC236}">
                <a16:creationId xmlns:a16="http://schemas.microsoft.com/office/drawing/2014/main" id="{0A9F5CFE-BE9B-CAD2-4276-0739340406D5}"/>
              </a:ext>
            </a:extLst>
          </p:cNvPr>
          <p:cNvSpPr/>
          <p:nvPr/>
        </p:nvSpPr>
        <p:spPr>
          <a:xfrm>
            <a:off x="9819882" y="582573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pic>
        <p:nvPicPr>
          <p:cNvPr id="6" name="תמונה 5" descr="תמונה שמכילה קנדלברה&#10;&#10;התיאור נוצר באופן אוטומטי">
            <a:extLst>
              <a:ext uri="{FF2B5EF4-FFF2-40B4-BE49-F238E27FC236}">
                <a16:creationId xmlns:a16="http://schemas.microsoft.com/office/drawing/2014/main" id="{80BEB6FB-4025-0A39-762B-90CFA7255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832" y="178833"/>
            <a:ext cx="6500330" cy="6500334"/>
          </a:xfrm>
          <a:prstGeom prst="rect">
            <a:avLst/>
          </a:prstGeom>
        </p:spPr>
      </p:pic>
    </p:spTree>
    <p:extLst>
      <p:ext uri="{BB962C8B-B14F-4D97-AF65-F5344CB8AC3E}">
        <p14:creationId xmlns:p14="http://schemas.microsoft.com/office/powerpoint/2010/main" val="452659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השישי.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וגלו את ההבדל בין רוצים לחייבים...</a:t>
            </a:r>
          </a:p>
        </p:txBody>
      </p:sp>
      <p:pic>
        <p:nvPicPr>
          <p:cNvPr id="3" name="תמונה 2" descr="תמונה שמכילה קנדלברה&#10;&#10;התיאור נוצר באופן אוטומטי">
            <a:extLst>
              <a:ext uri="{FF2B5EF4-FFF2-40B4-BE49-F238E27FC236}">
                <a16:creationId xmlns:a16="http://schemas.microsoft.com/office/drawing/2014/main" id="{E8027EEC-5A3F-B905-3FA2-C3C924E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530" y="178833"/>
            <a:ext cx="6500330" cy="6500334"/>
          </a:xfrm>
          <a:prstGeom prst="rect">
            <a:avLst/>
          </a:prstGeom>
        </p:spPr>
      </p:pic>
      <p:pic>
        <p:nvPicPr>
          <p:cNvPr id="5" name="תמונה 4" descr="תמונה שמכילה קנדלברה&#10;&#10;התיאור נוצר באופן אוטומטי">
            <a:extLst>
              <a:ext uri="{FF2B5EF4-FFF2-40B4-BE49-F238E27FC236}">
                <a16:creationId xmlns:a16="http://schemas.microsoft.com/office/drawing/2014/main" id="{F2EDE900-D2C3-A821-902B-C20CAD266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530" y="178833"/>
            <a:ext cx="6500330" cy="6500334"/>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3118351"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85831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childTnLst>
                          </p:cTn>
                        </p:par>
                      </p:childTnLst>
                    </p:cTn>
                  </p:par>
                </p:childTnLst>
              </p:cTn>
              <p:nextCondLst>
                <p:cond evt="onClick" delay="0">
                  <p:tgtEl>
                    <p:spTgt spid="3"/>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C76DF1-90C6-429B-A17C-84821591C0BA}"/>
              </a:ext>
            </a:extLst>
          </p:cNvPr>
          <p:cNvSpPr>
            <a:spLocks noGrp="1"/>
          </p:cNvSpPr>
          <p:nvPr>
            <p:ph type="title"/>
          </p:nvPr>
        </p:nvSpPr>
        <p:spPr/>
        <p:txBody>
          <a:bodyPr/>
          <a:lstStyle/>
          <a:p>
            <a:r>
              <a:rPr lang="he-IL" sz="4400" dirty="0">
                <a:solidFill>
                  <a:schemeClr val="bg1"/>
                </a:solidFill>
                <a:latin typeface="Afek 1.5 AAA DemiBold" panose="00000700000000000000" pitchFamily="50" charset="-79"/>
                <a:cs typeface="Afek 1.5 AAA DemiBold" panose="00000700000000000000" pitchFamily="50" charset="-79"/>
              </a:rPr>
              <a:t>לחצו על כל אחת מהתמונות וגלו את ההבדל בין '</a:t>
            </a:r>
            <a:r>
              <a:rPr lang="he-IL" sz="44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חייבים</a:t>
            </a:r>
            <a:r>
              <a:rPr lang="he-IL" sz="4400" dirty="0" smtClean="0">
                <a:solidFill>
                  <a:schemeClr val="bg1"/>
                </a:solidFill>
                <a:latin typeface="Afek 1.5 AAA DemiBold" panose="00000700000000000000" pitchFamily="50" charset="-79"/>
                <a:cs typeface="Afek 1.5 AAA DemiBold" panose="00000700000000000000" pitchFamily="50" charset="-79"/>
              </a:rPr>
              <a:t>', '</a:t>
            </a:r>
            <a:r>
              <a:rPr lang="he-IL" sz="4400" dirty="0" smtClean="0">
                <a:solidFill>
                  <a:schemeClr val="accent4">
                    <a:lumMod val="60000"/>
                    <a:lumOff val="40000"/>
                  </a:schemeClr>
                </a:solidFill>
                <a:latin typeface="Afek 1.5 AAA DemiBold" panose="00000700000000000000" pitchFamily="50" charset="-79"/>
                <a:cs typeface="Afek 1.5 AAA DemiBold" panose="00000700000000000000" pitchFamily="50" charset="-79"/>
              </a:rPr>
              <a:t>רוצים</a:t>
            </a:r>
            <a:r>
              <a:rPr lang="he-IL" dirty="0">
                <a:solidFill>
                  <a:schemeClr val="bg1"/>
                </a:solidFill>
                <a:latin typeface="Afek 1.5 AAA DemiBold" panose="00000700000000000000" pitchFamily="50" charset="-79"/>
                <a:cs typeface="Afek 1.5 AAA DemiBold" panose="00000700000000000000" pitchFamily="50" charset="-79"/>
              </a:rPr>
              <a:t>' </a:t>
            </a:r>
            <a:r>
              <a:rPr lang="he-IL" dirty="0" smtClean="0">
                <a:solidFill>
                  <a:schemeClr val="bg1"/>
                </a:solidFill>
                <a:latin typeface="Afek 1.5 AAA DemiBold" panose="00000700000000000000" pitchFamily="50" charset="-79"/>
                <a:cs typeface="Afek 1.5 AAA DemiBold" panose="00000700000000000000" pitchFamily="50" charset="-79"/>
              </a:rPr>
              <a:t>ל'</a:t>
            </a:r>
            <a:r>
              <a:rPr lang="he-IL" dirty="0" smtClean="0">
                <a:solidFill>
                  <a:schemeClr val="accent4">
                    <a:lumMod val="60000"/>
                    <a:lumOff val="40000"/>
                  </a:schemeClr>
                </a:solidFill>
                <a:latin typeface="Afek 1.5 AAA DemiBold" panose="00000700000000000000" pitchFamily="50" charset="-79"/>
                <a:cs typeface="Afek 1.5 AAA DemiBold" panose="00000700000000000000" pitchFamily="50" charset="-79"/>
              </a:rPr>
              <a:t>מתמסרים</a:t>
            </a:r>
            <a:r>
              <a:rPr lang="he-IL" dirty="0" smtClean="0">
                <a:solidFill>
                  <a:schemeClr val="bg1"/>
                </a:solidFill>
                <a:latin typeface="Afek 1.5 AAA DemiBold" panose="00000700000000000000" pitchFamily="50" charset="-79"/>
                <a:cs typeface="Afek 1.5 AAA DemiBold" panose="00000700000000000000" pitchFamily="50" charset="-79"/>
              </a:rPr>
              <a:t>'</a:t>
            </a:r>
            <a:endParaRPr lang="he-IL" dirty="0">
              <a:solidFill>
                <a:schemeClr val="bg1"/>
              </a:solidFill>
              <a:latin typeface="Afek 1.5 AAA DemiBold" panose="00000700000000000000" pitchFamily="50" charset="-79"/>
              <a:cs typeface="Afek 1.5 AAA DemiBold" panose="00000700000000000000" pitchFamily="50" charset="-79"/>
            </a:endParaRPr>
          </a:p>
        </p:txBody>
      </p:sp>
      <p:sp>
        <p:nvSpPr>
          <p:cNvPr id="4" name="כותרת משנה 2">
            <a:extLst>
              <a:ext uri="{FF2B5EF4-FFF2-40B4-BE49-F238E27FC236}">
                <a16:creationId xmlns:a16="http://schemas.microsoft.com/office/drawing/2014/main" id="{20AF472A-6EF0-9EAE-1A04-6CE5D77AA0B8}"/>
              </a:ext>
            </a:extLst>
          </p:cNvPr>
          <p:cNvSpPr txBox="1">
            <a:spLocks/>
          </p:cNvSpPr>
          <p:nvPr/>
        </p:nvSpPr>
        <p:spPr>
          <a:xfrm>
            <a:off x="5799910" y="4582167"/>
            <a:ext cx="5553890" cy="11588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האות שערכה </a:t>
            </a:r>
            <a:r>
              <a:rPr lang="he-IL" sz="2000" dirty="0" err="1">
                <a:solidFill>
                  <a:srgbClr val="CEB5E1"/>
                </a:solidFill>
                <a:latin typeface="Afek 1.5 AAA DemiBold" panose="00000700000000000000" pitchFamily="50" charset="-79"/>
                <a:cs typeface="Afek 1.5 AAA DemiBold" panose="00000700000000000000" pitchFamily="50" charset="-79"/>
              </a:rPr>
              <a:t>בגימטריה</a:t>
            </a:r>
            <a:r>
              <a:rPr lang="he-IL" sz="2000" dirty="0">
                <a:solidFill>
                  <a:srgbClr val="CEB5E1"/>
                </a:solidFill>
                <a:latin typeface="Afek 1.5 AAA DemiBold" panose="00000700000000000000" pitchFamily="50" charset="-79"/>
                <a:cs typeface="Afek 1.5 AAA DemiBold" panose="00000700000000000000" pitchFamily="50" charset="-79"/>
              </a:rPr>
              <a:t> הוא 60</a:t>
            </a:r>
          </a:p>
        </p:txBody>
      </p:sp>
      <p:sp>
        <p:nvSpPr>
          <p:cNvPr id="5" name="לחצן פעולה: ריק 4">
            <a:hlinkClick r:id="rId2" action="ppaction://hlinksldjump" highlightClick="1"/>
            <a:extLst>
              <a:ext uri="{FF2B5EF4-FFF2-40B4-BE49-F238E27FC236}">
                <a16:creationId xmlns:a16="http://schemas.microsoft.com/office/drawing/2014/main" id="{4065CB12-FC42-87D4-6367-C5A9A692EF91}"/>
              </a:ext>
            </a:extLst>
          </p:cNvPr>
          <p:cNvSpPr/>
          <p:nvPr/>
        </p:nvSpPr>
        <p:spPr>
          <a:xfrm>
            <a:off x="9819882" y="582573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pic>
        <p:nvPicPr>
          <p:cNvPr id="7" name="תמונה 6" descr="תמונה שמכילה קיר, מקורה, שולחן אוכל&#10;&#10;התיאור נוצר באופן אוטומטי">
            <a:hlinkClick r:id="rId3" action="ppaction://hlinksldjump"/>
            <a:extLst>
              <a:ext uri="{FF2B5EF4-FFF2-40B4-BE49-F238E27FC236}">
                <a16:creationId xmlns:a16="http://schemas.microsoft.com/office/drawing/2014/main" id="{65919111-DEEA-CB96-4FFC-76016E4E13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66146" y="1918756"/>
            <a:ext cx="3152503" cy="2364377"/>
          </a:xfrm>
          <a:prstGeom prst="rect">
            <a:avLst/>
          </a:prstGeom>
        </p:spPr>
      </p:pic>
      <p:pic>
        <p:nvPicPr>
          <p:cNvPr id="9" name="תמונה 8" descr="תמונה שמכילה טקסט&#10;&#10;התיאור נוצר באופן אוטומטי">
            <a:hlinkClick r:id="rId5" action="ppaction://hlinksldjump"/>
            <a:extLst>
              <a:ext uri="{FF2B5EF4-FFF2-40B4-BE49-F238E27FC236}">
                <a16:creationId xmlns:a16="http://schemas.microsoft.com/office/drawing/2014/main" id="{21BAC953-3360-134F-CE60-836E3423989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9278" b="2886"/>
          <a:stretch/>
        </p:blipFill>
        <p:spPr>
          <a:xfrm>
            <a:off x="5404979" y="1918756"/>
            <a:ext cx="3152504" cy="2378595"/>
          </a:xfrm>
          <a:prstGeom prst="rect">
            <a:avLst/>
          </a:prstGeom>
        </p:spPr>
      </p:pic>
      <p:pic>
        <p:nvPicPr>
          <p:cNvPr id="11" name="תמונה 10" descr="תמונה שמכילה חץ&#10;&#10;התיאור נוצר באופן אוטומטי">
            <a:hlinkClick r:id="rId7" action="ppaction://hlinksldjump"/>
            <a:extLst>
              <a:ext uri="{FF2B5EF4-FFF2-40B4-BE49-F238E27FC236}">
                <a16:creationId xmlns:a16="http://schemas.microsoft.com/office/drawing/2014/main" id="{22CEF59B-6DE1-B157-9F52-A72A1534E714}"/>
              </a:ext>
            </a:extLst>
          </p:cNvPr>
          <p:cNvPicPr>
            <a:picLocks noChangeAspect="1"/>
          </p:cNvPicPr>
          <p:nvPr/>
        </p:nvPicPr>
        <p:blipFill rotWithShape="1">
          <a:blip r:embed="rId8">
            <a:extLst>
              <a:ext uri="{28A0092B-C50C-407E-A947-70E740481C1C}">
                <a14:useLocalDpi xmlns:a14="http://schemas.microsoft.com/office/drawing/2010/main" val="0"/>
              </a:ext>
            </a:extLst>
          </a:blip>
          <a:srcRect l="58571" t="41905" r="14000" b="33185"/>
          <a:stretch/>
        </p:blipFill>
        <p:spPr>
          <a:xfrm>
            <a:off x="2464484" y="1867552"/>
            <a:ext cx="2731832" cy="2481002"/>
          </a:xfrm>
          <a:prstGeom prst="rect">
            <a:avLst/>
          </a:prstGeom>
        </p:spPr>
      </p:pic>
      <p:pic>
        <p:nvPicPr>
          <p:cNvPr id="13" name="תמונה 12">
            <a:hlinkClick r:id="rId9" action="ppaction://hlinksldjump"/>
            <a:extLst>
              <a:ext uri="{FF2B5EF4-FFF2-40B4-BE49-F238E27FC236}">
                <a16:creationId xmlns:a16="http://schemas.microsoft.com/office/drawing/2014/main" id="{757079CA-3804-416D-F98B-50459C7CB739}"/>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8371" t="8947" r="4659" b="12261"/>
          <a:stretch/>
        </p:blipFill>
        <p:spPr>
          <a:xfrm>
            <a:off x="283319" y="1817872"/>
            <a:ext cx="1925065" cy="2530682"/>
          </a:xfrm>
          <a:prstGeom prst="rect">
            <a:avLst/>
          </a:prstGeom>
        </p:spPr>
      </p:pic>
    </p:spTree>
    <p:extLst>
      <p:ext uri="{BB962C8B-B14F-4D97-AF65-F5344CB8AC3E}">
        <p14:creationId xmlns:p14="http://schemas.microsoft.com/office/powerpoint/2010/main" val="1853320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B4399F-0FA8-A0D3-66D9-B2D4B224EFF1}"/>
              </a:ext>
            </a:extLst>
          </p:cNvPr>
          <p:cNvSpPr>
            <a:spLocks noGrp="1"/>
          </p:cNvSpPr>
          <p:nvPr>
            <p:ph type="title"/>
          </p:nvPr>
        </p:nvSpPr>
        <p:spPr>
          <a:xfrm>
            <a:off x="8028215" y="89667"/>
            <a:ext cx="3796938" cy="1325563"/>
          </a:xfrm>
        </p:spPr>
        <p:txBody>
          <a:bodyPr/>
          <a:lstStyle/>
          <a:p>
            <a:pPr algn="ctr"/>
            <a:r>
              <a:rPr lang="he-IL" dirty="0">
                <a:solidFill>
                  <a:schemeClr val="bg1"/>
                </a:solidFill>
                <a:latin typeface="Afek 1.5 AAA DemiBold" panose="00000700000000000000" pitchFamily="50" charset="-79"/>
                <a:cs typeface="Afek 1.5 AAA DemiBold" panose="00000700000000000000" pitchFamily="50" charset="-79"/>
              </a:rPr>
              <a:t>סעודת שבת</a:t>
            </a:r>
          </a:p>
        </p:txBody>
      </p:sp>
      <p:pic>
        <p:nvPicPr>
          <p:cNvPr id="4" name="תמונה 3" descr="תמונה שמכילה קיר, מקורה, שולחן אוכל&#10;&#10;התיאור נוצר באופן אוטומטי">
            <a:extLst>
              <a:ext uri="{FF2B5EF4-FFF2-40B4-BE49-F238E27FC236}">
                <a16:creationId xmlns:a16="http://schemas.microsoft.com/office/drawing/2014/main" id="{247250FE-9002-F0D1-F7E0-AFADA59014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40981" y="1261536"/>
            <a:ext cx="4171405" cy="3128553"/>
          </a:xfrm>
          <a:prstGeom prst="rect">
            <a:avLst/>
          </a:prstGeom>
        </p:spPr>
      </p:pic>
      <p:pic>
        <p:nvPicPr>
          <p:cNvPr id="6" name="תמונה 5">
            <a:extLst>
              <a:ext uri="{FF2B5EF4-FFF2-40B4-BE49-F238E27FC236}">
                <a16:creationId xmlns:a16="http://schemas.microsoft.com/office/drawing/2014/main" id="{88C323FD-9D82-EEBA-A444-B32A8B0C2C0B}"/>
              </a:ext>
            </a:extLst>
          </p:cNvPr>
          <p:cNvPicPr>
            <a:picLocks noChangeAspect="1"/>
          </p:cNvPicPr>
          <p:nvPr/>
        </p:nvPicPr>
        <p:blipFill rotWithShape="1">
          <a:blip r:embed="rId3">
            <a:extLst>
              <a:ext uri="{28A0092B-C50C-407E-A947-70E740481C1C}">
                <a14:useLocalDpi xmlns:a14="http://schemas.microsoft.com/office/drawing/2010/main" val="0"/>
              </a:ext>
            </a:extLst>
          </a:blip>
          <a:srcRect l="86679" t="43405" r="6264" b="43025"/>
          <a:stretch/>
        </p:blipFill>
        <p:spPr>
          <a:xfrm>
            <a:off x="5614756" y="1384395"/>
            <a:ext cx="1755632" cy="1793627"/>
          </a:xfrm>
          <a:prstGeom prst="ellipse">
            <a:avLst/>
          </a:prstGeom>
        </p:spPr>
      </p:pic>
      <p:pic>
        <p:nvPicPr>
          <p:cNvPr id="8" name="תמונה 7">
            <a:extLst>
              <a:ext uri="{FF2B5EF4-FFF2-40B4-BE49-F238E27FC236}">
                <a16:creationId xmlns:a16="http://schemas.microsoft.com/office/drawing/2014/main" id="{4D2756AF-5CE8-D58D-FBFC-82AE33D4B260}"/>
              </a:ext>
            </a:extLst>
          </p:cNvPr>
          <p:cNvPicPr>
            <a:picLocks noChangeAspect="1"/>
          </p:cNvPicPr>
          <p:nvPr/>
        </p:nvPicPr>
        <p:blipFill rotWithShape="1">
          <a:blip r:embed="rId4">
            <a:extLst>
              <a:ext uri="{28A0092B-C50C-407E-A947-70E740481C1C}">
                <a14:useLocalDpi xmlns:a14="http://schemas.microsoft.com/office/drawing/2010/main" val="0"/>
              </a:ext>
            </a:extLst>
          </a:blip>
          <a:srcRect l="6405" t="9611" r="86559" b="76751"/>
          <a:stretch/>
        </p:blipFill>
        <p:spPr>
          <a:xfrm>
            <a:off x="3139250" y="1407697"/>
            <a:ext cx="1750422" cy="1802674"/>
          </a:xfrm>
          <a:prstGeom prst="ellipse">
            <a:avLst/>
          </a:prstGeom>
        </p:spPr>
      </p:pic>
      <p:sp>
        <p:nvSpPr>
          <p:cNvPr id="9" name="כותרת 1">
            <a:extLst>
              <a:ext uri="{FF2B5EF4-FFF2-40B4-BE49-F238E27FC236}">
                <a16:creationId xmlns:a16="http://schemas.microsoft.com/office/drawing/2014/main" id="{5FD2DB48-FFFA-0E65-D4C1-AD3973FAD600}"/>
              </a:ext>
            </a:extLst>
          </p:cNvPr>
          <p:cNvSpPr txBox="1">
            <a:spLocks/>
          </p:cNvSpPr>
          <p:nvPr/>
        </p:nvSpPr>
        <p:spPr>
          <a:xfrm>
            <a:off x="5853951" y="311150"/>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חייב</a:t>
            </a:r>
          </a:p>
        </p:txBody>
      </p:sp>
      <p:sp>
        <p:nvSpPr>
          <p:cNvPr id="10" name="כותרת 1">
            <a:extLst>
              <a:ext uri="{FF2B5EF4-FFF2-40B4-BE49-F238E27FC236}">
                <a16:creationId xmlns:a16="http://schemas.microsoft.com/office/drawing/2014/main" id="{5B0FBB97-98E0-EB0F-24C0-C0D156D14A4B}"/>
              </a:ext>
            </a:extLst>
          </p:cNvPr>
          <p:cNvSpPr txBox="1">
            <a:spLocks/>
          </p:cNvSpPr>
          <p:nvPr/>
        </p:nvSpPr>
        <p:spPr>
          <a:xfrm>
            <a:off x="3249314" y="311150"/>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רוצה</a:t>
            </a:r>
          </a:p>
        </p:txBody>
      </p:sp>
      <p:sp>
        <p:nvSpPr>
          <p:cNvPr id="11" name="כותרת 1">
            <a:extLst>
              <a:ext uri="{FF2B5EF4-FFF2-40B4-BE49-F238E27FC236}">
                <a16:creationId xmlns:a16="http://schemas.microsoft.com/office/drawing/2014/main" id="{76A00647-17C4-E5CD-E9A6-FBB8B448943F}"/>
              </a:ext>
            </a:extLst>
          </p:cNvPr>
          <p:cNvSpPr txBox="1">
            <a:spLocks/>
          </p:cNvSpPr>
          <p:nvPr/>
        </p:nvSpPr>
        <p:spPr>
          <a:xfrm>
            <a:off x="5614756" y="3429000"/>
            <a:ext cx="1755632" cy="2512252"/>
          </a:xfrm>
          <a:prstGeom prst="rect">
            <a:avLst/>
          </a:prstGeom>
        </p:spPr>
        <p:txBody>
          <a:bodyPr vert="horz" lIns="91440" tIns="45720" rIns="91440" bIns="45720" rtlCol="1" anchor="t">
            <a:normAutofit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נכין שולחן </a:t>
            </a:r>
          </a:p>
          <a:p>
            <a:pPr algn="ct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חגיגי</a:t>
            </a:r>
          </a:p>
          <a:p>
            <a:pPr algn="ct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עם </a:t>
            </a:r>
          </a:p>
          <a:p>
            <a:pPr algn="ct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מטעמים לשבת.</a:t>
            </a:r>
          </a:p>
        </p:txBody>
      </p:sp>
      <p:sp>
        <p:nvSpPr>
          <p:cNvPr id="12" name="כותרת 1">
            <a:extLst>
              <a:ext uri="{FF2B5EF4-FFF2-40B4-BE49-F238E27FC236}">
                <a16:creationId xmlns:a16="http://schemas.microsoft.com/office/drawing/2014/main" id="{C69D44AE-8234-9048-B7E0-4BF9B5714282}"/>
              </a:ext>
            </a:extLst>
          </p:cNvPr>
          <p:cNvSpPr txBox="1">
            <a:spLocks/>
          </p:cNvSpPr>
          <p:nvPr/>
        </p:nvSpPr>
        <p:spPr>
          <a:xfrm>
            <a:off x="2534378" y="3448050"/>
            <a:ext cx="2609786" cy="2889360"/>
          </a:xfrm>
          <a:prstGeom prst="rect">
            <a:avLst/>
          </a:prstGeom>
        </p:spPr>
        <p:txBody>
          <a:bodyPr vert="horz" lIns="91440" tIns="45720" rIns="91440" bIns="45720" rtlCol="1" anchor="t">
            <a:normAutofit fontScale="850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אני מתענג לכבד את השבת- נקנה מפיות מיוחדות, </a:t>
            </a:r>
          </a:p>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נכין מאכלים </a:t>
            </a:r>
          </a:p>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מיוחדים, </a:t>
            </a:r>
          </a:p>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ונגיש אותם </a:t>
            </a:r>
          </a:p>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בכלים יקרים</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a:t>
            </a:r>
          </a:p>
        </p:txBody>
      </p:sp>
      <p:sp>
        <p:nvSpPr>
          <p:cNvPr id="13" name="כותרת 1">
            <a:extLst>
              <a:ext uri="{FF2B5EF4-FFF2-40B4-BE49-F238E27FC236}">
                <a16:creationId xmlns:a16="http://schemas.microsoft.com/office/drawing/2014/main" id="{EAFC2022-D229-CD45-F863-251ADC24C750}"/>
              </a:ext>
            </a:extLst>
          </p:cNvPr>
          <p:cNvSpPr txBox="1">
            <a:spLocks/>
          </p:cNvSpPr>
          <p:nvPr/>
        </p:nvSpPr>
        <p:spPr>
          <a:xfrm>
            <a:off x="8028214" y="4615689"/>
            <a:ext cx="3796938" cy="1325563"/>
          </a:xfrm>
          <a:prstGeom prst="rect">
            <a:avLst/>
          </a:prstGeom>
        </p:spPr>
        <p:txBody>
          <a:bodyPr vert="horz" lIns="91440" tIns="45720" rIns="91440" bIns="45720" rtlCol="1" anchor="ctr">
            <a:normAutofit fontScale="70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dirty="0">
                <a:solidFill>
                  <a:schemeClr val="bg1"/>
                </a:solidFill>
                <a:latin typeface="Afek 1.5 AAA DemiBold" panose="00000700000000000000" pitchFamily="50" charset="-79"/>
                <a:cs typeface="Afek 1.5 AAA DemiBold" panose="00000700000000000000" pitchFamily="50" charset="-79"/>
              </a:rPr>
              <a:t>לחצו על הדמויות וגלו איך הן מתכוננות לסעודת שבת</a:t>
            </a:r>
          </a:p>
        </p:txBody>
      </p:sp>
      <p:sp>
        <p:nvSpPr>
          <p:cNvPr id="14" name="לחצן פעולה: ריק 13">
            <a:hlinkClick r:id="rId5" action="ppaction://hlinksldjump" highlightClick="1"/>
            <a:extLst>
              <a:ext uri="{FF2B5EF4-FFF2-40B4-BE49-F238E27FC236}">
                <a16:creationId xmlns:a16="http://schemas.microsoft.com/office/drawing/2014/main" id="{72BAD77F-879F-ACD1-6E0D-1A0561738D48}"/>
              </a:ext>
            </a:extLst>
          </p:cNvPr>
          <p:cNvSpPr/>
          <p:nvPr/>
        </p:nvSpPr>
        <p:spPr>
          <a:xfrm>
            <a:off x="5525588" y="6036869"/>
            <a:ext cx="1140823" cy="532469"/>
          </a:xfrm>
          <a:prstGeom prst="actionButtonBlank">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חזרה</a:t>
            </a:r>
          </a:p>
        </p:txBody>
      </p:sp>
      <p:sp>
        <p:nvSpPr>
          <p:cNvPr id="15" name="כותרת 1">
            <a:extLst>
              <a:ext uri="{FF2B5EF4-FFF2-40B4-BE49-F238E27FC236}">
                <a16:creationId xmlns:a16="http://schemas.microsoft.com/office/drawing/2014/main" id="{5B0FBB97-98E0-EB0F-24C0-C0D156D14A4B}"/>
              </a:ext>
            </a:extLst>
          </p:cNvPr>
          <p:cNvSpPr txBox="1">
            <a:spLocks/>
          </p:cNvSpPr>
          <p:nvPr/>
        </p:nvSpPr>
        <p:spPr>
          <a:xfrm>
            <a:off x="492908" y="311150"/>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מתמסר</a:t>
            </a:r>
          </a:p>
        </p:txBody>
      </p:sp>
      <p:pic>
        <p:nvPicPr>
          <p:cNvPr id="16" name="תמונה 15">
            <a:extLst>
              <a:ext uri="{FF2B5EF4-FFF2-40B4-BE49-F238E27FC236}">
                <a16:creationId xmlns:a16="http://schemas.microsoft.com/office/drawing/2014/main" id="{4D2756AF-5CE8-D58D-FBFC-82AE33D4B260}"/>
              </a:ext>
            </a:extLst>
          </p:cNvPr>
          <p:cNvPicPr>
            <a:picLocks noChangeAspect="1"/>
          </p:cNvPicPr>
          <p:nvPr/>
        </p:nvPicPr>
        <p:blipFill rotWithShape="1">
          <a:blip r:embed="rId4">
            <a:extLst>
              <a:ext uri="{28A0092B-C50C-407E-A947-70E740481C1C}">
                <a14:useLocalDpi xmlns:a14="http://schemas.microsoft.com/office/drawing/2010/main" val="0"/>
              </a:ext>
            </a:extLst>
          </a:blip>
          <a:srcRect l="15439" t="26635" r="77525" b="59727"/>
          <a:stretch/>
        </p:blipFill>
        <p:spPr>
          <a:xfrm>
            <a:off x="423908" y="1407697"/>
            <a:ext cx="1750422" cy="1802674"/>
          </a:xfrm>
          <a:prstGeom prst="ellipse">
            <a:avLst/>
          </a:prstGeom>
        </p:spPr>
      </p:pic>
      <p:sp>
        <p:nvSpPr>
          <p:cNvPr id="17" name="כותרת 1">
            <a:extLst>
              <a:ext uri="{FF2B5EF4-FFF2-40B4-BE49-F238E27FC236}">
                <a16:creationId xmlns:a16="http://schemas.microsoft.com/office/drawing/2014/main" id="{C69D44AE-8234-9048-B7E0-4BF9B5714282}"/>
              </a:ext>
            </a:extLst>
          </p:cNvPr>
          <p:cNvSpPr txBox="1">
            <a:spLocks/>
          </p:cNvSpPr>
          <p:nvPr/>
        </p:nvSpPr>
        <p:spPr>
          <a:xfrm>
            <a:off x="144799" y="3429000"/>
            <a:ext cx="2308640" cy="2889360"/>
          </a:xfrm>
          <a:prstGeom prst="rect">
            <a:avLst/>
          </a:prstGeom>
        </p:spPr>
        <p:txBody>
          <a:bodyPr vert="horz" lIns="91440" tIns="45720" rIns="91440" bIns="45720" rtlCol="1" anchor="t">
            <a:normAutofit fontScale="850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אפילו שאני לא אוהב לבשל ולא מבין בעריכת שולחן- </a:t>
            </a:r>
          </a:p>
          <a:p>
            <a:pPr algn="ctr" rtl="0"/>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אכין ואטרח לכבוד שבת- בשמחה!</a:t>
            </a:r>
          </a:p>
        </p:txBody>
      </p:sp>
    </p:spTree>
    <p:extLst>
      <p:ext uri="{BB962C8B-B14F-4D97-AF65-F5344CB8AC3E}">
        <p14:creationId xmlns:p14="http://schemas.microsoft.com/office/powerpoint/2010/main" val="3083782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1" grpId="0"/>
      <p:bldP spid="12"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B4399F-0FA8-A0D3-66D9-B2D4B224EFF1}"/>
              </a:ext>
            </a:extLst>
          </p:cNvPr>
          <p:cNvSpPr>
            <a:spLocks noGrp="1"/>
          </p:cNvSpPr>
          <p:nvPr>
            <p:ph type="title"/>
          </p:nvPr>
        </p:nvSpPr>
        <p:spPr>
          <a:xfrm>
            <a:off x="8133138" y="-67787"/>
            <a:ext cx="3796938" cy="1325563"/>
          </a:xfrm>
        </p:spPr>
        <p:txBody>
          <a:bodyPr/>
          <a:lstStyle/>
          <a:p>
            <a:pPr algn="ctr"/>
            <a:r>
              <a:rPr lang="he-IL" dirty="0">
                <a:solidFill>
                  <a:schemeClr val="bg1"/>
                </a:solidFill>
                <a:latin typeface="Afek 1.5 AAA DemiBold" panose="00000700000000000000" pitchFamily="50" charset="-79"/>
                <a:cs typeface="Afek 1.5 AAA DemiBold" panose="00000700000000000000" pitchFamily="50" charset="-79"/>
              </a:rPr>
              <a:t>תפילה</a:t>
            </a:r>
          </a:p>
        </p:txBody>
      </p:sp>
      <p:pic>
        <p:nvPicPr>
          <p:cNvPr id="6" name="תמונה 5">
            <a:extLst>
              <a:ext uri="{FF2B5EF4-FFF2-40B4-BE49-F238E27FC236}">
                <a16:creationId xmlns:a16="http://schemas.microsoft.com/office/drawing/2014/main" id="{88C323FD-9D82-EEBA-A444-B32A8B0C2C0B}"/>
              </a:ext>
            </a:extLst>
          </p:cNvPr>
          <p:cNvPicPr>
            <a:picLocks noChangeAspect="1"/>
          </p:cNvPicPr>
          <p:nvPr/>
        </p:nvPicPr>
        <p:blipFill rotWithShape="1">
          <a:blip r:embed="rId2">
            <a:extLst>
              <a:ext uri="{28A0092B-C50C-407E-A947-70E740481C1C}">
                <a14:useLocalDpi xmlns:a14="http://schemas.microsoft.com/office/drawing/2010/main" val="0"/>
              </a:ext>
            </a:extLst>
          </a:blip>
          <a:srcRect l="86679" t="43405" r="6264" b="43025"/>
          <a:stretch/>
        </p:blipFill>
        <p:spPr>
          <a:xfrm>
            <a:off x="5473910" y="1227131"/>
            <a:ext cx="1755632" cy="1793627"/>
          </a:xfrm>
          <a:prstGeom prst="ellipse">
            <a:avLst/>
          </a:prstGeom>
        </p:spPr>
      </p:pic>
      <p:pic>
        <p:nvPicPr>
          <p:cNvPr id="8" name="תמונה 7">
            <a:extLst>
              <a:ext uri="{FF2B5EF4-FFF2-40B4-BE49-F238E27FC236}">
                <a16:creationId xmlns:a16="http://schemas.microsoft.com/office/drawing/2014/main" id="{4D2756AF-5CE8-D58D-FBFC-82AE33D4B260}"/>
              </a:ext>
            </a:extLst>
          </p:cNvPr>
          <p:cNvPicPr>
            <a:picLocks noChangeAspect="1"/>
          </p:cNvPicPr>
          <p:nvPr/>
        </p:nvPicPr>
        <p:blipFill rotWithShape="1">
          <a:blip r:embed="rId3">
            <a:extLst>
              <a:ext uri="{28A0092B-C50C-407E-A947-70E740481C1C}">
                <a14:useLocalDpi xmlns:a14="http://schemas.microsoft.com/office/drawing/2010/main" val="0"/>
              </a:ext>
            </a:extLst>
          </a:blip>
          <a:srcRect l="6405" t="9611" r="86559" b="76751"/>
          <a:stretch/>
        </p:blipFill>
        <p:spPr>
          <a:xfrm>
            <a:off x="3077139" y="1227131"/>
            <a:ext cx="1750422" cy="1802674"/>
          </a:xfrm>
          <a:prstGeom prst="ellipse">
            <a:avLst/>
          </a:prstGeom>
        </p:spPr>
      </p:pic>
      <p:sp>
        <p:nvSpPr>
          <p:cNvPr id="9" name="כותרת 1">
            <a:extLst>
              <a:ext uri="{FF2B5EF4-FFF2-40B4-BE49-F238E27FC236}">
                <a16:creationId xmlns:a16="http://schemas.microsoft.com/office/drawing/2014/main" id="{5FD2DB48-FFFA-0E65-D4C1-AD3973FAD600}"/>
              </a:ext>
            </a:extLst>
          </p:cNvPr>
          <p:cNvSpPr txBox="1">
            <a:spLocks/>
          </p:cNvSpPr>
          <p:nvPr/>
        </p:nvSpPr>
        <p:spPr>
          <a:xfrm>
            <a:off x="5525588" y="70617"/>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חייב</a:t>
            </a:r>
          </a:p>
        </p:txBody>
      </p:sp>
      <p:sp>
        <p:nvSpPr>
          <p:cNvPr id="10" name="כותרת 1">
            <a:extLst>
              <a:ext uri="{FF2B5EF4-FFF2-40B4-BE49-F238E27FC236}">
                <a16:creationId xmlns:a16="http://schemas.microsoft.com/office/drawing/2014/main" id="{5B0FBB97-98E0-EB0F-24C0-C0D156D14A4B}"/>
              </a:ext>
            </a:extLst>
          </p:cNvPr>
          <p:cNvSpPr txBox="1">
            <a:spLocks/>
          </p:cNvSpPr>
          <p:nvPr/>
        </p:nvSpPr>
        <p:spPr>
          <a:xfrm>
            <a:off x="3139097" y="70617"/>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רוצה</a:t>
            </a:r>
          </a:p>
        </p:txBody>
      </p:sp>
      <p:sp>
        <p:nvSpPr>
          <p:cNvPr id="11" name="כותרת 1">
            <a:extLst>
              <a:ext uri="{FF2B5EF4-FFF2-40B4-BE49-F238E27FC236}">
                <a16:creationId xmlns:a16="http://schemas.microsoft.com/office/drawing/2014/main" id="{76A00647-17C4-E5CD-E9A6-FBB8B448943F}"/>
              </a:ext>
            </a:extLst>
          </p:cNvPr>
          <p:cNvSpPr txBox="1">
            <a:spLocks/>
          </p:cNvSpPr>
          <p:nvPr/>
        </p:nvSpPr>
        <p:spPr>
          <a:xfrm>
            <a:off x="5408306" y="3278326"/>
            <a:ext cx="1755633" cy="2070480"/>
          </a:xfrm>
          <a:prstGeom prst="rect">
            <a:avLst/>
          </a:prstGeom>
        </p:spPr>
        <p:txBody>
          <a:bodyPr vert="horz" lIns="91440" tIns="45720" rIns="91440" bIns="45720" rtlCol="1" anchor="t">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אקפיד על </a:t>
            </a:r>
          </a:p>
          <a:p>
            <a:pPr algn="ct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תפילה </a:t>
            </a:r>
            <a:r>
              <a:rPr lang="he-IL" sz="3200" dirty="0" err="1">
                <a:solidFill>
                  <a:schemeClr val="accent4">
                    <a:lumMod val="60000"/>
                    <a:lumOff val="40000"/>
                  </a:schemeClr>
                </a:solidFill>
                <a:latin typeface="Afek 1.5 AAA DemiBold" panose="00000700000000000000" pitchFamily="50" charset="-79"/>
                <a:cs typeface="Afek 1.5 AAA DemiBold" panose="00000700000000000000" pitchFamily="50" charset="-79"/>
              </a:rPr>
              <a:t>במנין</a:t>
            </a:r>
            <a:r>
              <a:rPr lang="he-IL" sz="3200" dirty="0">
                <a:solidFill>
                  <a:schemeClr val="accent4">
                    <a:lumMod val="60000"/>
                    <a:lumOff val="40000"/>
                  </a:schemeClr>
                </a:solidFill>
                <a:latin typeface="Afek 1.5 AAA DemiBold" panose="00000700000000000000" pitchFamily="50" charset="-79"/>
                <a:cs typeface="Afek 1.5 AAA DemiBold" panose="00000700000000000000" pitchFamily="50" charset="-79"/>
              </a:rPr>
              <a:t>, אומר כל מילה ואחשוב עליה.</a:t>
            </a:r>
          </a:p>
        </p:txBody>
      </p:sp>
      <p:sp>
        <p:nvSpPr>
          <p:cNvPr id="12" name="כותרת 1">
            <a:extLst>
              <a:ext uri="{FF2B5EF4-FFF2-40B4-BE49-F238E27FC236}">
                <a16:creationId xmlns:a16="http://schemas.microsoft.com/office/drawing/2014/main" id="{C69D44AE-8234-9048-B7E0-4BF9B5714282}"/>
              </a:ext>
            </a:extLst>
          </p:cNvPr>
          <p:cNvSpPr txBox="1">
            <a:spLocks/>
          </p:cNvSpPr>
          <p:nvPr/>
        </p:nvSpPr>
        <p:spPr>
          <a:xfrm>
            <a:off x="2690191" y="3163769"/>
            <a:ext cx="2343834" cy="2741442"/>
          </a:xfrm>
          <a:prstGeom prst="rect">
            <a:avLst/>
          </a:prstGeom>
        </p:spPr>
        <p:txBody>
          <a:bodyPr vert="horz" lIns="91440" tIns="45720" rIns="91440" bIns="45720" rtlCol="1" anchor="t">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אני אוהב להתפלל ולהרגיש שה' קרוב אליי!</a:t>
            </a:r>
          </a:p>
          <a:p>
            <a:pPr algn="ctr" rtl="0"/>
            <a:r>
              <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אני לומד </a:t>
            </a:r>
          </a:p>
          <a:p>
            <a:pPr algn="ctr" rtl="0"/>
            <a:r>
              <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חסידות לפני התפילה, משקיע בהתבוננות בקטעי התפילה.</a:t>
            </a:r>
          </a:p>
        </p:txBody>
      </p:sp>
      <p:sp>
        <p:nvSpPr>
          <p:cNvPr id="13" name="כותרת 1">
            <a:extLst>
              <a:ext uri="{FF2B5EF4-FFF2-40B4-BE49-F238E27FC236}">
                <a16:creationId xmlns:a16="http://schemas.microsoft.com/office/drawing/2014/main" id="{EAFC2022-D229-CD45-F863-251ADC24C750}"/>
              </a:ext>
            </a:extLst>
          </p:cNvPr>
          <p:cNvSpPr txBox="1">
            <a:spLocks/>
          </p:cNvSpPr>
          <p:nvPr/>
        </p:nvSpPr>
        <p:spPr>
          <a:xfrm>
            <a:off x="7956090" y="4686025"/>
            <a:ext cx="3796938" cy="1325563"/>
          </a:xfrm>
          <a:prstGeom prst="rect">
            <a:avLst/>
          </a:prstGeom>
        </p:spPr>
        <p:txBody>
          <a:bodyPr vert="horz" lIns="91440" tIns="45720" rIns="91440" bIns="45720" rtlCol="1" anchor="ctr">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dirty="0">
                <a:solidFill>
                  <a:schemeClr val="bg1"/>
                </a:solidFill>
                <a:latin typeface="Afek 1.5 AAA DemiBold" panose="00000700000000000000" pitchFamily="50" charset="-79"/>
                <a:cs typeface="Afek 1.5 AAA DemiBold" panose="00000700000000000000" pitchFamily="50" charset="-79"/>
              </a:rPr>
              <a:t>לחצו על הדמויות וגלו איך הן מתכוננות לתפילה</a:t>
            </a:r>
          </a:p>
        </p:txBody>
      </p:sp>
      <p:sp>
        <p:nvSpPr>
          <p:cNvPr id="14" name="לחצן פעולה: ריק 13">
            <a:hlinkClick r:id="rId4" action="ppaction://hlinksldjump" highlightClick="1"/>
            <a:extLst>
              <a:ext uri="{FF2B5EF4-FFF2-40B4-BE49-F238E27FC236}">
                <a16:creationId xmlns:a16="http://schemas.microsoft.com/office/drawing/2014/main" id="{72BAD77F-879F-ACD1-6E0D-1A0561738D48}"/>
              </a:ext>
            </a:extLst>
          </p:cNvPr>
          <p:cNvSpPr/>
          <p:nvPr/>
        </p:nvSpPr>
        <p:spPr>
          <a:xfrm>
            <a:off x="5525588" y="6036869"/>
            <a:ext cx="1140823" cy="532469"/>
          </a:xfrm>
          <a:prstGeom prst="actionButtonBlank">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חזרה</a:t>
            </a:r>
          </a:p>
        </p:txBody>
      </p:sp>
      <p:pic>
        <p:nvPicPr>
          <p:cNvPr id="3" name="תמונה 2" descr="תמונה שמכילה טקסט&#10;&#10;התיאור נוצר באופן אוטומטי">
            <a:extLst>
              <a:ext uri="{FF2B5EF4-FFF2-40B4-BE49-F238E27FC236}">
                <a16:creationId xmlns:a16="http://schemas.microsoft.com/office/drawing/2014/main" id="{8F414704-A74F-1979-0370-EC03F817959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9278" b="2886"/>
          <a:stretch/>
        </p:blipFill>
        <p:spPr>
          <a:xfrm>
            <a:off x="7655501" y="1027906"/>
            <a:ext cx="4274575" cy="3225208"/>
          </a:xfrm>
          <a:prstGeom prst="rect">
            <a:avLst/>
          </a:prstGeom>
        </p:spPr>
      </p:pic>
      <p:sp>
        <p:nvSpPr>
          <p:cNvPr id="15" name="כותרת 1">
            <a:extLst>
              <a:ext uri="{FF2B5EF4-FFF2-40B4-BE49-F238E27FC236}">
                <a16:creationId xmlns:a16="http://schemas.microsoft.com/office/drawing/2014/main" id="{5B0FBB97-98E0-EB0F-24C0-C0D156D14A4B}"/>
              </a:ext>
            </a:extLst>
          </p:cNvPr>
          <p:cNvSpPr txBox="1">
            <a:spLocks/>
          </p:cNvSpPr>
          <p:nvPr/>
        </p:nvSpPr>
        <p:spPr>
          <a:xfrm>
            <a:off x="580119" y="70616"/>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מתמסר</a:t>
            </a:r>
          </a:p>
        </p:txBody>
      </p:sp>
      <p:pic>
        <p:nvPicPr>
          <p:cNvPr id="16" name="תמונה 15">
            <a:extLst>
              <a:ext uri="{FF2B5EF4-FFF2-40B4-BE49-F238E27FC236}">
                <a16:creationId xmlns:a16="http://schemas.microsoft.com/office/drawing/2014/main" id="{4D2756AF-5CE8-D58D-FBFC-82AE33D4B260}"/>
              </a:ext>
            </a:extLst>
          </p:cNvPr>
          <p:cNvPicPr>
            <a:picLocks noChangeAspect="1"/>
          </p:cNvPicPr>
          <p:nvPr/>
        </p:nvPicPr>
        <p:blipFill rotWithShape="1">
          <a:blip r:embed="rId3">
            <a:extLst>
              <a:ext uri="{28A0092B-C50C-407E-A947-70E740481C1C}">
                <a14:useLocalDpi xmlns:a14="http://schemas.microsoft.com/office/drawing/2010/main" val="0"/>
              </a:ext>
            </a:extLst>
          </a:blip>
          <a:srcRect l="15489" t="26650" r="77475" b="59712"/>
          <a:stretch/>
        </p:blipFill>
        <p:spPr>
          <a:xfrm>
            <a:off x="536757" y="1227131"/>
            <a:ext cx="1750422" cy="1802674"/>
          </a:xfrm>
          <a:prstGeom prst="ellipse">
            <a:avLst/>
          </a:prstGeom>
        </p:spPr>
      </p:pic>
      <p:sp>
        <p:nvSpPr>
          <p:cNvPr id="17" name="כותרת 1">
            <a:extLst>
              <a:ext uri="{FF2B5EF4-FFF2-40B4-BE49-F238E27FC236}">
                <a16:creationId xmlns:a16="http://schemas.microsoft.com/office/drawing/2014/main" id="{C69D44AE-8234-9048-B7E0-4BF9B5714282}"/>
              </a:ext>
            </a:extLst>
          </p:cNvPr>
          <p:cNvSpPr txBox="1">
            <a:spLocks/>
          </p:cNvSpPr>
          <p:nvPr/>
        </p:nvSpPr>
        <p:spPr>
          <a:xfrm>
            <a:off x="83786" y="3122228"/>
            <a:ext cx="2454786" cy="2889360"/>
          </a:xfrm>
          <a:prstGeom prst="rect">
            <a:avLst/>
          </a:prstGeom>
        </p:spPr>
        <p:txBody>
          <a:bodyPr vert="horz" lIns="91440" tIns="45720" rIns="91440" bIns="45720" rtlCol="1" anchor="t">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אפילו שקשה לי להתרכז. אני מבין שחשוב להשקיע במצוות התפילה- מתאמץ ומתרכז ומתפלל בשמחה ובחיות!</a:t>
            </a:r>
          </a:p>
        </p:txBody>
      </p:sp>
      <p:sp>
        <p:nvSpPr>
          <p:cNvPr id="4" name="AutoShape 2" descr="פרצוף מחייך עם הילת מלאך אמוג'י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AutoShape 4" descr="שלחתם אימוג'י? לא בטוח שמבינים אתכם | ערוץ ７"/>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1769731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1" grpId="0"/>
      <p:bldP spid="12"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B4399F-0FA8-A0D3-66D9-B2D4B224EFF1}"/>
              </a:ext>
            </a:extLst>
          </p:cNvPr>
          <p:cNvSpPr>
            <a:spLocks noGrp="1"/>
          </p:cNvSpPr>
          <p:nvPr>
            <p:ph type="title"/>
          </p:nvPr>
        </p:nvSpPr>
        <p:spPr>
          <a:xfrm>
            <a:off x="7891415" y="241186"/>
            <a:ext cx="3796938" cy="1325563"/>
          </a:xfrm>
        </p:spPr>
        <p:txBody>
          <a:bodyPr/>
          <a:lstStyle/>
          <a:p>
            <a:pPr algn="ctr"/>
            <a:r>
              <a:rPr lang="he-IL" dirty="0">
                <a:solidFill>
                  <a:schemeClr val="bg1"/>
                </a:solidFill>
                <a:latin typeface="Afek 1.5 AAA DemiBold" panose="00000700000000000000" pitchFamily="50" charset="-79"/>
                <a:cs typeface="Afek 1.5 AAA DemiBold" panose="00000700000000000000" pitchFamily="50" charset="-79"/>
              </a:rPr>
              <a:t>אהבת ישראל</a:t>
            </a:r>
          </a:p>
        </p:txBody>
      </p:sp>
      <p:pic>
        <p:nvPicPr>
          <p:cNvPr id="6" name="תמונה 5">
            <a:extLst>
              <a:ext uri="{FF2B5EF4-FFF2-40B4-BE49-F238E27FC236}">
                <a16:creationId xmlns:a16="http://schemas.microsoft.com/office/drawing/2014/main" id="{88C323FD-9D82-EEBA-A444-B32A8B0C2C0B}"/>
              </a:ext>
            </a:extLst>
          </p:cNvPr>
          <p:cNvPicPr>
            <a:picLocks noChangeAspect="1"/>
          </p:cNvPicPr>
          <p:nvPr/>
        </p:nvPicPr>
        <p:blipFill rotWithShape="1">
          <a:blip r:embed="rId2">
            <a:extLst>
              <a:ext uri="{28A0092B-C50C-407E-A947-70E740481C1C}">
                <a14:useLocalDpi xmlns:a14="http://schemas.microsoft.com/office/drawing/2010/main" val="0"/>
              </a:ext>
            </a:extLst>
          </a:blip>
          <a:srcRect l="86679" t="43405" r="6264" b="43025"/>
          <a:stretch/>
        </p:blipFill>
        <p:spPr>
          <a:xfrm>
            <a:off x="5416835" y="1042834"/>
            <a:ext cx="1755632" cy="1793627"/>
          </a:xfrm>
          <a:prstGeom prst="ellipse">
            <a:avLst/>
          </a:prstGeom>
        </p:spPr>
      </p:pic>
      <p:pic>
        <p:nvPicPr>
          <p:cNvPr id="8" name="תמונה 7">
            <a:extLst>
              <a:ext uri="{FF2B5EF4-FFF2-40B4-BE49-F238E27FC236}">
                <a16:creationId xmlns:a16="http://schemas.microsoft.com/office/drawing/2014/main" id="{4D2756AF-5CE8-D58D-FBFC-82AE33D4B260}"/>
              </a:ext>
            </a:extLst>
          </p:cNvPr>
          <p:cNvPicPr>
            <a:picLocks noChangeAspect="1"/>
          </p:cNvPicPr>
          <p:nvPr/>
        </p:nvPicPr>
        <p:blipFill rotWithShape="1">
          <a:blip r:embed="rId3">
            <a:extLst>
              <a:ext uri="{28A0092B-C50C-407E-A947-70E740481C1C}">
                <a14:useLocalDpi xmlns:a14="http://schemas.microsoft.com/office/drawing/2010/main" val="0"/>
              </a:ext>
            </a:extLst>
          </a:blip>
          <a:srcRect l="6405" t="9611" r="86559" b="76751"/>
          <a:stretch/>
        </p:blipFill>
        <p:spPr>
          <a:xfrm>
            <a:off x="3043698" y="971850"/>
            <a:ext cx="1750422" cy="1802674"/>
          </a:xfrm>
          <a:prstGeom prst="ellipse">
            <a:avLst/>
          </a:prstGeom>
        </p:spPr>
      </p:pic>
      <p:sp>
        <p:nvSpPr>
          <p:cNvPr id="9" name="כותרת 1">
            <a:extLst>
              <a:ext uri="{FF2B5EF4-FFF2-40B4-BE49-F238E27FC236}">
                <a16:creationId xmlns:a16="http://schemas.microsoft.com/office/drawing/2014/main" id="{5FD2DB48-FFFA-0E65-D4C1-AD3973FAD600}"/>
              </a:ext>
            </a:extLst>
          </p:cNvPr>
          <p:cNvSpPr txBox="1">
            <a:spLocks/>
          </p:cNvSpPr>
          <p:nvPr/>
        </p:nvSpPr>
        <p:spPr>
          <a:xfrm>
            <a:off x="5416835" y="0"/>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חייב</a:t>
            </a:r>
          </a:p>
        </p:txBody>
      </p:sp>
      <p:sp>
        <p:nvSpPr>
          <p:cNvPr id="10" name="כותרת 1">
            <a:extLst>
              <a:ext uri="{FF2B5EF4-FFF2-40B4-BE49-F238E27FC236}">
                <a16:creationId xmlns:a16="http://schemas.microsoft.com/office/drawing/2014/main" id="{5B0FBB97-98E0-EB0F-24C0-C0D156D14A4B}"/>
              </a:ext>
            </a:extLst>
          </p:cNvPr>
          <p:cNvSpPr txBox="1">
            <a:spLocks/>
          </p:cNvSpPr>
          <p:nvPr/>
        </p:nvSpPr>
        <p:spPr>
          <a:xfrm>
            <a:off x="3038488" y="0"/>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רוצה</a:t>
            </a:r>
          </a:p>
        </p:txBody>
      </p:sp>
      <p:sp>
        <p:nvSpPr>
          <p:cNvPr id="11" name="כותרת 1">
            <a:extLst>
              <a:ext uri="{FF2B5EF4-FFF2-40B4-BE49-F238E27FC236}">
                <a16:creationId xmlns:a16="http://schemas.microsoft.com/office/drawing/2014/main" id="{76A00647-17C4-E5CD-E9A6-FBB8B448943F}"/>
              </a:ext>
            </a:extLst>
          </p:cNvPr>
          <p:cNvSpPr txBox="1">
            <a:spLocks/>
          </p:cNvSpPr>
          <p:nvPr/>
        </p:nvSpPr>
        <p:spPr>
          <a:xfrm>
            <a:off x="5191802" y="3150264"/>
            <a:ext cx="2179027" cy="2223823"/>
          </a:xfrm>
          <a:prstGeom prst="rect">
            <a:avLst/>
          </a:prstGeom>
        </p:spPr>
        <p:txBody>
          <a:bodyPr vert="horz" lIns="91440" tIns="45720" rIns="91440" bIns="45720" rtlCol="1" anchor="t">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אם החבר </a:t>
            </a:r>
          </a:p>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יבקש – אשתף אותו במשחק ואתן  לו תחושה טובה.</a:t>
            </a:r>
          </a:p>
        </p:txBody>
      </p:sp>
      <p:sp>
        <p:nvSpPr>
          <p:cNvPr id="12" name="כותרת 1">
            <a:extLst>
              <a:ext uri="{FF2B5EF4-FFF2-40B4-BE49-F238E27FC236}">
                <a16:creationId xmlns:a16="http://schemas.microsoft.com/office/drawing/2014/main" id="{C69D44AE-8234-9048-B7E0-4BF9B5714282}"/>
              </a:ext>
            </a:extLst>
          </p:cNvPr>
          <p:cNvSpPr txBox="1">
            <a:spLocks/>
          </p:cNvSpPr>
          <p:nvPr/>
        </p:nvSpPr>
        <p:spPr>
          <a:xfrm>
            <a:off x="2845740" y="2964503"/>
            <a:ext cx="2179027" cy="2561654"/>
          </a:xfrm>
          <a:prstGeom prst="rect">
            <a:avLst/>
          </a:prstGeom>
        </p:spPr>
        <p:txBody>
          <a:bodyPr vert="horz" lIns="91440" tIns="45720" rIns="91440" bIns="45720" rtlCol="1" anchor="t">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2800" dirty="0">
                <a:solidFill>
                  <a:schemeClr val="accent4">
                    <a:lumMod val="60000"/>
                    <a:lumOff val="40000"/>
                  </a:schemeClr>
                </a:solidFill>
                <a:latin typeface="Afek 1.5 AAA DemiBold" panose="00000700000000000000" pitchFamily="50" charset="-79"/>
                <a:cs typeface="Afek 1.5 AAA DemiBold" panose="00000700000000000000" pitchFamily="50" charset="-79"/>
              </a:rPr>
              <a:t>יש לי תענוג במצוות אהבת ישראל. </a:t>
            </a:r>
          </a:p>
          <a:p>
            <a:pPr algn="ctr" rtl="0"/>
            <a:r>
              <a:rPr lang="he-IL" sz="28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אתמול זכיתי לשמח חבר שהיה עצוב.</a:t>
            </a:r>
          </a:p>
        </p:txBody>
      </p:sp>
      <p:sp>
        <p:nvSpPr>
          <p:cNvPr id="13" name="כותרת 1">
            <a:extLst>
              <a:ext uri="{FF2B5EF4-FFF2-40B4-BE49-F238E27FC236}">
                <a16:creationId xmlns:a16="http://schemas.microsoft.com/office/drawing/2014/main" id="{EAFC2022-D229-CD45-F863-251ADC24C750}"/>
              </a:ext>
            </a:extLst>
          </p:cNvPr>
          <p:cNvSpPr txBox="1">
            <a:spLocks/>
          </p:cNvSpPr>
          <p:nvPr/>
        </p:nvSpPr>
        <p:spPr>
          <a:xfrm>
            <a:off x="7922960" y="4711306"/>
            <a:ext cx="3796938" cy="1325563"/>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dirty="0">
                <a:solidFill>
                  <a:schemeClr val="bg1"/>
                </a:solidFill>
                <a:latin typeface="Afek 1.5 AAA DemiBold" panose="00000700000000000000" pitchFamily="50" charset="-79"/>
                <a:cs typeface="Afek 1.5 AAA DemiBold" panose="00000700000000000000" pitchFamily="50" charset="-79"/>
              </a:rPr>
              <a:t>לחצו על הדמויות וגלו איך הן נוהגות באהבת ישראל</a:t>
            </a:r>
          </a:p>
        </p:txBody>
      </p:sp>
      <p:sp>
        <p:nvSpPr>
          <p:cNvPr id="14" name="לחצן פעולה: ריק 13">
            <a:hlinkClick r:id="rId4" action="ppaction://hlinksldjump" highlightClick="1"/>
            <a:extLst>
              <a:ext uri="{FF2B5EF4-FFF2-40B4-BE49-F238E27FC236}">
                <a16:creationId xmlns:a16="http://schemas.microsoft.com/office/drawing/2014/main" id="{72BAD77F-879F-ACD1-6E0D-1A0561738D48}"/>
              </a:ext>
            </a:extLst>
          </p:cNvPr>
          <p:cNvSpPr/>
          <p:nvPr/>
        </p:nvSpPr>
        <p:spPr>
          <a:xfrm>
            <a:off x="5525588" y="6036869"/>
            <a:ext cx="1140823" cy="532469"/>
          </a:xfrm>
          <a:prstGeom prst="actionButtonBlank">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חזרה</a:t>
            </a:r>
          </a:p>
        </p:txBody>
      </p:sp>
      <p:pic>
        <p:nvPicPr>
          <p:cNvPr id="4" name="תמונה 3" descr="תמונה שמכילה חץ&#10;&#10;התיאור נוצר באופן אוטומטי">
            <a:extLst>
              <a:ext uri="{FF2B5EF4-FFF2-40B4-BE49-F238E27FC236}">
                <a16:creationId xmlns:a16="http://schemas.microsoft.com/office/drawing/2014/main" id="{32922EF1-CE75-7075-381F-C6001070DD6A}"/>
              </a:ext>
            </a:extLst>
          </p:cNvPr>
          <p:cNvPicPr>
            <a:picLocks noChangeAspect="1"/>
          </p:cNvPicPr>
          <p:nvPr/>
        </p:nvPicPr>
        <p:blipFill rotWithShape="1">
          <a:blip r:embed="rId5">
            <a:extLst>
              <a:ext uri="{28A0092B-C50C-407E-A947-70E740481C1C}">
                <a14:useLocalDpi xmlns:a14="http://schemas.microsoft.com/office/drawing/2010/main" val="0"/>
              </a:ext>
            </a:extLst>
          </a:blip>
          <a:srcRect l="58571" t="45943" r="14000" b="33185"/>
          <a:stretch/>
        </p:blipFill>
        <p:spPr>
          <a:xfrm>
            <a:off x="7891415" y="1401617"/>
            <a:ext cx="3796937" cy="2889360"/>
          </a:xfrm>
          <a:prstGeom prst="rect">
            <a:avLst/>
          </a:prstGeom>
        </p:spPr>
      </p:pic>
      <p:sp>
        <p:nvSpPr>
          <p:cNvPr id="15" name="כותרת 1">
            <a:extLst>
              <a:ext uri="{FF2B5EF4-FFF2-40B4-BE49-F238E27FC236}">
                <a16:creationId xmlns:a16="http://schemas.microsoft.com/office/drawing/2014/main" id="{5B0FBB97-98E0-EB0F-24C0-C0D156D14A4B}"/>
              </a:ext>
            </a:extLst>
          </p:cNvPr>
          <p:cNvSpPr txBox="1">
            <a:spLocks/>
          </p:cNvSpPr>
          <p:nvPr/>
        </p:nvSpPr>
        <p:spPr>
          <a:xfrm>
            <a:off x="669699" y="0"/>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מתמסר</a:t>
            </a:r>
          </a:p>
        </p:txBody>
      </p:sp>
      <p:pic>
        <p:nvPicPr>
          <p:cNvPr id="16" name="תמונה 15">
            <a:extLst>
              <a:ext uri="{FF2B5EF4-FFF2-40B4-BE49-F238E27FC236}">
                <a16:creationId xmlns:a16="http://schemas.microsoft.com/office/drawing/2014/main" id="{4D2756AF-5CE8-D58D-FBFC-82AE33D4B260}"/>
              </a:ext>
            </a:extLst>
          </p:cNvPr>
          <p:cNvPicPr>
            <a:picLocks noChangeAspect="1"/>
          </p:cNvPicPr>
          <p:nvPr/>
        </p:nvPicPr>
        <p:blipFill rotWithShape="1">
          <a:blip r:embed="rId3">
            <a:extLst>
              <a:ext uri="{28A0092B-C50C-407E-A947-70E740481C1C}">
                <a14:useLocalDpi xmlns:a14="http://schemas.microsoft.com/office/drawing/2010/main" val="0"/>
              </a:ext>
            </a:extLst>
          </a:blip>
          <a:srcRect l="15366" t="26512" r="77598" b="59850"/>
          <a:stretch/>
        </p:blipFill>
        <p:spPr>
          <a:xfrm>
            <a:off x="643254" y="1042834"/>
            <a:ext cx="1681496" cy="1731690"/>
          </a:xfrm>
          <a:prstGeom prst="ellipse">
            <a:avLst/>
          </a:prstGeom>
        </p:spPr>
      </p:pic>
      <p:sp>
        <p:nvSpPr>
          <p:cNvPr id="17" name="כותרת 1">
            <a:extLst>
              <a:ext uri="{FF2B5EF4-FFF2-40B4-BE49-F238E27FC236}">
                <a16:creationId xmlns:a16="http://schemas.microsoft.com/office/drawing/2014/main" id="{C69D44AE-8234-9048-B7E0-4BF9B5714282}"/>
              </a:ext>
            </a:extLst>
          </p:cNvPr>
          <p:cNvSpPr txBox="1">
            <a:spLocks/>
          </p:cNvSpPr>
          <p:nvPr/>
        </p:nvSpPr>
        <p:spPr>
          <a:xfrm>
            <a:off x="249967" y="3266626"/>
            <a:ext cx="1605727" cy="2889360"/>
          </a:xfrm>
          <a:prstGeom prst="rect">
            <a:avLst/>
          </a:prstGeom>
        </p:spPr>
        <p:txBody>
          <a:bodyPr vert="horz" lIns="91440" tIns="45720" rIns="91440" bIns="45720" rtlCol="1" anchor="t">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rtl="0"/>
            <a:endPar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19" name="כותרת 1">
            <a:extLst>
              <a:ext uri="{FF2B5EF4-FFF2-40B4-BE49-F238E27FC236}">
                <a16:creationId xmlns:a16="http://schemas.microsoft.com/office/drawing/2014/main" id="{C69D44AE-8234-9048-B7E0-4BF9B5714282}"/>
              </a:ext>
            </a:extLst>
          </p:cNvPr>
          <p:cNvSpPr txBox="1">
            <a:spLocks/>
          </p:cNvSpPr>
          <p:nvPr/>
        </p:nvSpPr>
        <p:spPr>
          <a:xfrm>
            <a:off x="249967" y="2964503"/>
            <a:ext cx="2308640" cy="2889360"/>
          </a:xfrm>
          <a:prstGeom prst="rect">
            <a:avLst/>
          </a:prstGeom>
        </p:spPr>
        <p:txBody>
          <a:bodyPr vert="horz" lIns="91440" tIns="45720" rIns="91440" bIns="45720" rtlCol="1" anchor="t">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rPr>
              <a:t>תמיד אני יוזם ומארגן. שמחתי מאוד לראות שחבר שלי אירגן מבצע חסד. העיקר שמצוות אהבת ישראל תתקיים- גם אם אני לא המארגן.</a:t>
            </a:r>
          </a:p>
          <a:p>
            <a:pPr algn="ctr" rtl="0"/>
            <a:endPar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Tree>
    <p:extLst>
      <p:ext uri="{BB962C8B-B14F-4D97-AF65-F5344CB8AC3E}">
        <p14:creationId xmlns:p14="http://schemas.microsoft.com/office/powerpoint/2010/main" val="143321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childTnLst>
        </p:cTn>
      </p:par>
    </p:tnLst>
    <p:bldLst>
      <p:bldP spid="11" grpId="0"/>
      <p:bldP spid="12"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מקורה&#10;&#10;התיאור נוצר באופן אוטומטי">
            <a:extLst>
              <a:ext uri="{FF2B5EF4-FFF2-40B4-BE49-F238E27FC236}">
                <a16:creationId xmlns:a16="http://schemas.microsoft.com/office/drawing/2014/main" id="{DC7048FE-0644-D4A0-B4B7-7263EDCAA75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371738" y="3861612"/>
            <a:ext cx="4240461" cy="2826175"/>
          </a:xfrm>
        </p:spPr>
      </p:pic>
      <p:pic>
        <p:nvPicPr>
          <p:cNvPr id="7" name="תמונה 6" descr="תמונה שמכילה ישיבה, קטן, מקורה, מיטה&#10;&#10;התיאור נוצר באופן אוטומטי">
            <a:extLst>
              <a:ext uri="{FF2B5EF4-FFF2-40B4-BE49-F238E27FC236}">
                <a16:creationId xmlns:a16="http://schemas.microsoft.com/office/drawing/2014/main" id="{0486E422-6EEC-7C39-6045-45528D9332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71738" y="3848507"/>
            <a:ext cx="4240460" cy="2827209"/>
          </a:xfrm>
          <a:prstGeom prst="rect">
            <a:avLst/>
          </a:prstGeom>
        </p:spPr>
      </p:pic>
      <p:pic>
        <p:nvPicPr>
          <p:cNvPr id="9" name="תמונה 8" descr="תמונה שמכילה חוץ, מים, שמים, גל&#10;&#10;התיאור נוצר באופן אוטומטי">
            <a:extLst>
              <a:ext uri="{FF2B5EF4-FFF2-40B4-BE49-F238E27FC236}">
                <a16:creationId xmlns:a16="http://schemas.microsoft.com/office/drawing/2014/main" id="{A720222E-C28A-7980-BB2F-CEAFEBE95E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7656"/>
          <a:stretch/>
        </p:blipFill>
        <p:spPr>
          <a:xfrm>
            <a:off x="769285" y="3860642"/>
            <a:ext cx="4415800" cy="2815073"/>
          </a:xfrm>
          <a:prstGeom prst="rect">
            <a:avLst/>
          </a:prstGeom>
        </p:spPr>
      </p:pic>
      <p:pic>
        <p:nvPicPr>
          <p:cNvPr id="11" name="תמונה 10">
            <a:extLst>
              <a:ext uri="{FF2B5EF4-FFF2-40B4-BE49-F238E27FC236}">
                <a16:creationId xmlns:a16="http://schemas.microsoft.com/office/drawing/2014/main" id="{F1272E67-3694-6FDA-C5A5-8FF05AE3D8C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969" r="5836"/>
          <a:stretch/>
        </p:blipFill>
        <p:spPr>
          <a:xfrm>
            <a:off x="769284" y="3860642"/>
            <a:ext cx="4415801" cy="2815072"/>
          </a:xfrm>
          <a:prstGeom prst="rect">
            <a:avLst/>
          </a:prstGeom>
        </p:spPr>
      </p:pic>
      <p:pic>
        <p:nvPicPr>
          <p:cNvPr id="13" name="תמונה 12" descr="תמונה שמכילה אדם, מקורה&#10;&#10;התיאור נוצר באופן אוטומטי">
            <a:extLst>
              <a:ext uri="{FF2B5EF4-FFF2-40B4-BE49-F238E27FC236}">
                <a16:creationId xmlns:a16="http://schemas.microsoft.com/office/drawing/2014/main" id="{F0F707E0-3642-56CC-D0A6-D74EFE517BB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71737" y="758952"/>
            <a:ext cx="4240461" cy="2830047"/>
          </a:xfrm>
          <a:prstGeom prst="rect">
            <a:avLst/>
          </a:prstGeom>
        </p:spPr>
      </p:pic>
      <p:sp>
        <p:nvSpPr>
          <p:cNvPr id="23" name="בועת מחשבה: ענן 22">
            <a:extLst>
              <a:ext uri="{FF2B5EF4-FFF2-40B4-BE49-F238E27FC236}">
                <a16:creationId xmlns:a16="http://schemas.microsoft.com/office/drawing/2014/main" id="{6AA2F644-6AF6-73D7-F34A-D0CE3FDF2841}"/>
              </a:ext>
            </a:extLst>
          </p:cNvPr>
          <p:cNvSpPr/>
          <p:nvPr/>
        </p:nvSpPr>
        <p:spPr>
          <a:xfrm>
            <a:off x="5551282" y="2835589"/>
            <a:ext cx="1714564" cy="742807"/>
          </a:xfrm>
          <a:prstGeom prst="cloudCallout">
            <a:avLst>
              <a:gd name="adj1" fmla="val 27529"/>
              <a:gd name="adj2" fmla="val -80828"/>
            </a:avLst>
          </a:prstGeom>
          <a:noFill/>
          <a:ln w="19050">
            <a:solidFill>
              <a:srgbClr val="3F2677"/>
            </a:solidFill>
          </a:ln>
        </p:spPr>
        <p:style>
          <a:lnRef idx="0">
            <a:scrgbClr r="0" g="0" b="0"/>
          </a:lnRef>
          <a:fillRef idx="0">
            <a:scrgbClr r="0" g="0" b="0"/>
          </a:fillRef>
          <a:effectRef idx="0">
            <a:scrgbClr r="0" g="0" b="0"/>
          </a:effectRef>
          <a:fontRef idx="minor">
            <a:schemeClr val="lt1"/>
          </a:fontRef>
        </p:style>
        <p:txBody>
          <a:bodyPr rtlCol="1" anchor="ctr"/>
          <a:lstStyle/>
          <a:p>
            <a:pPr algn="ctr"/>
            <a:r>
              <a:rPr lang="he-IL" sz="1200" dirty="0">
                <a:solidFill>
                  <a:srgbClr val="4D2B7F"/>
                </a:solidFill>
                <a:latin typeface="Afek 1.5 AAA DemiBold" panose="00000700000000000000" pitchFamily="50" charset="-79"/>
                <a:cs typeface="Afek 1.5 AAA DemiBold" panose="00000700000000000000" pitchFamily="50" charset="-79"/>
              </a:rPr>
              <a:t>אלו המטבעות האחרונים בארנק</a:t>
            </a:r>
          </a:p>
        </p:txBody>
      </p:sp>
      <p:pic>
        <p:nvPicPr>
          <p:cNvPr id="17" name="תמונה 16">
            <a:extLst>
              <a:ext uri="{FF2B5EF4-FFF2-40B4-BE49-F238E27FC236}">
                <a16:creationId xmlns:a16="http://schemas.microsoft.com/office/drawing/2014/main" id="{11CF9D5C-484E-77C9-D1B7-05E2F5E359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39672" y="1051163"/>
            <a:ext cx="2537836" cy="2537836"/>
          </a:xfrm>
          <a:prstGeom prst="rect">
            <a:avLst/>
          </a:prstGeom>
        </p:spPr>
      </p:pic>
      <p:sp>
        <p:nvSpPr>
          <p:cNvPr id="20" name="בועת מחשבה: ענן 19">
            <a:extLst>
              <a:ext uri="{FF2B5EF4-FFF2-40B4-BE49-F238E27FC236}">
                <a16:creationId xmlns:a16="http://schemas.microsoft.com/office/drawing/2014/main" id="{41ED10DF-18B4-E423-E1C4-09EDA81B92F0}"/>
              </a:ext>
            </a:extLst>
          </p:cNvPr>
          <p:cNvSpPr/>
          <p:nvPr/>
        </p:nvSpPr>
        <p:spPr>
          <a:xfrm>
            <a:off x="585720" y="965960"/>
            <a:ext cx="2325597" cy="1122812"/>
          </a:xfrm>
          <a:prstGeom prst="cloudCallout">
            <a:avLst>
              <a:gd name="adj1" fmla="val 30346"/>
              <a:gd name="adj2" fmla="val 69230"/>
            </a:avLst>
          </a:prstGeom>
          <a:noFill/>
          <a:ln>
            <a:solidFill>
              <a:schemeClr val="bg1"/>
            </a:solidFill>
          </a:ln>
        </p:spPr>
        <p:style>
          <a:lnRef idx="0">
            <a:scrgbClr r="0" g="0" b="0"/>
          </a:lnRef>
          <a:fillRef idx="0">
            <a:scrgbClr r="0" g="0" b="0"/>
          </a:fillRef>
          <a:effectRef idx="0">
            <a:scrgbClr r="0" g="0" b="0"/>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אף אחת לא רוצה להיות חברה שלי</a:t>
            </a:r>
          </a:p>
        </p:txBody>
      </p:sp>
      <p:grpSp>
        <p:nvGrpSpPr>
          <p:cNvPr id="22" name="קבוצה 21">
            <a:extLst>
              <a:ext uri="{FF2B5EF4-FFF2-40B4-BE49-F238E27FC236}">
                <a16:creationId xmlns:a16="http://schemas.microsoft.com/office/drawing/2014/main" id="{2CE21DE7-BC7E-7794-0A6F-05ECDFBA6BAC}"/>
              </a:ext>
            </a:extLst>
          </p:cNvPr>
          <p:cNvGrpSpPr/>
          <p:nvPr/>
        </p:nvGrpSpPr>
        <p:grpSpPr>
          <a:xfrm>
            <a:off x="575002" y="958508"/>
            <a:ext cx="3834807" cy="2606065"/>
            <a:chOff x="1695562" y="537586"/>
            <a:chExt cx="4170156" cy="2833962"/>
          </a:xfrm>
        </p:grpSpPr>
        <p:pic>
          <p:nvPicPr>
            <p:cNvPr id="19" name="תמונה 18">
              <a:extLst>
                <a:ext uri="{FF2B5EF4-FFF2-40B4-BE49-F238E27FC236}">
                  <a16:creationId xmlns:a16="http://schemas.microsoft.com/office/drawing/2014/main" id="{DAC9A936-CED0-566D-D113-3CA901F709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05952" y="611782"/>
              <a:ext cx="2759766" cy="2759766"/>
            </a:xfrm>
            <a:prstGeom prst="rect">
              <a:avLst/>
            </a:prstGeom>
          </p:spPr>
        </p:pic>
        <p:sp>
          <p:nvSpPr>
            <p:cNvPr id="21" name="בועת מחשבה: ענן 20">
              <a:extLst>
                <a:ext uri="{FF2B5EF4-FFF2-40B4-BE49-F238E27FC236}">
                  <a16:creationId xmlns:a16="http://schemas.microsoft.com/office/drawing/2014/main" id="{560F10A6-7A97-8972-9453-5C31D4201DC5}"/>
                </a:ext>
              </a:extLst>
            </p:cNvPr>
            <p:cNvSpPr/>
            <p:nvPr/>
          </p:nvSpPr>
          <p:spPr>
            <a:xfrm>
              <a:off x="1695562" y="537586"/>
              <a:ext cx="2528966" cy="1221000"/>
            </a:xfrm>
            <a:prstGeom prst="cloudCallout">
              <a:avLst>
                <a:gd name="adj1" fmla="val 30346"/>
                <a:gd name="adj2" fmla="val 69230"/>
              </a:avLst>
            </a:prstGeom>
            <a:solidFill>
              <a:srgbClr val="92278F"/>
            </a:solidFill>
            <a:ln>
              <a:solidFill>
                <a:schemeClr val="bg1"/>
              </a:solidFill>
            </a:ln>
          </p:spPr>
          <p:style>
            <a:lnRef idx="0">
              <a:scrgbClr r="0" g="0" b="0"/>
            </a:lnRef>
            <a:fillRef idx="0">
              <a:scrgbClr r="0" g="0" b="0"/>
            </a:fillRef>
            <a:effectRef idx="0">
              <a:scrgbClr r="0" g="0" b="0"/>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פתאום כ</a:t>
              </a:r>
              <a:r>
                <a:rPr lang="he-IL" dirty="0">
                  <a:solidFill>
                    <a:srgbClr val="FFC000"/>
                  </a:solidFill>
                  <a:latin typeface="Afek 1.5 AAA DemiBold" panose="00000700000000000000" pitchFamily="50" charset="-79"/>
                  <a:cs typeface="Afek 1.5 AAA DemiBold" panose="00000700000000000000" pitchFamily="50" charset="-79"/>
                </a:rPr>
                <a:t>ו</a:t>
              </a:r>
              <a:r>
                <a:rPr lang="he-IL" dirty="0">
                  <a:latin typeface="Afek 1.5 AAA DemiBold" panose="00000700000000000000" pitchFamily="50" charset="-79"/>
                  <a:cs typeface="Afek 1.5 AAA DemiBold" panose="00000700000000000000" pitchFamily="50" charset="-79"/>
                </a:rPr>
                <a:t>לן מתקשרות אלי</a:t>
              </a:r>
            </a:p>
          </p:txBody>
        </p:sp>
      </p:grpSp>
      <p:grpSp>
        <p:nvGrpSpPr>
          <p:cNvPr id="25" name="קבוצה 24">
            <a:extLst>
              <a:ext uri="{FF2B5EF4-FFF2-40B4-BE49-F238E27FC236}">
                <a16:creationId xmlns:a16="http://schemas.microsoft.com/office/drawing/2014/main" id="{ED632C46-B7BA-074B-AA58-640162BD223E}"/>
              </a:ext>
            </a:extLst>
          </p:cNvPr>
          <p:cNvGrpSpPr/>
          <p:nvPr/>
        </p:nvGrpSpPr>
        <p:grpSpPr>
          <a:xfrm>
            <a:off x="5372264" y="758952"/>
            <a:ext cx="4404600" cy="2830047"/>
            <a:chOff x="6999895" y="310300"/>
            <a:chExt cx="4789777" cy="3077531"/>
          </a:xfrm>
        </p:grpSpPr>
        <p:pic>
          <p:nvPicPr>
            <p:cNvPr id="15" name="תמונה 14">
              <a:extLst>
                <a:ext uri="{FF2B5EF4-FFF2-40B4-BE49-F238E27FC236}">
                  <a16:creationId xmlns:a16="http://schemas.microsoft.com/office/drawing/2014/main" id="{760489EB-3B05-F8DE-CCFB-59E1887AB4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99895" y="310300"/>
              <a:ext cx="4610758" cy="3077531"/>
            </a:xfrm>
            <a:prstGeom prst="rect">
              <a:avLst/>
            </a:prstGeom>
          </p:spPr>
        </p:pic>
        <p:sp>
          <p:nvSpPr>
            <p:cNvPr id="24" name="בועת מחשבה: ענן 23">
              <a:extLst>
                <a:ext uri="{FF2B5EF4-FFF2-40B4-BE49-F238E27FC236}">
                  <a16:creationId xmlns:a16="http://schemas.microsoft.com/office/drawing/2014/main" id="{A9B112A9-DF80-91A6-2CBA-987055C4365F}"/>
                </a:ext>
              </a:extLst>
            </p:cNvPr>
            <p:cNvSpPr/>
            <p:nvPr/>
          </p:nvSpPr>
          <p:spPr>
            <a:xfrm>
              <a:off x="9372600" y="2441447"/>
              <a:ext cx="2417072" cy="807765"/>
            </a:xfrm>
            <a:prstGeom prst="cloudCallout">
              <a:avLst>
                <a:gd name="adj1" fmla="val -47016"/>
                <a:gd name="adj2" fmla="val -94412"/>
              </a:avLst>
            </a:prstGeom>
            <a:noFill/>
            <a:ln w="19050">
              <a:solidFill>
                <a:srgbClr val="3F2677"/>
              </a:solidFill>
            </a:ln>
          </p:spPr>
          <p:style>
            <a:lnRef idx="0">
              <a:scrgbClr r="0" g="0" b="0"/>
            </a:lnRef>
            <a:fillRef idx="0">
              <a:scrgbClr r="0" g="0" b="0"/>
            </a:fillRef>
            <a:effectRef idx="0">
              <a:scrgbClr r="0" g="0" b="0"/>
            </a:effectRef>
            <a:fontRef idx="minor">
              <a:schemeClr val="lt1"/>
            </a:fontRef>
          </p:style>
          <p:txBody>
            <a:bodyPr rtlCol="1" anchor="ctr"/>
            <a:lstStyle/>
            <a:p>
              <a:pPr algn="ctr">
                <a:lnSpc>
                  <a:spcPts val="1400"/>
                </a:lnSpc>
              </a:pPr>
              <a:r>
                <a:rPr lang="he-IL" sz="1600" dirty="0">
                  <a:solidFill>
                    <a:srgbClr val="4D2B7F"/>
                  </a:solidFill>
                  <a:latin typeface="Afek 1.5 AAA DemiBold" panose="00000700000000000000" pitchFamily="50" charset="-79"/>
                  <a:cs typeface="Afek 1.5 AAA DemiBold" panose="00000700000000000000" pitchFamily="50" charset="-79"/>
                </a:rPr>
                <a:t>זכיתי בפיס!</a:t>
              </a:r>
            </a:p>
            <a:p>
              <a:pPr algn="ctr">
                <a:lnSpc>
                  <a:spcPts val="1400"/>
                </a:lnSpc>
              </a:pPr>
              <a:r>
                <a:rPr lang="he-IL" sz="1600" dirty="0">
                  <a:solidFill>
                    <a:srgbClr val="4D2B7F"/>
                  </a:solidFill>
                  <a:latin typeface="Afek 1.5 AAA DemiBold" panose="00000700000000000000" pitchFamily="50" charset="-79"/>
                  <a:cs typeface="Afek 1.5 AAA DemiBold" panose="00000700000000000000" pitchFamily="50" charset="-79"/>
                </a:rPr>
                <a:t>יש כסף לכל מה שצריך</a:t>
              </a:r>
            </a:p>
          </p:txBody>
        </p:sp>
      </p:grpSp>
      <p:sp>
        <p:nvSpPr>
          <p:cNvPr id="26" name="כותרת משנה 2">
            <a:extLst>
              <a:ext uri="{FF2B5EF4-FFF2-40B4-BE49-F238E27FC236}">
                <a16:creationId xmlns:a16="http://schemas.microsoft.com/office/drawing/2014/main" id="{E66409B5-C2F4-167E-607E-7CC5066D6C5F}"/>
              </a:ext>
            </a:extLst>
          </p:cNvPr>
          <p:cNvSpPr txBox="1">
            <a:spLocks/>
          </p:cNvSpPr>
          <p:nvPr/>
        </p:nvSpPr>
        <p:spPr>
          <a:xfrm>
            <a:off x="9787712" y="530630"/>
            <a:ext cx="2222700" cy="230495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e-IL" sz="2400" dirty="0">
                <a:solidFill>
                  <a:schemeClr val="bg1"/>
                </a:solidFill>
                <a:latin typeface="Afek 1.5 AAA DemiBold" panose="00000700000000000000" pitchFamily="50" charset="-79"/>
                <a:cs typeface="Afek 1.5 AAA DemiBold" panose="00000700000000000000" pitchFamily="50" charset="-79"/>
              </a:rPr>
              <a:t>לחצו על התמונות.</a:t>
            </a:r>
          </a:p>
          <a:p>
            <a:pPr marL="0" indent="0">
              <a:buNone/>
            </a:pPr>
            <a:r>
              <a:rPr lang="he-IL" sz="24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מה קורה כאן?</a:t>
            </a:r>
          </a:p>
          <a:p>
            <a:pPr marL="0" indent="0">
              <a:buNone/>
            </a:pPr>
            <a:r>
              <a:rPr lang="he-IL" sz="2400" dirty="0">
                <a:solidFill>
                  <a:schemeClr val="bg1"/>
                </a:solidFill>
                <a:latin typeface="Afek 1.5 AAA DemiBold" panose="00000700000000000000" pitchFamily="50" charset="-79"/>
                <a:cs typeface="Afek 1.5 AAA DemiBold" panose="00000700000000000000" pitchFamily="50" charset="-79"/>
              </a:rPr>
              <a:t>מה משותף לכל האירועים?</a:t>
            </a:r>
          </a:p>
        </p:txBody>
      </p:sp>
      <p:sp>
        <p:nvSpPr>
          <p:cNvPr id="27" name="כותרת משנה 2">
            <a:extLst>
              <a:ext uri="{FF2B5EF4-FFF2-40B4-BE49-F238E27FC236}">
                <a16:creationId xmlns:a16="http://schemas.microsoft.com/office/drawing/2014/main" id="{2DF693BD-881F-4036-9E6C-04B3C8066DF5}"/>
              </a:ext>
            </a:extLst>
          </p:cNvPr>
          <p:cNvSpPr txBox="1">
            <a:spLocks/>
          </p:cNvSpPr>
          <p:nvPr/>
        </p:nvSpPr>
        <p:spPr>
          <a:xfrm>
            <a:off x="9776864" y="4544569"/>
            <a:ext cx="2222700" cy="150875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האות השונה מכולן כאן...</a:t>
            </a:r>
          </a:p>
        </p:txBody>
      </p:sp>
      <p:sp>
        <p:nvSpPr>
          <p:cNvPr id="28" name="לחצן פעולה: ריק 27">
            <a:hlinkClick r:id="" action="ppaction://hlinkshowjump?jump=nextslide" highlightClick="1"/>
            <a:extLst>
              <a:ext uri="{FF2B5EF4-FFF2-40B4-BE49-F238E27FC236}">
                <a16:creationId xmlns:a16="http://schemas.microsoft.com/office/drawing/2014/main" id="{ADE53BFB-16BF-DB9D-7A80-8EFF75646140}"/>
              </a:ext>
            </a:extLst>
          </p:cNvPr>
          <p:cNvSpPr/>
          <p:nvPr/>
        </p:nvSpPr>
        <p:spPr>
          <a:xfrm>
            <a:off x="10515600" y="578376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spTree>
    <p:extLst>
      <p:ext uri="{BB962C8B-B14F-4D97-AF65-F5344CB8AC3E}">
        <p14:creationId xmlns:p14="http://schemas.microsoft.com/office/powerpoint/2010/main" val="3330173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1000"/>
                                        <p:tgtEl>
                                          <p:spTgt spid="25"/>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1000"/>
                                        <p:tgtEl>
                                          <p:spTgt spid="7"/>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1000"/>
                                        <p:tgtEl>
                                          <p:spTgt spid="11"/>
                                        </p:tgtEl>
                                      </p:cBhvr>
                                    </p:animEffect>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B4399F-0FA8-A0D3-66D9-B2D4B224EFF1}"/>
              </a:ext>
            </a:extLst>
          </p:cNvPr>
          <p:cNvSpPr>
            <a:spLocks noGrp="1"/>
          </p:cNvSpPr>
          <p:nvPr>
            <p:ph type="title"/>
          </p:nvPr>
        </p:nvSpPr>
        <p:spPr>
          <a:xfrm>
            <a:off x="8774397" y="283105"/>
            <a:ext cx="3796938" cy="1325563"/>
          </a:xfrm>
        </p:spPr>
        <p:txBody>
          <a:bodyPr/>
          <a:lstStyle/>
          <a:p>
            <a:pPr algn="ctr"/>
            <a:r>
              <a:rPr lang="he-IL" dirty="0">
                <a:solidFill>
                  <a:schemeClr val="bg1"/>
                </a:solidFill>
                <a:latin typeface="Afek 1.5 AAA DemiBold" panose="00000700000000000000" pitchFamily="50" charset="-79"/>
                <a:cs typeface="Afek 1.5 AAA DemiBold" panose="00000700000000000000" pitchFamily="50" charset="-79"/>
              </a:rPr>
              <a:t>צדק</a:t>
            </a:r>
            <a:r>
              <a:rPr lang="he-IL" dirty="0">
                <a:solidFill>
                  <a:srgbClr val="FF0000"/>
                </a:solidFill>
                <a:latin typeface="Afek 1.5 AAA DemiBold" panose="00000700000000000000" pitchFamily="50" charset="-79"/>
                <a:cs typeface="Afek 1.5 AAA DemiBold" panose="00000700000000000000" pitchFamily="50" charset="-79"/>
              </a:rPr>
              <a:t>ה</a:t>
            </a:r>
          </a:p>
        </p:txBody>
      </p:sp>
      <p:pic>
        <p:nvPicPr>
          <p:cNvPr id="6" name="תמונה 5">
            <a:extLst>
              <a:ext uri="{FF2B5EF4-FFF2-40B4-BE49-F238E27FC236}">
                <a16:creationId xmlns:a16="http://schemas.microsoft.com/office/drawing/2014/main" id="{88C323FD-9D82-EEBA-A444-B32A8B0C2C0B}"/>
              </a:ext>
            </a:extLst>
          </p:cNvPr>
          <p:cNvPicPr>
            <a:picLocks noChangeAspect="1"/>
          </p:cNvPicPr>
          <p:nvPr/>
        </p:nvPicPr>
        <p:blipFill rotWithShape="1">
          <a:blip r:embed="rId2">
            <a:extLst>
              <a:ext uri="{28A0092B-C50C-407E-A947-70E740481C1C}">
                <a14:useLocalDpi xmlns:a14="http://schemas.microsoft.com/office/drawing/2010/main" val="0"/>
              </a:ext>
            </a:extLst>
          </a:blip>
          <a:srcRect l="86679" t="43405" r="6264" b="43025"/>
          <a:stretch/>
        </p:blipFill>
        <p:spPr>
          <a:xfrm>
            <a:off x="6506260" y="1399082"/>
            <a:ext cx="1755632" cy="1793627"/>
          </a:xfrm>
          <a:prstGeom prst="ellipse">
            <a:avLst/>
          </a:prstGeom>
        </p:spPr>
      </p:pic>
      <p:pic>
        <p:nvPicPr>
          <p:cNvPr id="8" name="תמונה 7">
            <a:extLst>
              <a:ext uri="{FF2B5EF4-FFF2-40B4-BE49-F238E27FC236}">
                <a16:creationId xmlns:a16="http://schemas.microsoft.com/office/drawing/2014/main" id="{4D2756AF-5CE8-D58D-FBFC-82AE33D4B260}"/>
              </a:ext>
            </a:extLst>
          </p:cNvPr>
          <p:cNvPicPr>
            <a:picLocks noChangeAspect="1"/>
          </p:cNvPicPr>
          <p:nvPr/>
        </p:nvPicPr>
        <p:blipFill rotWithShape="1">
          <a:blip r:embed="rId3">
            <a:extLst>
              <a:ext uri="{28A0092B-C50C-407E-A947-70E740481C1C}">
                <a14:useLocalDpi xmlns:a14="http://schemas.microsoft.com/office/drawing/2010/main" val="0"/>
              </a:ext>
            </a:extLst>
          </a:blip>
          <a:srcRect l="6405" t="9611" r="86559" b="76751"/>
          <a:stretch/>
        </p:blipFill>
        <p:spPr>
          <a:xfrm>
            <a:off x="3614453" y="1399082"/>
            <a:ext cx="1750422" cy="1802674"/>
          </a:xfrm>
          <a:prstGeom prst="ellipse">
            <a:avLst/>
          </a:prstGeom>
        </p:spPr>
      </p:pic>
      <p:sp>
        <p:nvSpPr>
          <p:cNvPr id="9" name="כותרת 1">
            <a:extLst>
              <a:ext uri="{FF2B5EF4-FFF2-40B4-BE49-F238E27FC236}">
                <a16:creationId xmlns:a16="http://schemas.microsoft.com/office/drawing/2014/main" id="{5FD2DB48-FFFA-0E65-D4C1-AD3973FAD600}"/>
              </a:ext>
            </a:extLst>
          </p:cNvPr>
          <p:cNvSpPr txBox="1">
            <a:spLocks/>
          </p:cNvSpPr>
          <p:nvPr/>
        </p:nvSpPr>
        <p:spPr>
          <a:xfrm>
            <a:off x="6513912" y="283105"/>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חייב</a:t>
            </a:r>
          </a:p>
        </p:txBody>
      </p:sp>
      <p:sp>
        <p:nvSpPr>
          <p:cNvPr id="10" name="כותרת 1">
            <a:extLst>
              <a:ext uri="{FF2B5EF4-FFF2-40B4-BE49-F238E27FC236}">
                <a16:creationId xmlns:a16="http://schemas.microsoft.com/office/drawing/2014/main" id="{5B0FBB97-98E0-EB0F-24C0-C0D156D14A4B}"/>
              </a:ext>
            </a:extLst>
          </p:cNvPr>
          <p:cNvSpPr txBox="1">
            <a:spLocks/>
          </p:cNvSpPr>
          <p:nvPr/>
        </p:nvSpPr>
        <p:spPr>
          <a:xfrm>
            <a:off x="3656177" y="274302"/>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רוצה</a:t>
            </a:r>
          </a:p>
        </p:txBody>
      </p:sp>
      <p:sp>
        <p:nvSpPr>
          <p:cNvPr id="11" name="כותרת 1">
            <a:extLst>
              <a:ext uri="{FF2B5EF4-FFF2-40B4-BE49-F238E27FC236}">
                <a16:creationId xmlns:a16="http://schemas.microsoft.com/office/drawing/2014/main" id="{76A00647-17C4-E5CD-E9A6-FBB8B448943F}"/>
              </a:ext>
            </a:extLst>
          </p:cNvPr>
          <p:cNvSpPr txBox="1">
            <a:spLocks/>
          </p:cNvSpPr>
          <p:nvPr/>
        </p:nvSpPr>
        <p:spPr>
          <a:xfrm>
            <a:off x="6227210" y="3628609"/>
            <a:ext cx="2034682" cy="2889360"/>
          </a:xfrm>
          <a:prstGeom prst="rect">
            <a:avLst/>
          </a:prstGeom>
        </p:spPr>
        <p:txBody>
          <a:bodyPr vert="horz" lIns="91440" tIns="45720" rIns="91440" bIns="45720" rtlCol="1" anchor="t">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אתן מעשר.</a:t>
            </a:r>
          </a:p>
        </p:txBody>
      </p:sp>
      <p:sp>
        <p:nvSpPr>
          <p:cNvPr id="12" name="כותרת 1">
            <a:extLst>
              <a:ext uri="{FF2B5EF4-FFF2-40B4-BE49-F238E27FC236}">
                <a16:creationId xmlns:a16="http://schemas.microsoft.com/office/drawing/2014/main" id="{C69D44AE-8234-9048-B7E0-4BF9B5714282}"/>
              </a:ext>
            </a:extLst>
          </p:cNvPr>
          <p:cNvSpPr txBox="1">
            <a:spLocks/>
          </p:cNvSpPr>
          <p:nvPr/>
        </p:nvSpPr>
        <p:spPr>
          <a:xfrm>
            <a:off x="2991272" y="3656244"/>
            <a:ext cx="2632843" cy="2276685"/>
          </a:xfrm>
          <a:prstGeom prst="rect">
            <a:avLst/>
          </a:prstGeom>
        </p:spPr>
        <p:txBody>
          <a:bodyPr vert="horz" lIns="91440" tIns="45720" rIns="91440" bIns="45720" rtlCol="1" anchor="t">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rtl="0"/>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אני מחפש לתת כמה שיותר, אני מחפש מי צריך. חשבתי אפילו לארגן '</a:t>
            </a:r>
            <a:r>
              <a:rPr lang="he-IL" sz="3600" dirty="0" err="1">
                <a:solidFill>
                  <a:schemeClr val="accent4">
                    <a:lumMod val="60000"/>
                    <a:lumOff val="40000"/>
                  </a:schemeClr>
                </a:solidFill>
                <a:latin typeface="Afek 1.5 AAA DemiBold" panose="00000700000000000000" pitchFamily="50" charset="-79"/>
                <a:cs typeface="Afek 1.5 AAA DemiBold" panose="00000700000000000000" pitchFamily="50" charset="-79"/>
              </a:rPr>
              <a:t>צרדי</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a:t>
            </a:r>
          </a:p>
        </p:txBody>
      </p:sp>
      <p:sp>
        <p:nvSpPr>
          <p:cNvPr id="13" name="כותרת 1">
            <a:extLst>
              <a:ext uri="{FF2B5EF4-FFF2-40B4-BE49-F238E27FC236}">
                <a16:creationId xmlns:a16="http://schemas.microsoft.com/office/drawing/2014/main" id="{EAFC2022-D229-CD45-F863-251ADC24C750}"/>
              </a:ext>
            </a:extLst>
          </p:cNvPr>
          <p:cNvSpPr txBox="1">
            <a:spLocks/>
          </p:cNvSpPr>
          <p:nvPr/>
        </p:nvSpPr>
        <p:spPr>
          <a:xfrm>
            <a:off x="8102846" y="5374087"/>
            <a:ext cx="3796938" cy="1325563"/>
          </a:xfrm>
          <a:prstGeom prst="rect">
            <a:avLst/>
          </a:prstGeom>
        </p:spPr>
        <p:txBody>
          <a:bodyPr vert="horz" lIns="91440" tIns="45720" rIns="91440" bIns="45720" rtlCol="1" anchor="ctr">
            <a:normAutofit fontScale="85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dirty="0">
                <a:solidFill>
                  <a:schemeClr val="bg1"/>
                </a:solidFill>
                <a:latin typeface="Afek 1.5 AAA DemiBold" panose="00000700000000000000" pitchFamily="50" charset="-79"/>
                <a:cs typeface="Afek 1.5 AAA DemiBold" panose="00000700000000000000" pitchFamily="50" charset="-79"/>
              </a:rPr>
              <a:t>לחצו על הדמויות וגלו איך הן נוהגות בנתינת צדקה</a:t>
            </a:r>
          </a:p>
        </p:txBody>
      </p:sp>
      <p:sp>
        <p:nvSpPr>
          <p:cNvPr id="14" name="לחצן פעולה: ריק 13">
            <a:hlinkClick r:id="rId4" action="ppaction://hlinksldjump" highlightClick="1"/>
            <a:extLst>
              <a:ext uri="{FF2B5EF4-FFF2-40B4-BE49-F238E27FC236}">
                <a16:creationId xmlns:a16="http://schemas.microsoft.com/office/drawing/2014/main" id="{72BAD77F-879F-ACD1-6E0D-1A0561738D48}"/>
              </a:ext>
            </a:extLst>
          </p:cNvPr>
          <p:cNvSpPr/>
          <p:nvPr/>
        </p:nvSpPr>
        <p:spPr>
          <a:xfrm>
            <a:off x="6028218" y="6119322"/>
            <a:ext cx="1140823" cy="532469"/>
          </a:xfrm>
          <a:prstGeom prst="actionButtonBlank">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חזרה</a:t>
            </a:r>
          </a:p>
        </p:txBody>
      </p:sp>
      <p:pic>
        <p:nvPicPr>
          <p:cNvPr id="3" name="תמונה 2">
            <a:extLst>
              <a:ext uri="{FF2B5EF4-FFF2-40B4-BE49-F238E27FC236}">
                <a16:creationId xmlns:a16="http://schemas.microsoft.com/office/drawing/2014/main" id="{A827971F-B190-BA51-D8EE-F1B8B54689F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8371" t="15638" r="4659" b="12261"/>
          <a:stretch/>
        </p:blipFill>
        <p:spPr>
          <a:xfrm>
            <a:off x="9266811" y="1940878"/>
            <a:ext cx="2474090" cy="2976244"/>
          </a:xfrm>
          <a:prstGeom prst="rect">
            <a:avLst/>
          </a:prstGeom>
        </p:spPr>
      </p:pic>
      <p:sp>
        <p:nvSpPr>
          <p:cNvPr id="4" name="AutoShape 2" descr="פרצוף מחייך עם הילת מלאך אמוג'י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5" name="כותרת 1">
            <a:extLst>
              <a:ext uri="{FF2B5EF4-FFF2-40B4-BE49-F238E27FC236}">
                <a16:creationId xmlns:a16="http://schemas.microsoft.com/office/drawing/2014/main" id="{5B0FBB97-98E0-EB0F-24C0-C0D156D14A4B}"/>
              </a:ext>
            </a:extLst>
          </p:cNvPr>
          <p:cNvSpPr txBox="1">
            <a:spLocks/>
          </p:cNvSpPr>
          <p:nvPr/>
        </p:nvSpPr>
        <p:spPr>
          <a:xfrm>
            <a:off x="798442" y="328162"/>
            <a:ext cx="175563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מתמסר</a:t>
            </a:r>
          </a:p>
        </p:txBody>
      </p:sp>
      <p:sp>
        <p:nvSpPr>
          <p:cNvPr id="16" name="כותרת 1">
            <a:extLst>
              <a:ext uri="{FF2B5EF4-FFF2-40B4-BE49-F238E27FC236}">
                <a16:creationId xmlns:a16="http://schemas.microsoft.com/office/drawing/2014/main" id="{C69D44AE-8234-9048-B7E0-4BF9B5714282}"/>
              </a:ext>
            </a:extLst>
          </p:cNvPr>
          <p:cNvSpPr txBox="1">
            <a:spLocks/>
          </p:cNvSpPr>
          <p:nvPr/>
        </p:nvSpPr>
        <p:spPr>
          <a:xfrm>
            <a:off x="493277" y="3628609"/>
            <a:ext cx="2398499" cy="2889360"/>
          </a:xfrm>
          <a:prstGeom prst="rect">
            <a:avLst/>
          </a:prstGeom>
        </p:spPr>
        <p:txBody>
          <a:bodyPr vert="horz" lIns="91440" tIns="45720" rIns="91440" bIns="45720" rtlCol="1" anchor="t">
            <a:normAutofit fontScale="700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קיבלתי דמי חנוכה. אני רואה שיש בשכונה שלנו מישהו נזקק. דואג שהנזקק יקבל- ממש לא צריך שידעו שאני זה שנותן</a:t>
            </a:r>
          </a:p>
        </p:txBody>
      </p:sp>
      <p:pic>
        <p:nvPicPr>
          <p:cNvPr id="5" name="תמונה 4">
            <a:extLst>
              <a:ext uri="{FF2B5EF4-FFF2-40B4-BE49-F238E27FC236}">
                <a16:creationId xmlns:a16="http://schemas.microsoft.com/office/drawing/2014/main" id="{605815B6-3554-AA13-8F67-DD033A91C3A9}"/>
              </a:ext>
            </a:extLst>
          </p:cNvPr>
          <p:cNvPicPr>
            <a:picLocks noChangeAspect="1"/>
          </p:cNvPicPr>
          <p:nvPr/>
        </p:nvPicPr>
        <p:blipFill rotWithShape="1">
          <a:blip r:embed="rId3">
            <a:extLst>
              <a:ext uri="{28A0092B-C50C-407E-A947-70E740481C1C}">
                <a14:useLocalDpi xmlns:a14="http://schemas.microsoft.com/office/drawing/2010/main" val="0"/>
              </a:ext>
            </a:extLst>
          </a:blip>
          <a:srcRect l="15366" t="26512" r="77598" b="59850"/>
          <a:stretch/>
        </p:blipFill>
        <p:spPr>
          <a:xfrm>
            <a:off x="790790" y="1399082"/>
            <a:ext cx="1681496" cy="1731690"/>
          </a:xfrm>
          <a:prstGeom prst="ellipse">
            <a:avLst/>
          </a:prstGeom>
        </p:spPr>
      </p:pic>
    </p:spTree>
    <p:extLst>
      <p:ext uri="{BB962C8B-B14F-4D97-AF65-F5344CB8AC3E}">
        <p14:creationId xmlns:p14="http://schemas.microsoft.com/office/powerpoint/2010/main" val="3542866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1" grpId="0"/>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השביעי.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וגלו איך זה עובד תמיד...</a:t>
            </a:r>
          </a:p>
        </p:txBody>
      </p:sp>
      <p:pic>
        <p:nvPicPr>
          <p:cNvPr id="5" name="תמונה 4" descr="תמונה שמכילה קנדלברה&#10;&#10;התיאור נוצר באופן אוטומטי">
            <a:extLst>
              <a:ext uri="{FF2B5EF4-FFF2-40B4-BE49-F238E27FC236}">
                <a16:creationId xmlns:a16="http://schemas.microsoft.com/office/drawing/2014/main" id="{F2EDE900-D2C3-A821-902B-C20CAD266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530" y="178833"/>
            <a:ext cx="6500330" cy="6500334"/>
          </a:xfrm>
          <a:prstGeom prst="rect">
            <a:avLst/>
          </a:prstGeom>
        </p:spPr>
      </p:pic>
      <p:pic>
        <p:nvPicPr>
          <p:cNvPr id="4" name="תמונה 3" descr="תמונה שמכילה קנדלברה&#10;&#10;התיאור נוצר באופן אוטומטי">
            <a:extLst>
              <a:ext uri="{FF2B5EF4-FFF2-40B4-BE49-F238E27FC236}">
                <a16:creationId xmlns:a16="http://schemas.microsoft.com/office/drawing/2014/main" id="{59EEBD59-DF49-7E7A-DCAE-652F2721E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530" y="178833"/>
            <a:ext cx="6500330" cy="6500334"/>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2579093"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03955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00"/>
                                        <p:tgtEl>
                                          <p:spTgt spid="4"/>
                                        </p:tgtEl>
                                      </p:cBhvr>
                                    </p:animEffect>
                                  </p:childTnLst>
                                </p:cTn>
                              </p:par>
                            </p:childTnLst>
                          </p:cTn>
                        </p:par>
                      </p:childTnLst>
                    </p:cTn>
                  </p:par>
                </p:childTnLst>
              </p:cTn>
              <p:nextCondLst>
                <p:cond evt="onClick" delay="0">
                  <p:tgtEl>
                    <p:spTgt spid="5"/>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0CAA66-2D83-229B-56E9-E6B8A3C27D12}"/>
              </a:ext>
            </a:extLst>
          </p:cNvPr>
          <p:cNvSpPr>
            <a:spLocks noGrp="1"/>
          </p:cNvSpPr>
          <p:nvPr>
            <p:ph type="title"/>
          </p:nvPr>
        </p:nvSpPr>
        <p:spPr>
          <a:xfrm>
            <a:off x="838201" y="365125"/>
            <a:ext cx="5771606" cy="1325563"/>
          </a:xfrm>
        </p:spPr>
        <p:txBody>
          <a:bodyPr/>
          <a:lstStyle/>
          <a:p>
            <a:r>
              <a:rPr lang="he-IL" dirty="0">
                <a:solidFill>
                  <a:schemeClr val="bg1"/>
                </a:solidFill>
                <a:latin typeface="Afek 1.5 AAA DemiBold" panose="00000700000000000000" pitchFamily="50" charset="-79"/>
                <a:cs typeface="Afek 1.5 AAA DemiBold" panose="00000700000000000000" pitchFamily="50" charset="-79"/>
              </a:rPr>
              <a:t>מה הייתם עונים לה?</a:t>
            </a:r>
          </a:p>
        </p:txBody>
      </p:sp>
      <p:pic>
        <p:nvPicPr>
          <p:cNvPr id="7" name="תמונה 6">
            <a:extLst>
              <a:ext uri="{FF2B5EF4-FFF2-40B4-BE49-F238E27FC236}">
                <a16:creationId xmlns:a16="http://schemas.microsoft.com/office/drawing/2014/main" id="{15A9911D-9AA1-DBA8-71ED-2D86FF1853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204" b="73150" l="39341" r="62988">
                        <a14:foregroundMark x1="50771" y1="52568" x2="53311" y2="52972"/>
                        <a14:foregroundMark x1="39371" y1="60938" x2="39643" y2="64011"/>
                        <a14:foregroundMark x1="51315" y1="52204" x2="53886" y2="53336"/>
                        <a14:backgroundMark x1="45207" y1="73635" x2="44542" y2="73352"/>
                        <a14:backgroundMark x1="45661" y1="73635" x2="45328" y2="73190"/>
                        <a14:backgroundMark x1="46114" y1="73029" x2="43877" y2="73271"/>
                        <a14:backgroundMark x1="43877" y1="73271" x2="43060" y2="73797"/>
                      </a14:backgroundRemoval>
                    </a14:imgEffect>
                  </a14:imgLayer>
                </a14:imgProps>
              </a:ext>
              <a:ext uri="{28A0092B-C50C-407E-A947-70E740481C1C}">
                <a14:useLocalDpi xmlns:a14="http://schemas.microsoft.com/office/drawing/2010/main" val="0"/>
              </a:ext>
            </a:extLst>
          </a:blip>
          <a:srcRect l="37367" t="50000" r="34138" b="24653"/>
          <a:stretch/>
        </p:blipFill>
        <p:spPr>
          <a:xfrm rot="356338">
            <a:off x="3293643" y="368294"/>
            <a:ext cx="10139506" cy="6765626"/>
          </a:xfrm>
          <a:prstGeom prst="rect">
            <a:avLst/>
          </a:prstGeom>
        </p:spPr>
      </p:pic>
      <p:sp>
        <p:nvSpPr>
          <p:cNvPr id="8" name="כותרת 1">
            <a:extLst>
              <a:ext uri="{FF2B5EF4-FFF2-40B4-BE49-F238E27FC236}">
                <a16:creationId xmlns:a16="http://schemas.microsoft.com/office/drawing/2014/main" id="{70B61B8C-A16C-D5B4-2E72-CA60D9E0CEB3}"/>
              </a:ext>
            </a:extLst>
          </p:cNvPr>
          <p:cNvSpPr txBox="1">
            <a:spLocks/>
          </p:cNvSpPr>
          <p:nvPr/>
        </p:nvSpPr>
        <p:spPr>
          <a:xfrm>
            <a:off x="4415246" y="1578700"/>
            <a:ext cx="6426926" cy="3553097"/>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400" dirty="0">
                <a:solidFill>
                  <a:srgbClr val="375295"/>
                </a:solidFill>
                <a:latin typeface="Afek 1.5 AAA DemiBold" panose="00000700000000000000" pitchFamily="50" charset="-79"/>
                <a:cs typeface="Afek 1.5 AAA DemiBold" panose="00000700000000000000" pitchFamily="50" charset="-79"/>
              </a:rPr>
              <a:t>אני קיבלתי על עצמי הידור בצניעות וקיימתי</a:t>
            </a:r>
            <a:r>
              <a:rPr lang="en-US" sz="2400" dirty="0">
                <a:solidFill>
                  <a:srgbClr val="375295"/>
                </a:solidFill>
                <a:latin typeface="Afek 1.5 AAA DemiBold" panose="00000700000000000000" pitchFamily="50" charset="-79"/>
                <a:cs typeface="Afek 1.5 AAA DemiBold" panose="00000700000000000000" pitchFamily="50" charset="-79"/>
              </a:rPr>
              <a:t/>
            </a:r>
            <a:br>
              <a:rPr lang="en-US" sz="2400" dirty="0">
                <a:solidFill>
                  <a:srgbClr val="375295"/>
                </a:solidFill>
                <a:latin typeface="Afek 1.5 AAA DemiBold" panose="00000700000000000000" pitchFamily="50" charset="-79"/>
                <a:cs typeface="Afek 1.5 AAA DemiBold" panose="00000700000000000000" pitchFamily="50" charset="-79"/>
              </a:rPr>
            </a:br>
            <a:r>
              <a:rPr lang="he-IL" sz="2400" dirty="0">
                <a:solidFill>
                  <a:srgbClr val="375295"/>
                </a:solidFill>
                <a:latin typeface="Afek 1.5 AAA DemiBold" panose="00000700000000000000" pitchFamily="50" charset="-79"/>
                <a:cs typeface="Afek 1.5 AAA DemiBold" panose="00000700000000000000" pitchFamily="50" charset="-79"/>
              </a:rPr>
              <a:t>  במסירות נפש ממש, אפילו שהיה לי ממש קשה להוציא מהמלתחה שלי בגדים שכל כך אהבתי והיו צמודים מדי/ קצרים מדי…</a:t>
            </a:r>
          </a:p>
          <a:p>
            <a:pPr algn="ctr"/>
            <a:r>
              <a:rPr lang="he-IL" sz="2400" dirty="0">
                <a:solidFill>
                  <a:srgbClr val="375295"/>
                </a:solidFill>
                <a:latin typeface="Afek 1.5 AAA DemiBold" panose="00000700000000000000" pitchFamily="50" charset="-79"/>
                <a:cs typeface="Afek 1.5 AAA DemiBold" panose="00000700000000000000" pitchFamily="50" charset="-79"/>
              </a:rPr>
              <a:t>אבל לא ראיתי שה' עשה לי נס, החברה הטובה שפגעה בי לא באה לבקש סליחה, ולא חזרנו להיות חברות טובות, אני ממש מרגישה</a:t>
            </a:r>
            <a:r>
              <a:rPr lang="en-US" sz="2400" dirty="0">
                <a:solidFill>
                  <a:srgbClr val="375295"/>
                </a:solidFill>
                <a:latin typeface="Afek 1.5 AAA DemiBold" panose="00000700000000000000" pitchFamily="50" charset="-79"/>
                <a:cs typeface="Afek 1.5 AAA DemiBold" panose="00000700000000000000" pitchFamily="50" charset="-79"/>
              </a:rPr>
              <a:t/>
            </a:r>
            <a:br>
              <a:rPr lang="en-US" sz="2400" dirty="0">
                <a:solidFill>
                  <a:srgbClr val="375295"/>
                </a:solidFill>
                <a:latin typeface="Afek 1.5 AAA DemiBold" panose="00000700000000000000" pitchFamily="50" charset="-79"/>
                <a:cs typeface="Afek 1.5 AAA DemiBold" panose="00000700000000000000" pitchFamily="50" charset="-79"/>
              </a:rPr>
            </a:br>
            <a:r>
              <a:rPr lang="he-IL" sz="2400" dirty="0">
                <a:solidFill>
                  <a:srgbClr val="375295"/>
                </a:solidFill>
                <a:latin typeface="Afek 1.5 AAA DemiBold" panose="00000700000000000000" pitchFamily="50" charset="-79"/>
                <a:cs typeface="Afek 1.5 AAA DemiBold" panose="00000700000000000000" pitchFamily="50" charset="-79"/>
              </a:rPr>
              <a:t>בודדה וקשה לי חברתית…</a:t>
            </a:r>
          </a:p>
        </p:txBody>
      </p:sp>
      <p:pic>
        <p:nvPicPr>
          <p:cNvPr id="5" name="מציין מיקום תוכן 4">
            <a:extLst>
              <a:ext uri="{FF2B5EF4-FFF2-40B4-BE49-F238E27FC236}">
                <a16:creationId xmlns:a16="http://schemas.microsoft.com/office/drawing/2014/main" id="{F170F1B5-2218-13D3-684E-9122767AD1A5}"/>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627018" y="2241128"/>
            <a:ext cx="4687640" cy="4685752"/>
          </a:xfrm>
        </p:spPr>
      </p:pic>
      <p:sp>
        <p:nvSpPr>
          <p:cNvPr id="9" name="לחצן פעולה: ריק 8">
            <a:hlinkClick r:id="" action="ppaction://hlinkshowjump?jump=nextslide" highlightClick="1"/>
            <a:extLst>
              <a:ext uri="{FF2B5EF4-FFF2-40B4-BE49-F238E27FC236}">
                <a16:creationId xmlns:a16="http://schemas.microsoft.com/office/drawing/2014/main" id="{1BFA8272-898E-4D93-795C-37417834D3EC}"/>
              </a:ext>
            </a:extLst>
          </p:cNvPr>
          <p:cNvSpPr/>
          <p:nvPr/>
        </p:nvSpPr>
        <p:spPr>
          <a:xfrm>
            <a:off x="9014002" y="5735593"/>
            <a:ext cx="2203623"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fek 1.5 AAA DemiBold" panose="00000700000000000000" pitchFamily="50" charset="-79"/>
                <a:cs typeface="Afek 1.5 AAA DemiBold" panose="00000700000000000000" pitchFamily="50" charset="-79"/>
              </a:rPr>
              <a:t>בדקו את תשובתכם...</a:t>
            </a:r>
          </a:p>
        </p:txBody>
      </p:sp>
    </p:spTree>
    <p:extLst>
      <p:ext uri="{BB962C8B-B14F-4D97-AF65-F5344CB8AC3E}">
        <p14:creationId xmlns:p14="http://schemas.microsoft.com/office/powerpoint/2010/main" val="6756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1000"/>
                                        <p:tgtEl>
                                          <p:spTgt spid="8">
                                            <p:txEl>
                                              <p:pRg st="0" end="0"/>
                                            </p:txEl>
                                          </p:spTgt>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E7586C-BFD8-A28A-C4E4-01310287094F}"/>
              </a:ext>
            </a:extLst>
          </p:cNvPr>
          <p:cNvSpPr>
            <a:spLocks noGrp="1"/>
          </p:cNvSpPr>
          <p:nvPr>
            <p:ph type="title"/>
          </p:nvPr>
        </p:nvSpPr>
        <p:spPr>
          <a:xfrm>
            <a:off x="522514" y="365125"/>
            <a:ext cx="11155680" cy="3527606"/>
          </a:xfrm>
        </p:spPr>
        <p:txBody>
          <a:bodyPr>
            <a:normAutofit/>
          </a:bodyPr>
          <a:lstStyle/>
          <a:p>
            <a:r>
              <a:rPr lang="he-IL" dirty="0">
                <a:solidFill>
                  <a:schemeClr val="bg1"/>
                </a:solidFill>
                <a:latin typeface="Afek 1.5 AAA DemiBold" panose="00000700000000000000" pitchFamily="50" charset="-79"/>
                <a:cs typeface="Afek 1.5 AAA DemiBold" panose="00000700000000000000" pitchFamily="50" charset="-79"/>
              </a:rPr>
              <a:t>"כי לא מ</a:t>
            </a:r>
            <a:r>
              <a:rPr lang="he-IL" u="sng" dirty="0">
                <a:solidFill>
                  <a:schemeClr val="accent4">
                    <a:lumMod val="60000"/>
                    <a:lumOff val="40000"/>
                  </a:schemeClr>
                </a:solidFill>
                <a:latin typeface="Afek 1.5 AAA DemiBold" panose="00000700000000000000" pitchFamily="50" charset="-79"/>
                <a:cs typeface="Afek 1.5 AAA DemiBold" panose="00000700000000000000" pitchFamily="50" charset="-79"/>
              </a:rPr>
              <a:t>  </a:t>
            </a:r>
            <a:r>
              <a:rPr lang="he-IL" dirty="0">
                <a:solidFill>
                  <a:schemeClr val="bg1"/>
                </a:solidFill>
                <a:latin typeface="Afek 1.5 AAA DemiBold" panose="00000700000000000000" pitchFamily="50" charset="-79"/>
                <a:cs typeface="Afek 1.5 AAA DemiBold" panose="00000700000000000000" pitchFamily="50" charset="-79"/>
              </a:rPr>
              <a:t>שבותי מ</a:t>
            </a:r>
            <a:r>
              <a:rPr lang="he-IL" u="sng" dirty="0">
                <a:solidFill>
                  <a:schemeClr val="accent4">
                    <a:lumMod val="60000"/>
                    <a:lumOff val="40000"/>
                  </a:schemeClr>
                </a:solidFill>
                <a:latin typeface="Afek 1.5 AAA DemiBold" panose="00000700000000000000" pitchFamily="50" charset="-79"/>
                <a:cs typeface="Afek 1.5 AAA DemiBold" panose="00000700000000000000" pitchFamily="50" charset="-79"/>
              </a:rPr>
              <a:t>  </a:t>
            </a:r>
            <a:r>
              <a:rPr lang="he-IL" dirty="0" err="1">
                <a:solidFill>
                  <a:schemeClr val="bg1"/>
                </a:solidFill>
                <a:latin typeface="Afek 1.5 AAA DemiBold" panose="00000700000000000000" pitchFamily="50" charset="-79"/>
                <a:cs typeface="Afek 1.5 AAA DemiBold" panose="00000700000000000000" pitchFamily="50" charset="-79"/>
              </a:rPr>
              <a:t>שבותיכם</a:t>
            </a:r>
            <a:r>
              <a:rPr lang="he-IL" dirty="0">
                <a:solidFill>
                  <a:schemeClr val="bg1"/>
                </a:solidFill>
                <a:latin typeface="Afek 1.5 AAA DemiBold" panose="00000700000000000000" pitchFamily="50" charset="-79"/>
                <a:cs typeface="Afek 1.5 AAA DemiBold" panose="00000700000000000000" pitchFamily="50" charset="-79"/>
              </a:rPr>
              <a:t>" </a:t>
            </a:r>
            <a:r>
              <a:rPr lang="he-IL" sz="2400" dirty="0">
                <a:solidFill>
                  <a:schemeClr val="bg1"/>
                </a:solidFill>
                <a:latin typeface="Afek 1.5 AAA DemiBold" panose="00000700000000000000" pitchFamily="50" charset="-79"/>
                <a:cs typeface="Afek 1.5 AAA DemiBold" panose="00000700000000000000" pitchFamily="50" charset="-79"/>
              </a:rPr>
              <a:t>(ישעיהו פרק </a:t>
            </a:r>
            <a:r>
              <a:rPr lang="he-IL" sz="2400" dirty="0" err="1">
                <a:solidFill>
                  <a:schemeClr val="bg1"/>
                </a:solidFill>
                <a:latin typeface="Afek 1.5 AAA DemiBold" panose="00000700000000000000" pitchFamily="50" charset="-79"/>
                <a:cs typeface="Afek 1.5 AAA DemiBold" panose="00000700000000000000" pitchFamily="50" charset="-79"/>
              </a:rPr>
              <a:t>נה</a:t>
            </a:r>
            <a:r>
              <a:rPr lang="he-IL" sz="2400" dirty="0">
                <a:solidFill>
                  <a:schemeClr val="bg1"/>
                </a:solidFill>
                <a:latin typeface="Afek 1.5 AAA DemiBold" panose="00000700000000000000" pitchFamily="50" charset="-79"/>
                <a:cs typeface="Afek 1.5 AAA DemiBold" panose="00000700000000000000" pitchFamily="50" charset="-79"/>
              </a:rPr>
              <a:t> פסוק </a:t>
            </a:r>
            <a:r>
              <a:rPr lang="he-IL" sz="2400" u="sng" dirty="0">
                <a:solidFill>
                  <a:schemeClr val="accent4">
                    <a:lumMod val="60000"/>
                    <a:lumOff val="40000"/>
                  </a:schemeClr>
                </a:solidFill>
                <a:latin typeface="Afek 1.5 AAA DemiBold" panose="00000700000000000000" pitchFamily="50" charset="-79"/>
                <a:cs typeface="Afek 1.5 AAA DemiBold" panose="00000700000000000000" pitchFamily="50" charset="-79"/>
              </a:rPr>
              <a:t>   </a:t>
            </a:r>
            <a:r>
              <a:rPr lang="he-IL" sz="2400" dirty="0">
                <a:solidFill>
                  <a:schemeClr val="bg1"/>
                </a:solidFill>
                <a:latin typeface="Afek 1.5 AAA DemiBold" panose="00000700000000000000" pitchFamily="50" charset="-79"/>
                <a:cs typeface="Afek 1.5 AAA DemiBold" panose="00000700000000000000" pitchFamily="50" charset="-79"/>
              </a:rPr>
              <a:t>)</a:t>
            </a:r>
            <a:r>
              <a:rPr lang="he-IL" dirty="0">
                <a:solidFill>
                  <a:schemeClr val="bg1"/>
                </a:solidFill>
                <a:latin typeface="Afek 1.5 AAA DemiBold" panose="00000700000000000000" pitchFamily="50" charset="-79"/>
                <a:cs typeface="Afek 1.5 AAA DemiBold" panose="00000700000000000000" pitchFamily="50" charset="-79"/>
              </a:rPr>
              <a:t/>
            </a:r>
            <a:br>
              <a:rPr lang="he-IL"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ה' בו</a:t>
            </a:r>
            <a:r>
              <a:rPr lang="he-IL" u="sng" dirty="0">
                <a:solidFill>
                  <a:schemeClr val="accent4">
                    <a:lumMod val="60000"/>
                    <a:lumOff val="40000"/>
                  </a:schemeClr>
                </a:solidFill>
                <a:latin typeface="Afek 1.5 AAA DemiBold" panose="00000700000000000000" pitchFamily="50" charset="-79"/>
                <a:cs typeface="Afek 1.5 AAA DemiBold" panose="00000700000000000000" pitchFamily="50" charset="-79"/>
              </a:rPr>
              <a:t>  </a:t>
            </a:r>
            <a:r>
              <a:rPr lang="he-IL" dirty="0">
                <a:solidFill>
                  <a:schemeClr val="bg1"/>
                </a:solidFill>
                <a:latin typeface="Afek 1.5 AAA DemiBold" panose="00000700000000000000" pitchFamily="50" charset="-79"/>
                <a:cs typeface="Afek 1.5 AAA DemiBold" panose="00000700000000000000" pitchFamily="50" charset="-79"/>
              </a:rPr>
              <a:t>ר את הזמן הכי נכון ואת האופן הכי מתאים לתת לנו את משאלותינו,</a:t>
            </a:r>
            <a:br>
              <a:rPr lang="he-IL"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ולא תמיד זה תואם </a:t>
            </a:r>
            <a:r>
              <a:rPr lang="he-IL" dirty="0" err="1">
                <a:solidFill>
                  <a:schemeClr val="bg1"/>
                </a:solidFill>
                <a:latin typeface="Afek 1.5 AAA DemiBold" panose="00000700000000000000" pitchFamily="50" charset="-79"/>
                <a:cs typeface="Afek 1.5 AAA DemiBold" panose="00000700000000000000" pitchFamily="50" charset="-79"/>
              </a:rPr>
              <a:t>למ</a:t>
            </a:r>
            <a:r>
              <a:rPr lang="he-IL" u="sng" dirty="0">
                <a:solidFill>
                  <a:schemeClr val="accent4">
                    <a:lumMod val="60000"/>
                    <a:lumOff val="40000"/>
                  </a:schemeClr>
                </a:solidFill>
                <a:latin typeface="Afek 1.5 AAA DemiBold" panose="00000700000000000000" pitchFamily="50" charset="-79"/>
                <a:cs typeface="Afek 1.5 AAA DemiBold" panose="00000700000000000000" pitchFamily="50" charset="-79"/>
              </a:rPr>
              <a:t>  </a:t>
            </a:r>
            <a:r>
              <a:rPr lang="he-IL" dirty="0">
                <a:solidFill>
                  <a:schemeClr val="bg1"/>
                </a:solidFill>
                <a:latin typeface="Afek 1.5 AAA DemiBold" panose="00000700000000000000" pitchFamily="50" charset="-79"/>
                <a:cs typeface="Afek 1.5 AAA DemiBold" panose="00000700000000000000" pitchFamily="50" charset="-79"/>
              </a:rPr>
              <a:t>שבות שלנו.</a:t>
            </a:r>
          </a:p>
        </p:txBody>
      </p:sp>
      <p:sp>
        <p:nvSpPr>
          <p:cNvPr id="4" name="כותרת משנה 2">
            <a:extLst>
              <a:ext uri="{FF2B5EF4-FFF2-40B4-BE49-F238E27FC236}">
                <a16:creationId xmlns:a16="http://schemas.microsoft.com/office/drawing/2014/main" id="{338D13FE-DB58-0F3E-CBDE-9DEA1DFB85A5}"/>
              </a:ext>
            </a:extLst>
          </p:cNvPr>
          <p:cNvSpPr txBox="1">
            <a:spLocks/>
          </p:cNvSpPr>
          <p:nvPr/>
        </p:nvSpPr>
        <p:spPr>
          <a:xfrm>
            <a:off x="5799910" y="4582167"/>
            <a:ext cx="5553890" cy="11588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האות שחסרה כאן</a:t>
            </a:r>
          </a:p>
        </p:txBody>
      </p:sp>
      <p:sp>
        <p:nvSpPr>
          <p:cNvPr id="5" name="לחצן פעולה: ריק 4">
            <a:hlinkClick r:id="" action="ppaction://hlinkshowjump?jump=nextslide" highlightClick="1"/>
            <a:extLst>
              <a:ext uri="{FF2B5EF4-FFF2-40B4-BE49-F238E27FC236}">
                <a16:creationId xmlns:a16="http://schemas.microsoft.com/office/drawing/2014/main" id="{1EB4AF60-AB1D-42D0-414F-8B153C628223}"/>
              </a:ext>
            </a:extLst>
          </p:cNvPr>
          <p:cNvSpPr/>
          <p:nvPr/>
        </p:nvSpPr>
        <p:spPr>
          <a:xfrm>
            <a:off x="9819882" y="582573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spTree>
    <p:extLst>
      <p:ext uri="{BB962C8B-B14F-4D97-AF65-F5344CB8AC3E}">
        <p14:creationId xmlns:p14="http://schemas.microsoft.com/office/powerpoint/2010/main" val="1922497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השמיני.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וגלו מהי מסירות נפש אמיתית...</a:t>
            </a:r>
          </a:p>
        </p:txBody>
      </p:sp>
      <p:pic>
        <p:nvPicPr>
          <p:cNvPr id="4" name="תמונה 3" descr="תמונה שמכילה קנדלברה&#10;&#10;התיאור נוצר באופן אוטומטי">
            <a:extLst>
              <a:ext uri="{FF2B5EF4-FFF2-40B4-BE49-F238E27FC236}">
                <a16:creationId xmlns:a16="http://schemas.microsoft.com/office/drawing/2014/main" id="{59EEBD59-DF49-7E7A-DCAE-652F2721E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530" y="178833"/>
            <a:ext cx="6500330" cy="6500334"/>
          </a:xfrm>
          <a:prstGeom prst="rect">
            <a:avLst/>
          </a:prstGeom>
        </p:spPr>
      </p:pic>
      <p:pic>
        <p:nvPicPr>
          <p:cNvPr id="3" name="תמונה 2" descr="תמונה שמכילה קנדלברה&#10;&#10;התיאור נוצר באופן אוטומטי">
            <a:extLst>
              <a:ext uri="{FF2B5EF4-FFF2-40B4-BE49-F238E27FC236}">
                <a16:creationId xmlns:a16="http://schemas.microsoft.com/office/drawing/2014/main" id="{0D7F7E39-2F13-07E6-500B-A71557FF7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530" y="178833"/>
            <a:ext cx="6500330" cy="6500334"/>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2060619"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48841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nextCondLst>
                <p:cond evt="onClick" delay="0">
                  <p:tgtEl>
                    <p:spTgt spid="4"/>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328FC8-D547-12A4-7039-A0F7F3E8C90D}"/>
              </a:ext>
            </a:extLst>
          </p:cNvPr>
          <p:cNvSpPr>
            <a:spLocks noGrp="1"/>
          </p:cNvSpPr>
          <p:nvPr>
            <p:ph type="title"/>
          </p:nvPr>
        </p:nvSpPr>
        <p:spPr>
          <a:xfrm>
            <a:off x="838200" y="681037"/>
            <a:ext cx="10515600" cy="1325563"/>
          </a:xfrm>
        </p:spPr>
        <p:txBody>
          <a:bodyPr>
            <a:noAutofit/>
          </a:bodyPr>
          <a:lstStyle/>
          <a:p>
            <a:r>
              <a:rPr lang="he-IL" sz="3200" dirty="0">
                <a:solidFill>
                  <a:schemeClr val="bg1"/>
                </a:solidFill>
                <a:latin typeface="Afek 1.5 AAA DemiBold" panose="00000700000000000000" pitchFamily="50" charset="-79"/>
                <a:cs typeface="Afek 1.5 AAA DemiBold" panose="00000700000000000000" pitchFamily="50" charset="-79"/>
              </a:rPr>
              <a:t>מארגנים ערב לילדים באחד מלילות חנוכה. רצית להיות אחראי על הכיבוד, ובפועל אמרו לך להיות אחראי על רישום הילדים.</a:t>
            </a:r>
          </a:p>
        </p:txBody>
      </p:sp>
      <p:sp>
        <p:nvSpPr>
          <p:cNvPr id="3" name="מציין מיקום תוכן 2">
            <a:extLst>
              <a:ext uri="{FF2B5EF4-FFF2-40B4-BE49-F238E27FC236}">
                <a16:creationId xmlns:a16="http://schemas.microsoft.com/office/drawing/2014/main" id="{27877B56-8522-B5FE-71A3-D4083098F389}"/>
              </a:ext>
            </a:extLst>
          </p:cNvPr>
          <p:cNvSpPr>
            <a:spLocks noGrp="1"/>
          </p:cNvSpPr>
          <p:nvPr>
            <p:ph idx="1"/>
          </p:nvPr>
        </p:nvSpPr>
        <p:spPr>
          <a:xfrm>
            <a:off x="838200" y="3025623"/>
            <a:ext cx="10515600" cy="3071882"/>
          </a:xfrm>
        </p:spPr>
        <p:txBody>
          <a:bodyPr/>
          <a:lstStyle/>
          <a:p>
            <a:pPr marL="0" indent="0">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ט. </a:t>
            </a:r>
            <a:r>
              <a:rPr lang="he-IL" dirty="0">
                <a:solidFill>
                  <a:schemeClr val="bg1"/>
                </a:solidFill>
                <a:latin typeface="Afek 1.5 AAA DemiBold" panose="00000700000000000000" pitchFamily="50" charset="-79"/>
                <a:cs typeface="Afek 1.5 AAA DemiBold" panose="00000700000000000000" pitchFamily="50" charset="-79"/>
              </a:rPr>
              <a:t>אלחם על התפקיד שרציתי </a:t>
            </a:r>
          </a:p>
          <a:p>
            <a:pPr marL="0" indent="0">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פ. </a:t>
            </a:r>
            <a:r>
              <a:rPr lang="he-IL" dirty="0">
                <a:solidFill>
                  <a:schemeClr val="bg1"/>
                </a:solidFill>
                <a:latin typeface="Afek 1.5 AAA DemiBold" panose="00000700000000000000" pitchFamily="50" charset="-79"/>
                <a:cs typeface="Afek 1.5 AAA DemiBold" panose="00000700000000000000" pitchFamily="50" charset="-79"/>
              </a:rPr>
              <a:t>אני אעשה את התפקיד שביקשו ממני, אבל אדגיש שאני לא מרוצה מכך </a:t>
            </a:r>
          </a:p>
          <a:p>
            <a:pPr marL="0" indent="0">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ל. </a:t>
            </a:r>
            <a:r>
              <a:rPr lang="he-IL" dirty="0">
                <a:solidFill>
                  <a:schemeClr val="bg1"/>
                </a:solidFill>
                <a:latin typeface="Afek 1.5 AAA DemiBold" panose="00000700000000000000" pitchFamily="50" charset="-79"/>
                <a:cs typeface="Afek 1.5 AAA DemiBold" panose="00000700000000000000" pitchFamily="50" charset="-79"/>
              </a:rPr>
              <a:t>אעשה את התפקיד שנתנו לי בשמחה, מה זה משנה? העיקר שעושים ערב מוצלח לילדים שיפיץ את אור החנוכה</a:t>
            </a:r>
          </a:p>
        </p:txBody>
      </p:sp>
      <p:sp>
        <p:nvSpPr>
          <p:cNvPr id="4" name="כותרת 1">
            <a:extLst>
              <a:ext uri="{FF2B5EF4-FFF2-40B4-BE49-F238E27FC236}">
                <a16:creationId xmlns:a16="http://schemas.microsoft.com/office/drawing/2014/main" id="{95D679BC-D524-C3D6-9C5E-56B7767E7C0E}"/>
              </a:ext>
            </a:extLst>
          </p:cNvPr>
          <p:cNvSpPr txBox="1">
            <a:spLocks/>
          </p:cNvSpPr>
          <p:nvPr/>
        </p:nvSpPr>
        <p:spPr>
          <a:xfrm>
            <a:off x="838200" y="1779518"/>
            <a:ext cx="10515600" cy="132556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rtl="0"/>
            <a:r>
              <a:rPr lang="he-IL" sz="2800" dirty="0">
                <a:solidFill>
                  <a:schemeClr val="bg1"/>
                </a:solidFill>
                <a:latin typeface="Afek 1.5 AAA DemiBold" panose="00000700000000000000" pitchFamily="50" charset="-79"/>
                <a:cs typeface="Afek 1.5 AAA DemiBold" panose="00000700000000000000" pitchFamily="50" charset="-79"/>
              </a:rPr>
              <a:t>איזו תגובה מבטאת </a:t>
            </a:r>
            <a:r>
              <a:rPr lang="he-IL" sz="28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מסירות נפש אמיתית</a:t>
            </a:r>
            <a:r>
              <a:rPr lang="he-IL" sz="2800" dirty="0">
                <a:solidFill>
                  <a:schemeClr val="bg1"/>
                </a:solidFill>
                <a:latin typeface="Afek 1.5 AAA DemiBold" panose="00000700000000000000" pitchFamily="50" charset="-79"/>
                <a:cs typeface="Afek 1.5 AAA DemiBold" panose="00000700000000000000" pitchFamily="50" charset="-79"/>
              </a:rPr>
              <a:t>? שמור את האות</a:t>
            </a:r>
          </a:p>
        </p:txBody>
      </p:sp>
      <p:pic>
        <p:nvPicPr>
          <p:cNvPr id="6" name="תמונה 5" descr="תמונה שמכילה מזון, לוח, קינוח, קרם&#10;&#10;התיאור נוצר באופן אוטומטי">
            <a:extLst>
              <a:ext uri="{FF2B5EF4-FFF2-40B4-BE49-F238E27FC236}">
                <a16:creationId xmlns:a16="http://schemas.microsoft.com/office/drawing/2014/main" id="{6B642C06-7872-3267-6C2E-6F51C9F9CF8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4316" y="4781300"/>
            <a:ext cx="4061500" cy="2315209"/>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03FF2B7E-BEA3-11DB-EBEE-032BE59D607E}"/>
              </a:ext>
            </a:extLst>
          </p:cNvPr>
          <p:cNvSpPr/>
          <p:nvPr/>
        </p:nvSpPr>
        <p:spPr>
          <a:xfrm>
            <a:off x="9819882" y="582573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a:latin typeface="Afek 1.5 AAA DemiBold" panose="00000700000000000000" pitchFamily="50" charset="-79"/>
                <a:cs typeface="Afek 1.5 AAA DemiBold" panose="00000700000000000000" pitchFamily="50" charset="-79"/>
              </a:rPr>
              <a:t>למקרה הבא</a:t>
            </a:r>
          </a:p>
        </p:txBody>
      </p:sp>
    </p:spTree>
    <p:extLst>
      <p:ext uri="{BB962C8B-B14F-4D97-AF65-F5344CB8AC3E}">
        <p14:creationId xmlns:p14="http://schemas.microsoft.com/office/powerpoint/2010/main" val="4928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328FC8-D547-12A4-7039-A0F7F3E8C90D}"/>
              </a:ext>
            </a:extLst>
          </p:cNvPr>
          <p:cNvSpPr>
            <a:spLocks noGrp="1"/>
          </p:cNvSpPr>
          <p:nvPr>
            <p:ph type="title"/>
          </p:nvPr>
        </p:nvSpPr>
        <p:spPr>
          <a:xfrm>
            <a:off x="838200" y="681037"/>
            <a:ext cx="10515600" cy="1325563"/>
          </a:xfrm>
        </p:spPr>
        <p:txBody>
          <a:bodyPr>
            <a:noAutofit/>
          </a:bodyPr>
          <a:lstStyle/>
          <a:p>
            <a:r>
              <a:rPr lang="he-IL" sz="4000" dirty="0">
                <a:solidFill>
                  <a:schemeClr val="bg1"/>
                </a:solidFill>
                <a:latin typeface="Afek 1.5 AAA DemiBold" panose="00000700000000000000" pitchFamily="50" charset="-79"/>
                <a:cs typeface="Afek 1.5 AAA DemiBold" panose="00000700000000000000" pitchFamily="50" charset="-79"/>
              </a:rPr>
              <a:t>אין לך שמן זית להדליק בו את </a:t>
            </a:r>
            <a:r>
              <a:rPr lang="he-IL" sz="4000" dirty="0" err="1">
                <a:solidFill>
                  <a:schemeClr val="bg1"/>
                </a:solidFill>
                <a:latin typeface="Afek 1.5 AAA DemiBold" panose="00000700000000000000" pitchFamily="50" charset="-79"/>
                <a:cs typeface="Afek 1.5 AAA DemiBold" panose="00000700000000000000" pitchFamily="50" charset="-79"/>
              </a:rPr>
              <a:t>החנוכיה</a:t>
            </a:r>
            <a:r>
              <a:rPr lang="he-IL" sz="4000" dirty="0">
                <a:solidFill>
                  <a:schemeClr val="bg1"/>
                </a:solidFill>
                <a:latin typeface="Afek 1.5 AAA DemiBold" panose="00000700000000000000" pitchFamily="50" charset="-79"/>
                <a:cs typeface="Afek 1.5 AAA DemiBold" panose="00000700000000000000" pitchFamily="50" charset="-79"/>
              </a:rPr>
              <a:t>.</a:t>
            </a:r>
          </a:p>
        </p:txBody>
      </p:sp>
      <p:sp>
        <p:nvSpPr>
          <p:cNvPr id="3" name="מציין מיקום תוכן 2">
            <a:extLst>
              <a:ext uri="{FF2B5EF4-FFF2-40B4-BE49-F238E27FC236}">
                <a16:creationId xmlns:a16="http://schemas.microsoft.com/office/drawing/2014/main" id="{27877B56-8522-B5FE-71A3-D4083098F389}"/>
              </a:ext>
            </a:extLst>
          </p:cNvPr>
          <p:cNvSpPr>
            <a:spLocks noGrp="1"/>
          </p:cNvSpPr>
          <p:nvPr>
            <p:ph idx="1"/>
          </p:nvPr>
        </p:nvSpPr>
        <p:spPr>
          <a:xfrm>
            <a:off x="2116184" y="3025623"/>
            <a:ext cx="9237616" cy="3071882"/>
          </a:xfrm>
        </p:spPr>
        <p:txBody>
          <a:bodyPr>
            <a:normAutofit lnSpcReduction="10000"/>
          </a:bodyPr>
          <a:lstStyle/>
          <a:p>
            <a:pPr marL="0" lvl="0" indent="0">
              <a:buNone/>
            </a:pPr>
            <a:r>
              <a:rPr lang="he-IL" sz="3600" dirty="0">
                <a:solidFill>
                  <a:srgbClr val="FFC000">
                    <a:lumMod val="60000"/>
                    <a:lumOff val="40000"/>
                  </a:srgbClr>
                </a:solidFill>
                <a:latin typeface="Afek 1.5 AAA DemiBold" panose="00000700000000000000" pitchFamily="50" charset="-79"/>
                <a:cs typeface="Afek 1.5 AAA DemiBold" panose="00000700000000000000" pitchFamily="50" charset="-79"/>
              </a:rPr>
              <a:t>מ. </a:t>
            </a:r>
            <a:r>
              <a:rPr lang="he-IL" dirty="0">
                <a:solidFill>
                  <a:prstClr val="white"/>
                </a:solidFill>
                <a:latin typeface="Afek 1.5 AAA DemiBold" panose="00000700000000000000" pitchFamily="50" charset="-79"/>
                <a:cs typeface="Afek 1.5 AAA DemiBold" panose="00000700000000000000" pitchFamily="50" charset="-79"/>
              </a:rPr>
              <a:t>אני אלך לחנות רחוקה, אבדוק אצל שכני, מכרי, וגם אצל כאלה שלא נעים לי לפנות אליהם, עד שאשיג שמן זית מהודר להדלקת נרות חנוכה</a:t>
            </a:r>
          </a:p>
          <a:p>
            <a:pPr marL="0" indent="0">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ר. </a:t>
            </a:r>
            <a:r>
              <a:rPr lang="he-IL" dirty="0">
                <a:solidFill>
                  <a:schemeClr val="bg1"/>
                </a:solidFill>
                <a:latin typeface="Afek 1.5 AAA DemiBold" panose="00000700000000000000" pitchFamily="50" charset="-79"/>
                <a:cs typeface="Afek 1.5 AAA DemiBold" panose="00000700000000000000" pitchFamily="50" charset="-79"/>
              </a:rPr>
              <a:t>הלכתי לחנות הקרובה, וגם שם לא היה, אין מה לעשות, נדליק בנרות רגילים...</a:t>
            </a:r>
          </a:p>
          <a:p>
            <a:pPr marL="0" indent="0">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ש. </a:t>
            </a:r>
            <a:r>
              <a:rPr lang="he-IL" dirty="0">
                <a:solidFill>
                  <a:schemeClr val="bg1"/>
                </a:solidFill>
                <a:latin typeface="Afek 1.5 AAA DemiBold" panose="00000700000000000000" pitchFamily="50" charset="-79"/>
                <a:cs typeface="Afek 1.5 AAA DemiBold" panose="00000700000000000000" pitchFamily="50" charset="-79"/>
              </a:rPr>
              <a:t>אני אפילו לא מנסה לבדוק בחנות. אין מה לעשות. נדליק בנרות רגילים...</a:t>
            </a:r>
          </a:p>
        </p:txBody>
      </p:sp>
      <p:sp>
        <p:nvSpPr>
          <p:cNvPr id="4" name="כותרת 1">
            <a:extLst>
              <a:ext uri="{FF2B5EF4-FFF2-40B4-BE49-F238E27FC236}">
                <a16:creationId xmlns:a16="http://schemas.microsoft.com/office/drawing/2014/main" id="{95D679BC-D524-C3D6-9C5E-56B7767E7C0E}"/>
              </a:ext>
            </a:extLst>
          </p:cNvPr>
          <p:cNvSpPr txBox="1">
            <a:spLocks/>
          </p:cNvSpPr>
          <p:nvPr/>
        </p:nvSpPr>
        <p:spPr>
          <a:xfrm>
            <a:off x="838200" y="1779518"/>
            <a:ext cx="10515600" cy="132556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rtl="0"/>
            <a:r>
              <a:rPr lang="he-IL" sz="2800" dirty="0">
                <a:solidFill>
                  <a:schemeClr val="bg1"/>
                </a:solidFill>
                <a:latin typeface="Afek 1.5 AAA DemiBold" panose="00000700000000000000" pitchFamily="50" charset="-79"/>
                <a:cs typeface="Afek 1.5 AAA DemiBold" panose="00000700000000000000" pitchFamily="50" charset="-79"/>
              </a:rPr>
              <a:t>איזו תגובה מבטאת </a:t>
            </a:r>
            <a:r>
              <a:rPr lang="he-IL" sz="28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מסירות נפש אמיתית</a:t>
            </a:r>
            <a:r>
              <a:rPr lang="he-IL" sz="2800" dirty="0">
                <a:solidFill>
                  <a:schemeClr val="bg1"/>
                </a:solidFill>
                <a:latin typeface="Afek 1.5 AAA DemiBold" panose="00000700000000000000" pitchFamily="50" charset="-79"/>
                <a:cs typeface="Afek 1.5 AAA DemiBold" panose="00000700000000000000" pitchFamily="50" charset="-79"/>
              </a:rPr>
              <a:t>? שמור את האות</a:t>
            </a:r>
          </a:p>
        </p:txBody>
      </p:sp>
      <p:sp>
        <p:nvSpPr>
          <p:cNvPr id="9" name="לחצן פעולה: ריק 8">
            <a:hlinkClick r:id="" action="ppaction://hlinkshowjump?jump=nextslide" highlightClick="1"/>
            <a:extLst>
              <a:ext uri="{FF2B5EF4-FFF2-40B4-BE49-F238E27FC236}">
                <a16:creationId xmlns:a16="http://schemas.microsoft.com/office/drawing/2014/main" id="{03FF2B7E-BEA3-11DB-EBEE-032BE59D607E}"/>
              </a:ext>
            </a:extLst>
          </p:cNvPr>
          <p:cNvSpPr/>
          <p:nvPr/>
        </p:nvSpPr>
        <p:spPr>
          <a:xfrm>
            <a:off x="4046099" y="6041390"/>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a:latin typeface="Afek 1.5 AAA DemiBold" panose="00000700000000000000" pitchFamily="50" charset="-79"/>
                <a:cs typeface="Afek 1.5 AAA DemiBold" panose="00000700000000000000" pitchFamily="50" charset="-79"/>
              </a:rPr>
              <a:t>למקרה הבא</a:t>
            </a:r>
          </a:p>
        </p:txBody>
      </p:sp>
      <p:pic>
        <p:nvPicPr>
          <p:cNvPr id="7" name="תמונה 6" descr="תמונה שמכילה שולחן, גביע&#10;&#10;התיאור נוצר באופן אוטומטי">
            <a:extLst>
              <a:ext uri="{FF2B5EF4-FFF2-40B4-BE49-F238E27FC236}">
                <a16:creationId xmlns:a16="http://schemas.microsoft.com/office/drawing/2014/main" id="{842B51AD-70F5-4F08-4A8F-C33CDAB73F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7091" y="3429000"/>
            <a:ext cx="3890554" cy="3890554"/>
          </a:xfrm>
          <a:prstGeom prst="rect">
            <a:avLst/>
          </a:prstGeom>
        </p:spPr>
      </p:pic>
    </p:spTree>
    <p:extLst>
      <p:ext uri="{BB962C8B-B14F-4D97-AF65-F5344CB8AC3E}">
        <p14:creationId xmlns:p14="http://schemas.microsoft.com/office/powerpoint/2010/main" val="332738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328FC8-D547-12A4-7039-A0F7F3E8C90D}"/>
              </a:ext>
            </a:extLst>
          </p:cNvPr>
          <p:cNvSpPr>
            <a:spLocks noGrp="1"/>
          </p:cNvSpPr>
          <p:nvPr>
            <p:ph type="title"/>
          </p:nvPr>
        </p:nvSpPr>
        <p:spPr>
          <a:xfrm>
            <a:off x="838200" y="149471"/>
            <a:ext cx="10515600" cy="1857129"/>
          </a:xfrm>
        </p:spPr>
        <p:txBody>
          <a:bodyPr>
            <a:noAutofit/>
          </a:bodyPr>
          <a:lstStyle/>
          <a:p>
            <a:r>
              <a:rPr lang="he-IL" sz="2800" dirty="0">
                <a:solidFill>
                  <a:schemeClr val="bg1"/>
                </a:solidFill>
                <a:latin typeface="Afek 1.5 AAA DemiBold" panose="00000700000000000000" pitchFamily="50" charset="-79"/>
                <a:cs typeface="Afek 1.5 AAA DemiBold" panose="00000700000000000000" pitchFamily="50" charset="-79"/>
              </a:rPr>
              <a:t>הגיעה עולה חדשה לכיתה, המורה הושיבה אותי לידה כדי שאעזור לה. קבענו שאחר הצהריים אני אלך איתה לחנות כדי לרכוש עבורה כלי כתיבה. כשהגעתי אליה אחר הצהריים התברר לי שהיא הלכה כבר עם גילה - ילדה אחרת מהכיתה.</a:t>
            </a:r>
          </a:p>
        </p:txBody>
      </p:sp>
      <p:sp>
        <p:nvSpPr>
          <p:cNvPr id="3" name="מציין מיקום תוכן 2">
            <a:extLst>
              <a:ext uri="{FF2B5EF4-FFF2-40B4-BE49-F238E27FC236}">
                <a16:creationId xmlns:a16="http://schemas.microsoft.com/office/drawing/2014/main" id="{27877B56-8522-B5FE-71A3-D4083098F389}"/>
              </a:ext>
            </a:extLst>
          </p:cNvPr>
          <p:cNvSpPr>
            <a:spLocks noGrp="1"/>
          </p:cNvSpPr>
          <p:nvPr>
            <p:ph idx="1"/>
          </p:nvPr>
        </p:nvSpPr>
        <p:spPr>
          <a:xfrm>
            <a:off x="2116184" y="3025623"/>
            <a:ext cx="9237616" cy="3071882"/>
          </a:xfrm>
        </p:spPr>
        <p:txBody>
          <a:bodyPr>
            <a:normAutofit/>
          </a:bodyPr>
          <a:lstStyle/>
          <a:p>
            <a:pPr marL="0" lvl="0" indent="0">
              <a:buNone/>
            </a:pPr>
            <a:r>
              <a:rPr lang="he-IL" sz="3600" dirty="0">
                <a:solidFill>
                  <a:srgbClr val="FFC000">
                    <a:lumMod val="60000"/>
                    <a:lumOff val="40000"/>
                  </a:srgbClr>
                </a:solidFill>
                <a:latin typeface="Afek 1.5 AAA DemiBold" panose="00000700000000000000" pitchFamily="50" charset="-79"/>
                <a:cs typeface="Afek 1.5 AAA DemiBold" panose="00000700000000000000" pitchFamily="50" charset="-79"/>
              </a:rPr>
              <a:t>צ. </a:t>
            </a:r>
            <a:r>
              <a:rPr lang="he-IL" dirty="0">
                <a:solidFill>
                  <a:prstClr val="white"/>
                </a:solidFill>
                <a:latin typeface="Afek 1.5 AAA DemiBold" panose="00000700000000000000" pitchFamily="50" charset="-79"/>
                <a:cs typeface="Afek 1.5 AAA DemiBold" panose="00000700000000000000" pitchFamily="50" charset="-79"/>
              </a:rPr>
              <a:t>איזה חוצפה מצד גילה, מה היא מתערבת פה בכלל? אני רציתי שידעו שאני לוקחת עליה חסות עד הסוף.</a:t>
            </a:r>
          </a:p>
          <a:p>
            <a:pPr marL="0" indent="0">
              <a:buNone/>
            </a:pPr>
            <a:r>
              <a:rPr lang="he-IL" sz="3600" dirty="0">
                <a:solidFill>
                  <a:srgbClr val="FFC000">
                    <a:lumMod val="60000"/>
                    <a:lumOff val="40000"/>
                  </a:srgbClr>
                </a:solidFill>
                <a:latin typeface="Afek 1.5 AAA DemiBold" panose="00000700000000000000" pitchFamily="50" charset="-79"/>
                <a:cs typeface="Afek 1.5 AAA DemiBold" panose="00000700000000000000" pitchFamily="50" charset="-79"/>
              </a:rPr>
              <a:t>ד. </a:t>
            </a:r>
            <a:r>
              <a:rPr lang="he-IL" dirty="0">
                <a:solidFill>
                  <a:prstClr val="white"/>
                </a:solidFill>
                <a:latin typeface="Afek 1.5 AAA DemiBold" panose="00000700000000000000" pitchFamily="50" charset="-79"/>
                <a:cs typeface="Afek 1.5 AAA DemiBold" panose="00000700000000000000" pitchFamily="50" charset="-79"/>
              </a:rPr>
              <a:t>איזה יופי שהיא כבר הסתדרה בלי לחכות לי. אחשוב </a:t>
            </a:r>
            <a:r>
              <a:rPr lang="he-IL" dirty="0" err="1">
                <a:solidFill>
                  <a:prstClr val="white"/>
                </a:solidFill>
                <a:latin typeface="Afek 1.5 AAA DemiBold" panose="00000700000000000000" pitchFamily="50" charset="-79"/>
                <a:cs typeface="Afek 1.5 AAA DemiBold" panose="00000700000000000000" pitchFamily="50" charset="-79"/>
              </a:rPr>
              <a:t>בינתים</a:t>
            </a:r>
            <a:r>
              <a:rPr lang="he-IL" dirty="0">
                <a:solidFill>
                  <a:prstClr val="white"/>
                </a:solidFill>
                <a:latin typeface="Afek 1.5 AAA DemiBold" panose="00000700000000000000" pitchFamily="50" charset="-79"/>
                <a:cs typeface="Afek 1.5 AAA DemiBold" panose="00000700000000000000" pitchFamily="50" charset="-79"/>
              </a:rPr>
              <a:t> על דברים נוספים שניתן לעזור לה. </a:t>
            </a:r>
          </a:p>
          <a:p>
            <a:pPr marL="0" indent="0">
              <a:buNone/>
            </a:pPr>
            <a:r>
              <a:rPr lang="he-IL" sz="3600" dirty="0">
                <a:solidFill>
                  <a:srgbClr val="FFC000">
                    <a:lumMod val="60000"/>
                    <a:lumOff val="40000"/>
                  </a:srgbClr>
                </a:solidFill>
                <a:latin typeface="Afek 1.5 AAA DemiBold" panose="00000700000000000000" pitchFamily="50" charset="-79"/>
                <a:cs typeface="Afek 1.5 AAA DemiBold" panose="00000700000000000000" pitchFamily="50" charset="-79"/>
              </a:rPr>
              <a:t>ע. </a:t>
            </a:r>
            <a:r>
              <a:rPr lang="he-IL" dirty="0">
                <a:solidFill>
                  <a:prstClr val="white"/>
                </a:solidFill>
                <a:latin typeface="Afek 1.5 AAA DemiBold" panose="00000700000000000000" pitchFamily="50" charset="-79"/>
                <a:cs typeface="Afek 1.5 AAA DemiBold" panose="00000700000000000000" pitchFamily="50" charset="-79"/>
              </a:rPr>
              <a:t>חבל שהצעתי לה בכלל. פעם אחרת - אם היא תבקש אז אעזור לה ואם לא אז לא.</a:t>
            </a:r>
          </a:p>
          <a:p>
            <a:pPr marL="0" lvl="0" indent="0">
              <a:buNone/>
            </a:pPr>
            <a:endParaRPr lang="he-IL" dirty="0">
              <a:solidFill>
                <a:prstClr val="white"/>
              </a:solidFill>
              <a:latin typeface="Afek 1.5 AAA DemiBold" panose="00000700000000000000" pitchFamily="50" charset="-79"/>
              <a:cs typeface="Afek 1.5 AAA DemiBold" panose="00000700000000000000" pitchFamily="50" charset="-79"/>
            </a:endParaRPr>
          </a:p>
        </p:txBody>
      </p:sp>
      <p:sp>
        <p:nvSpPr>
          <p:cNvPr id="4" name="כותרת 1">
            <a:extLst>
              <a:ext uri="{FF2B5EF4-FFF2-40B4-BE49-F238E27FC236}">
                <a16:creationId xmlns:a16="http://schemas.microsoft.com/office/drawing/2014/main" id="{95D679BC-D524-C3D6-9C5E-56B7767E7C0E}"/>
              </a:ext>
            </a:extLst>
          </p:cNvPr>
          <p:cNvSpPr txBox="1">
            <a:spLocks/>
          </p:cNvSpPr>
          <p:nvPr/>
        </p:nvSpPr>
        <p:spPr>
          <a:xfrm>
            <a:off x="838200" y="1779518"/>
            <a:ext cx="10515600" cy="1325563"/>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rtl="0"/>
            <a:r>
              <a:rPr lang="he-IL" sz="2800" dirty="0">
                <a:solidFill>
                  <a:schemeClr val="bg1"/>
                </a:solidFill>
                <a:latin typeface="Afek 1.5 AAA DemiBold" panose="00000700000000000000" pitchFamily="50" charset="-79"/>
                <a:cs typeface="Afek 1.5 AAA DemiBold" panose="00000700000000000000" pitchFamily="50" charset="-79"/>
              </a:rPr>
              <a:t>איזו תגובה מבטאת </a:t>
            </a:r>
            <a:r>
              <a:rPr lang="he-IL" sz="2800" dirty="0">
                <a:solidFill>
                  <a:schemeClr val="accent4">
                    <a:lumMod val="60000"/>
                    <a:lumOff val="40000"/>
                  </a:schemeClr>
                </a:solidFill>
                <a:latin typeface="Afek 1.5 AAA DemiBold" panose="00000700000000000000" pitchFamily="50" charset="-79"/>
                <a:cs typeface="Afek 1.5 AAA DemiBold" panose="00000700000000000000" pitchFamily="50" charset="-79"/>
              </a:rPr>
              <a:t>מסירות נפש אמיתית</a:t>
            </a:r>
            <a:r>
              <a:rPr lang="he-IL" sz="2800" dirty="0">
                <a:solidFill>
                  <a:schemeClr val="bg1"/>
                </a:solidFill>
                <a:latin typeface="Afek 1.5 AAA DemiBold" panose="00000700000000000000" pitchFamily="50" charset="-79"/>
                <a:cs typeface="Afek 1.5 AAA DemiBold" panose="00000700000000000000" pitchFamily="50" charset="-79"/>
              </a:rPr>
              <a:t>? שמור את האות</a:t>
            </a:r>
          </a:p>
        </p:txBody>
      </p:sp>
      <p:sp>
        <p:nvSpPr>
          <p:cNvPr id="9" name="לחצן פעולה: ריק 8">
            <a:hlinkClick r:id="" action="ppaction://hlinkshowjump?jump=nextslide" highlightClick="1"/>
            <a:extLst>
              <a:ext uri="{FF2B5EF4-FFF2-40B4-BE49-F238E27FC236}">
                <a16:creationId xmlns:a16="http://schemas.microsoft.com/office/drawing/2014/main" id="{03FF2B7E-BEA3-11DB-EBEE-032BE59D607E}"/>
              </a:ext>
            </a:extLst>
          </p:cNvPr>
          <p:cNvSpPr/>
          <p:nvPr/>
        </p:nvSpPr>
        <p:spPr>
          <a:xfrm>
            <a:off x="4046099" y="6041390"/>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a:latin typeface="Afek 1.5 AAA DemiBold" panose="00000700000000000000" pitchFamily="50" charset="-79"/>
                <a:cs typeface="Afek 1.5 AAA DemiBold" panose="00000700000000000000" pitchFamily="50" charset="-79"/>
              </a:rPr>
              <a:t>לסיום</a:t>
            </a:r>
          </a:p>
        </p:txBody>
      </p:sp>
      <p:pic>
        <p:nvPicPr>
          <p:cNvPr id="6" name="תמונה 5">
            <a:extLst>
              <a:ext uri="{FF2B5EF4-FFF2-40B4-BE49-F238E27FC236}">
                <a16:creationId xmlns:a16="http://schemas.microsoft.com/office/drawing/2014/main" id="{CD7A8497-81A2-B27C-FC43-73B6CB5C50A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 y="3105081"/>
            <a:ext cx="2269981" cy="4076839"/>
          </a:xfrm>
          <a:prstGeom prst="rect">
            <a:avLst/>
          </a:prstGeom>
        </p:spPr>
      </p:pic>
    </p:spTree>
    <p:extLst>
      <p:ext uri="{BB962C8B-B14F-4D97-AF65-F5344CB8AC3E}">
        <p14:creationId xmlns:p14="http://schemas.microsoft.com/office/powerpoint/2010/main" val="33451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משנה 2">
            <a:extLst>
              <a:ext uri="{FF2B5EF4-FFF2-40B4-BE49-F238E27FC236}">
                <a16:creationId xmlns:a16="http://schemas.microsoft.com/office/drawing/2014/main" id="{036CE442-508F-F575-F425-01B961073C3F}"/>
              </a:ext>
            </a:extLst>
          </p:cNvPr>
          <p:cNvSpPr txBox="1">
            <a:spLocks/>
          </p:cNvSpPr>
          <p:nvPr/>
        </p:nvSpPr>
        <p:spPr>
          <a:xfrm>
            <a:off x="5747903" y="2409543"/>
            <a:ext cx="5553890" cy="11588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מה יצא מכל האותיות שאספתם במקרים?</a:t>
            </a:r>
          </a:p>
        </p:txBody>
      </p:sp>
      <p:pic>
        <p:nvPicPr>
          <p:cNvPr id="5" name="תמונה 4" descr="תמונה שמכילה מזון, לוח, קינוח, קרם&#10;&#10;התיאור נוצר באופן אוטומטי">
            <a:extLst>
              <a:ext uri="{FF2B5EF4-FFF2-40B4-BE49-F238E27FC236}">
                <a16:creationId xmlns:a16="http://schemas.microsoft.com/office/drawing/2014/main" id="{A8B1DB15-F84D-1A8C-EB4C-1C6DECE8BE6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63348" y="4866711"/>
            <a:ext cx="4061500" cy="2315209"/>
          </a:xfrm>
          <a:prstGeom prst="rect">
            <a:avLst/>
          </a:prstGeom>
        </p:spPr>
      </p:pic>
      <p:pic>
        <p:nvPicPr>
          <p:cNvPr id="6" name="תמונה 5" descr="תמונה שמכילה שולחן, גביע&#10;&#10;התיאור נוצר באופן אוטומטי">
            <a:extLst>
              <a:ext uri="{FF2B5EF4-FFF2-40B4-BE49-F238E27FC236}">
                <a16:creationId xmlns:a16="http://schemas.microsoft.com/office/drawing/2014/main" id="{09086F13-ED5F-7B50-898E-88B8331F70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4989" y="3429000"/>
            <a:ext cx="3890554" cy="3890554"/>
          </a:xfrm>
          <a:prstGeom prst="rect">
            <a:avLst/>
          </a:prstGeom>
        </p:spPr>
      </p:pic>
      <p:pic>
        <p:nvPicPr>
          <p:cNvPr id="7" name="תמונה 6">
            <a:extLst>
              <a:ext uri="{FF2B5EF4-FFF2-40B4-BE49-F238E27FC236}">
                <a16:creationId xmlns:a16="http://schemas.microsoft.com/office/drawing/2014/main" id="{5414819A-3161-A764-8A0D-5BD5BD39F34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 y="3105081"/>
            <a:ext cx="2269981" cy="4076839"/>
          </a:xfrm>
          <a:prstGeom prst="rect">
            <a:avLst/>
          </a:prstGeom>
        </p:spPr>
      </p:pic>
      <p:sp>
        <p:nvSpPr>
          <p:cNvPr id="8" name="לחצן פעולה: ריק 7">
            <a:hlinkClick r:id="" action="ppaction://hlinkshowjump?jump=nextslide" highlightClick="1"/>
            <a:extLst>
              <a:ext uri="{FF2B5EF4-FFF2-40B4-BE49-F238E27FC236}">
                <a16:creationId xmlns:a16="http://schemas.microsoft.com/office/drawing/2014/main" id="{0FEC43E5-80A0-7A37-9CD2-36DB32B52404}"/>
              </a:ext>
            </a:extLst>
          </p:cNvPr>
          <p:cNvSpPr/>
          <p:nvPr/>
        </p:nvSpPr>
        <p:spPr>
          <a:xfrm>
            <a:off x="9819882" y="3883995"/>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spTree>
    <p:extLst>
      <p:ext uri="{BB962C8B-B14F-4D97-AF65-F5344CB8AC3E}">
        <p14:creationId xmlns:p14="http://schemas.microsoft.com/office/powerpoint/2010/main" val="50522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9195E88-4B0A-3733-0A8D-C4A8F91BAFA5}"/>
              </a:ext>
            </a:extLst>
          </p:cNvPr>
          <p:cNvSpPr>
            <a:spLocks noGrp="1"/>
          </p:cNvSpPr>
          <p:nvPr>
            <p:ph idx="1"/>
          </p:nvPr>
        </p:nvSpPr>
        <p:spPr>
          <a:xfrm>
            <a:off x="838200" y="2791232"/>
            <a:ext cx="10515600" cy="2989963"/>
          </a:xfrm>
        </p:spPr>
        <p:txBody>
          <a:bodyPr>
            <a:normAutofit/>
          </a:bodyPr>
          <a:lstStyle/>
          <a:p>
            <a:pPr marL="0" indent="0" algn="ctr">
              <a:buNone/>
            </a:pPr>
            <a:r>
              <a:rPr lang="he-IL" sz="4000" dirty="0">
                <a:solidFill>
                  <a:schemeClr val="bg1"/>
                </a:solidFill>
                <a:latin typeface="Afek 1.5 AAA DemiBold" panose="00000700000000000000" pitchFamily="50" charset="-79"/>
                <a:cs typeface="Afek 1.5 AAA DemiBold" panose="00000700000000000000" pitchFamily="50" charset="-79"/>
              </a:rPr>
              <a:t>כל אותיות הקוד בידינו!</a:t>
            </a:r>
          </a:p>
          <a:p>
            <a:pPr marL="0" indent="0" algn="ctr">
              <a:buNone/>
            </a:pPr>
            <a:r>
              <a:rPr lang="he-IL" sz="4000" dirty="0">
                <a:solidFill>
                  <a:schemeClr val="bg1"/>
                </a:solidFill>
                <a:latin typeface="Afek 1.5 AAA DemiBold" panose="00000700000000000000" pitchFamily="50" charset="-79"/>
                <a:cs typeface="Afek 1.5 AAA DemiBold" panose="00000700000000000000" pitchFamily="50" charset="-79"/>
              </a:rPr>
              <a:t>שבצו כל אות במקום המתאים:</a:t>
            </a:r>
          </a:p>
          <a:p>
            <a:pPr marL="0" indent="0">
              <a:buNone/>
            </a:pPr>
            <a:endParaRPr lang="he-IL" sz="4000" dirty="0">
              <a:solidFill>
                <a:schemeClr val="bg1"/>
              </a:solidFill>
              <a:latin typeface="Afek 1.5 AAA DemiBold" panose="00000700000000000000" pitchFamily="50" charset="-79"/>
              <a:cs typeface="Afek 1.5 AAA DemiBold" panose="00000700000000000000" pitchFamily="50" charset="-79"/>
            </a:endParaRPr>
          </a:p>
        </p:txBody>
      </p:sp>
      <p:pic>
        <p:nvPicPr>
          <p:cNvPr id="4" name="תמונה 3" descr="תמונה שמכילה טקסט, שלט&#10;&#10;התיאור נוצר באופן אוטומטי">
            <a:extLst>
              <a:ext uri="{FF2B5EF4-FFF2-40B4-BE49-F238E27FC236}">
                <a16:creationId xmlns:a16="http://schemas.microsoft.com/office/drawing/2014/main" id="{AFB6850A-DE12-AB46-C07D-D5C74F2AB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57" y="329313"/>
            <a:ext cx="4823486" cy="2857687"/>
          </a:xfrm>
          <a:prstGeom prst="rect">
            <a:avLst/>
          </a:prstGeom>
          <a:effectLst>
            <a:softEdge rad="635000"/>
          </a:effectLst>
        </p:spPr>
      </p:pic>
      <p:grpSp>
        <p:nvGrpSpPr>
          <p:cNvPr id="18" name="קבוצה 17">
            <a:extLst>
              <a:ext uri="{FF2B5EF4-FFF2-40B4-BE49-F238E27FC236}">
                <a16:creationId xmlns:a16="http://schemas.microsoft.com/office/drawing/2014/main" id="{51CC2980-F96B-29C9-A811-57D08B47F56E}"/>
              </a:ext>
            </a:extLst>
          </p:cNvPr>
          <p:cNvGrpSpPr/>
          <p:nvPr/>
        </p:nvGrpSpPr>
        <p:grpSpPr>
          <a:xfrm>
            <a:off x="2171349" y="4286214"/>
            <a:ext cx="7849302" cy="2242473"/>
            <a:chOff x="2274557" y="4286214"/>
            <a:chExt cx="7849302" cy="2242473"/>
          </a:xfrm>
        </p:grpSpPr>
        <p:sp>
          <p:nvSpPr>
            <p:cNvPr id="5" name="מלבן: פינות אלכסוניות חתוכות 4">
              <a:extLst>
                <a:ext uri="{FF2B5EF4-FFF2-40B4-BE49-F238E27FC236}">
                  <a16:creationId xmlns:a16="http://schemas.microsoft.com/office/drawing/2014/main" id="{08EEB8B2-FCED-D7F2-40A7-3725624F92D6}"/>
                </a:ext>
              </a:extLst>
            </p:cNvPr>
            <p:cNvSpPr/>
            <p:nvPr/>
          </p:nvSpPr>
          <p:spPr>
            <a:xfrm>
              <a:off x="9043859"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3</a:t>
              </a:r>
            </a:p>
          </p:txBody>
        </p:sp>
        <p:sp>
          <p:nvSpPr>
            <p:cNvPr id="6" name="מלבן: פינות אלכסוניות חתוכות 5">
              <a:extLst>
                <a:ext uri="{FF2B5EF4-FFF2-40B4-BE49-F238E27FC236}">
                  <a16:creationId xmlns:a16="http://schemas.microsoft.com/office/drawing/2014/main" id="{84B7B539-49CD-D058-8618-F2251E3DA688}"/>
                </a:ext>
              </a:extLst>
            </p:cNvPr>
            <p:cNvSpPr/>
            <p:nvPr/>
          </p:nvSpPr>
          <p:spPr>
            <a:xfrm>
              <a:off x="7915642"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7</a:t>
              </a:r>
            </a:p>
          </p:txBody>
        </p:sp>
        <p:sp>
          <p:nvSpPr>
            <p:cNvPr id="7" name="מלבן: פינות אלכסוניות חתוכות 6">
              <a:extLst>
                <a:ext uri="{FF2B5EF4-FFF2-40B4-BE49-F238E27FC236}">
                  <a16:creationId xmlns:a16="http://schemas.microsoft.com/office/drawing/2014/main" id="{A3A47F3F-EBC3-6F9D-67F1-9D10504B6D1A}"/>
                </a:ext>
              </a:extLst>
            </p:cNvPr>
            <p:cNvSpPr/>
            <p:nvPr/>
          </p:nvSpPr>
          <p:spPr>
            <a:xfrm>
              <a:off x="6787425"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1</a:t>
              </a:r>
            </a:p>
          </p:txBody>
        </p:sp>
        <p:sp>
          <p:nvSpPr>
            <p:cNvPr id="8" name="מלבן: פינות אלכסוניות חתוכות 7">
              <a:extLst>
                <a:ext uri="{FF2B5EF4-FFF2-40B4-BE49-F238E27FC236}">
                  <a16:creationId xmlns:a16="http://schemas.microsoft.com/office/drawing/2014/main" id="{BCFB4FF3-DFAD-946D-D17C-9040937BB83B}"/>
                </a:ext>
              </a:extLst>
            </p:cNvPr>
            <p:cNvSpPr/>
            <p:nvPr/>
          </p:nvSpPr>
          <p:spPr>
            <a:xfrm>
              <a:off x="5659208"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8</a:t>
              </a:r>
            </a:p>
          </p:txBody>
        </p:sp>
        <p:sp>
          <p:nvSpPr>
            <p:cNvPr id="9" name="מלבן: פינות אלכסוניות חתוכות 8">
              <a:extLst>
                <a:ext uri="{FF2B5EF4-FFF2-40B4-BE49-F238E27FC236}">
                  <a16:creationId xmlns:a16="http://schemas.microsoft.com/office/drawing/2014/main" id="{A2894A70-7481-8B73-44FD-D57B3962C250}"/>
                </a:ext>
              </a:extLst>
            </p:cNvPr>
            <p:cNvSpPr/>
            <p:nvPr/>
          </p:nvSpPr>
          <p:spPr>
            <a:xfrm>
              <a:off x="4530991"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8</a:t>
              </a:r>
            </a:p>
          </p:txBody>
        </p:sp>
        <p:sp>
          <p:nvSpPr>
            <p:cNvPr id="10" name="מלבן: פינות אלכסוניות חתוכות 9">
              <a:extLst>
                <a:ext uri="{FF2B5EF4-FFF2-40B4-BE49-F238E27FC236}">
                  <a16:creationId xmlns:a16="http://schemas.microsoft.com/office/drawing/2014/main" id="{9BC8FEE9-78D0-86B3-DA6B-517FE00212EE}"/>
                </a:ext>
              </a:extLst>
            </p:cNvPr>
            <p:cNvSpPr/>
            <p:nvPr/>
          </p:nvSpPr>
          <p:spPr>
            <a:xfrm>
              <a:off x="3402774"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5</a:t>
              </a:r>
            </a:p>
          </p:txBody>
        </p:sp>
        <p:sp>
          <p:nvSpPr>
            <p:cNvPr id="11" name="מלבן: פינות אלכסוניות חתוכות 10">
              <a:extLst>
                <a:ext uri="{FF2B5EF4-FFF2-40B4-BE49-F238E27FC236}">
                  <a16:creationId xmlns:a16="http://schemas.microsoft.com/office/drawing/2014/main" id="{24211E64-BF6D-7228-15F8-36CD806BFC9E}"/>
                </a:ext>
              </a:extLst>
            </p:cNvPr>
            <p:cNvSpPr/>
            <p:nvPr/>
          </p:nvSpPr>
          <p:spPr>
            <a:xfrm>
              <a:off x="2274557"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4</a:t>
              </a:r>
            </a:p>
          </p:txBody>
        </p:sp>
        <p:sp>
          <p:nvSpPr>
            <p:cNvPr id="12" name="מלבן: פינות אלכסוניות חתוכות 11">
              <a:extLst>
                <a:ext uri="{FF2B5EF4-FFF2-40B4-BE49-F238E27FC236}">
                  <a16:creationId xmlns:a16="http://schemas.microsoft.com/office/drawing/2014/main" id="{44FB6E53-CA9D-F594-8AD8-E8D543DA71A3}"/>
                </a:ext>
              </a:extLst>
            </p:cNvPr>
            <p:cNvSpPr/>
            <p:nvPr/>
          </p:nvSpPr>
          <p:spPr>
            <a:xfrm>
              <a:off x="7963859"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2</a:t>
              </a:r>
            </a:p>
          </p:txBody>
        </p:sp>
        <p:sp>
          <p:nvSpPr>
            <p:cNvPr id="13" name="מלבן: פינות אלכסוניות חתוכות 12">
              <a:extLst>
                <a:ext uri="{FF2B5EF4-FFF2-40B4-BE49-F238E27FC236}">
                  <a16:creationId xmlns:a16="http://schemas.microsoft.com/office/drawing/2014/main" id="{5407D6EF-AB4A-696B-290E-5597F514F264}"/>
                </a:ext>
              </a:extLst>
            </p:cNvPr>
            <p:cNvSpPr/>
            <p:nvPr/>
          </p:nvSpPr>
          <p:spPr>
            <a:xfrm>
              <a:off x="6835642"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5</a:t>
              </a:r>
            </a:p>
          </p:txBody>
        </p:sp>
        <p:sp>
          <p:nvSpPr>
            <p:cNvPr id="14" name="מלבן: פינות אלכסוניות חתוכות 13">
              <a:extLst>
                <a:ext uri="{FF2B5EF4-FFF2-40B4-BE49-F238E27FC236}">
                  <a16:creationId xmlns:a16="http://schemas.microsoft.com/office/drawing/2014/main" id="{DBB44E0F-405E-D4C0-64C7-642B67BBB87B}"/>
                </a:ext>
              </a:extLst>
            </p:cNvPr>
            <p:cNvSpPr/>
            <p:nvPr/>
          </p:nvSpPr>
          <p:spPr>
            <a:xfrm>
              <a:off x="5707425"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6</a:t>
              </a:r>
            </a:p>
          </p:txBody>
        </p:sp>
        <p:sp>
          <p:nvSpPr>
            <p:cNvPr id="15" name="מלבן: פינות אלכסוניות חתוכות 14">
              <a:extLst>
                <a:ext uri="{FF2B5EF4-FFF2-40B4-BE49-F238E27FC236}">
                  <a16:creationId xmlns:a16="http://schemas.microsoft.com/office/drawing/2014/main" id="{642E205B-06FD-4031-6EB8-EEECB23BF01A}"/>
                </a:ext>
              </a:extLst>
            </p:cNvPr>
            <p:cNvSpPr/>
            <p:nvPr/>
          </p:nvSpPr>
          <p:spPr>
            <a:xfrm>
              <a:off x="4579208"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5</a:t>
              </a:r>
            </a:p>
          </p:txBody>
        </p:sp>
        <p:sp>
          <p:nvSpPr>
            <p:cNvPr id="16" name="מלבן: פינות אלכסוניות חתוכות 15">
              <a:extLst>
                <a:ext uri="{FF2B5EF4-FFF2-40B4-BE49-F238E27FC236}">
                  <a16:creationId xmlns:a16="http://schemas.microsoft.com/office/drawing/2014/main" id="{1B2A0329-33F5-F678-751C-FE3FAA1529CD}"/>
                </a:ext>
              </a:extLst>
            </p:cNvPr>
            <p:cNvSpPr/>
            <p:nvPr/>
          </p:nvSpPr>
          <p:spPr>
            <a:xfrm>
              <a:off x="3450991"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4</a:t>
              </a:r>
            </a:p>
          </p:txBody>
        </p:sp>
      </p:grpSp>
      <p:sp>
        <p:nvSpPr>
          <p:cNvPr id="17" name="לחצן פעולה: ריק 16">
            <a:hlinkClick r:id="" action="ppaction://hlinkshowjump?jump=nextslide" highlightClick="1"/>
            <a:extLst>
              <a:ext uri="{FF2B5EF4-FFF2-40B4-BE49-F238E27FC236}">
                <a16:creationId xmlns:a16="http://schemas.microsoft.com/office/drawing/2014/main" id="{CAB94470-1C21-B045-4C47-A8EFB1279B1F}"/>
              </a:ext>
            </a:extLst>
          </p:cNvPr>
          <p:cNvSpPr/>
          <p:nvPr/>
        </p:nvSpPr>
        <p:spPr>
          <a:xfrm>
            <a:off x="857013" y="573251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a:latin typeface="Afek 1.5 AAA DemiBold" panose="00000700000000000000" pitchFamily="50" charset="-79"/>
                <a:cs typeface="Afek 1.5 AAA DemiBold" panose="00000700000000000000" pitchFamily="50" charset="-79"/>
              </a:rPr>
              <a:t>לבדיקת התשובה</a:t>
            </a:r>
          </a:p>
        </p:txBody>
      </p:sp>
    </p:spTree>
    <p:extLst>
      <p:ext uri="{BB962C8B-B14F-4D97-AF65-F5344CB8AC3E}">
        <p14:creationId xmlns:p14="http://schemas.microsoft.com/office/powerpoint/2010/main" val="265536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קנדלברה&#10;&#10;התיאור נוצר באופן אוטומטי">
            <a:extLst>
              <a:ext uri="{FF2B5EF4-FFF2-40B4-BE49-F238E27FC236}">
                <a16:creationId xmlns:a16="http://schemas.microsoft.com/office/drawing/2014/main" id="{1ABA048C-6748-AC74-48BE-AB11432F0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47" y="178835"/>
            <a:ext cx="6500326" cy="6500330"/>
          </a:xfrm>
          <a:prstGeom prst="rect">
            <a:avLst/>
          </a:prstGeom>
        </p:spPr>
      </p:pic>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השני.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ושחזרו את ניסי חנוכה...</a:t>
            </a:r>
          </a:p>
        </p:txBody>
      </p:sp>
      <p:pic>
        <p:nvPicPr>
          <p:cNvPr id="3" name="תמונה 2" descr="תמונה שמכילה קנדלברה&#10;&#10;התיאור נוצר באופן אוטומטי">
            <a:extLst>
              <a:ext uri="{FF2B5EF4-FFF2-40B4-BE49-F238E27FC236}">
                <a16:creationId xmlns:a16="http://schemas.microsoft.com/office/drawing/2014/main" id="{287A877A-06A1-DFFF-BEFE-5AB5FC24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47" y="178835"/>
            <a:ext cx="6500326" cy="6500330"/>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5580187"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32579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nextCondLst>
                <p:cond evt="onClick" delay="0">
                  <p:tgtEl>
                    <p:spTgt spid="4"/>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9195E88-4B0A-3733-0A8D-C4A8F91BAFA5}"/>
              </a:ext>
            </a:extLst>
          </p:cNvPr>
          <p:cNvSpPr>
            <a:spLocks noGrp="1"/>
          </p:cNvSpPr>
          <p:nvPr>
            <p:ph idx="1"/>
          </p:nvPr>
        </p:nvSpPr>
        <p:spPr>
          <a:xfrm>
            <a:off x="838200" y="2791232"/>
            <a:ext cx="10515600" cy="2989963"/>
          </a:xfrm>
        </p:spPr>
        <p:txBody>
          <a:bodyPr>
            <a:normAutofit/>
          </a:bodyPr>
          <a:lstStyle/>
          <a:p>
            <a:pPr marL="0" indent="0" algn="ctr">
              <a:buNone/>
            </a:pPr>
            <a:r>
              <a:rPr lang="he-IL" sz="4000" dirty="0">
                <a:solidFill>
                  <a:schemeClr val="bg1"/>
                </a:solidFill>
                <a:latin typeface="Afek 1.5 AAA DemiBold" panose="00000700000000000000" pitchFamily="50" charset="-79"/>
                <a:cs typeface="Afek 1.5 AAA DemiBold" panose="00000700000000000000" pitchFamily="50" charset="-79"/>
              </a:rPr>
              <a:t>כל אותיות הקוד בידינו!</a:t>
            </a:r>
          </a:p>
          <a:p>
            <a:pPr marL="0" indent="0" algn="ctr">
              <a:buNone/>
            </a:pPr>
            <a:r>
              <a:rPr lang="he-IL" sz="4000" dirty="0">
                <a:solidFill>
                  <a:schemeClr val="bg1"/>
                </a:solidFill>
                <a:latin typeface="Afek 1.5 AAA DemiBold" panose="00000700000000000000" pitchFamily="50" charset="-79"/>
                <a:cs typeface="Afek 1.5 AAA DemiBold" panose="00000700000000000000" pitchFamily="50" charset="-79"/>
              </a:rPr>
              <a:t>שבצו כל אות במקום המתאים:</a:t>
            </a:r>
          </a:p>
          <a:p>
            <a:pPr marL="0" indent="0" algn="ctr">
              <a:buNone/>
            </a:pPr>
            <a:endParaRPr lang="he-IL" sz="4000" dirty="0">
              <a:solidFill>
                <a:schemeClr val="bg1"/>
              </a:solidFill>
              <a:latin typeface="Afek 1.5 AAA DemiBold" panose="00000700000000000000" pitchFamily="50" charset="-79"/>
              <a:cs typeface="Afek 1.5 AAA DemiBold" panose="00000700000000000000" pitchFamily="50" charset="-79"/>
            </a:endParaRPr>
          </a:p>
        </p:txBody>
      </p:sp>
      <p:pic>
        <p:nvPicPr>
          <p:cNvPr id="4" name="תמונה 3" descr="תמונה שמכילה טקסט, שלט&#10;&#10;התיאור נוצר באופן אוטומטי">
            <a:extLst>
              <a:ext uri="{FF2B5EF4-FFF2-40B4-BE49-F238E27FC236}">
                <a16:creationId xmlns:a16="http://schemas.microsoft.com/office/drawing/2014/main" id="{AFB6850A-DE12-AB46-C07D-D5C74F2AB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57" y="329313"/>
            <a:ext cx="4823486" cy="2857687"/>
          </a:xfrm>
          <a:prstGeom prst="rect">
            <a:avLst/>
          </a:prstGeom>
          <a:effectLst>
            <a:softEdge rad="635000"/>
          </a:effectLst>
        </p:spPr>
      </p:pic>
      <p:grpSp>
        <p:nvGrpSpPr>
          <p:cNvPr id="2" name="קבוצה 1">
            <a:extLst>
              <a:ext uri="{FF2B5EF4-FFF2-40B4-BE49-F238E27FC236}">
                <a16:creationId xmlns:a16="http://schemas.microsoft.com/office/drawing/2014/main" id="{9EDC1253-762E-6C67-3677-3CEBDC3F49F7}"/>
              </a:ext>
            </a:extLst>
          </p:cNvPr>
          <p:cNvGrpSpPr/>
          <p:nvPr/>
        </p:nvGrpSpPr>
        <p:grpSpPr>
          <a:xfrm>
            <a:off x="2171349" y="4286214"/>
            <a:ext cx="7849302" cy="2242473"/>
            <a:chOff x="2274557" y="4286214"/>
            <a:chExt cx="7849302" cy="2242473"/>
          </a:xfrm>
        </p:grpSpPr>
        <p:sp>
          <p:nvSpPr>
            <p:cNvPr id="5" name="מלבן: פינות אלכסוניות חתוכות 4">
              <a:extLst>
                <a:ext uri="{FF2B5EF4-FFF2-40B4-BE49-F238E27FC236}">
                  <a16:creationId xmlns:a16="http://schemas.microsoft.com/office/drawing/2014/main" id="{08EEB8B2-FCED-D7F2-40A7-3725624F92D6}"/>
                </a:ext>
              </a:extLst>
            </p:cNvPr>
            <p:cNvSpPr/>
            <p:nvPr/>
          </p:nvSpPr>
          <p:spPr>
            <a:xfrm>
              <a:off x="9043859"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מ</a:t>
              </a:r>
            </a:p>
          </p:txBody>
        </p:sp>
        <p:sp>
          <p:nvSpPr>
            <p:cNvPr id="6" name="מלבן: פינות אלכסוניות חתוכות 5">
              <a:extLst>
                <a:ext uri="{FF2B5EF4-FFF2-40B4-BE49-F238E27FC236}">
                  <a16:creationId xmlns:a16="http://schemas.microsoft.com/office/drawing/2014/main" id="{84B7B539-49CD-D058-8618-F2251E3DA688}"/>
                </a:ext>
              </a:extLst>
            </p:cNvPr>
            <p:cNvSpPr/>
            <p:nvPr/>
          </p:nvSpPr>
          <p:spPr>
            <a:xfrm>
              <a:off x="7915642"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ח</a:t>
              </a:r>
            </a:p>
          </p:txBody>
        </p:sp>
        <p:sp>
          <p:nvSpPr>
            <p:cNvPr id="7" name="מלבן: פינות אלכסוניות חתוכות 6">
              <a:extLst>
                <a:ext uri="{FF2B5EF4-FFF2-40B4-BE49-F238E27FC236}">
                  <a16:creationId xmlns:a16="http://schemas.microsoft.com/office/drawing/2014/main" id="{A3A47F3F-EBC3-6F9D-67F1-9D10504B6D1A}"/>
                </a:ext>
              </a:extLst>
            </p:cNvPr>
            <p:cNvSpPr/>
            <p:nvPr/>
          </p:nvSpPr>
          <p:spPr>
            <a:xfrm>
              <a:off x="6787425"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ו</a:t>
              </a:r>
            </a:p>
          </p:txBody>
        </p:sp>
        <p:sp>
          <p:nvSpPr>
            <p:cNvPr id="8" name="מלבן: פינות אלכסוניות חתוכות 7">
              <a:extLst>
                <a:ext uri="{FF2B5EF4-FFF2-40B4-BE49-F238E27FC236}">
                  <a16:creationId xmlns:a16="http://schemas.microsoft.com/office/drawing/2014/main" id="{BCFB4FF3-DFAD-946D-D17C-9040937BB83B}"/>
                </a:ext>
              </a:extLst>
            </p:cNvPr>
            <p:cNvSpPr/>
            <p:nvPr/>
          </p:nvSpPr>
          <p:spPr>
            <a:xfrm>
              <a:off x="5659208"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ל</a:t>
              </a:r>
            </a:p>
          </p:txBody>
        </p:sp>
        <p:sp>
          <p:nvSpPr>
            <p:cNvPr id="9" name="מלבן: פינות אלכסוניות חתוכות 8">
              <a:extLst>
                <a:ext uri="{FF2B5EF4-FFF2-40B4-BE49-F238E27FC236}">
                  <a16:creationId xmlns:a16="http://schemas.microsoft.com/office/drawing/2014/main" id="{A2894A70-7481-8B73-44FD-D57B3962C250}"/>
                </a:ext>
              </a:extLst>
            </p:cNvPr>
            <p:cNvSpPr/>
            <p:nvPr/>
          </p:nvSpPr>
          <p:spPr>
            <a:xfrm>
              <a:off x="4530991"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ל</a:t>
              </a:r>
            </a:p>
          </p:txBody>
        </p:sp>
        <p:sp>
          <p:nvSpPr>
            <p:cNvPr id="10" name="מלבן: פינות אלכסוניות חתוכות 9">
              <a:extLst>
                <a:ext uri="{FF2B5EF4-FFF2-40B4-BE49-F238E27FC236}">
                  <a16:creationId xmlns:a16="http://schemas.microsoft.com/office/drawing/2014/main" id="{9BC8FEE9-78D0-86B3-DA6B-517FE00212EE}"/>
                </a:ext>
              </a:extLst>
            </p:cNvPr>
            <p:cNvSpPr/>
            <p:nvPr/>
          </p:nvSpPr>
          <p:spPr>
            <a:xfrm>
              <a:off x="3402774"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י</a:t>
              </a:r>
            </a:p>
          </p:txBody>
        </p:sp>
        <p:sp>
          <p:nvSpPr>
            <p:cNvPr id="11" name="מלבן: פינות אלכסוניות חתוכות 10">
              <a:extLst>
                <a:ext uri="{FF2B5EF4-FFF2-40B4-BE49-F238E27FC236}">
                  <a16:creationId xmlns:a16="http://schemas.microsoft.com/office/drawing/2014/main" id="{24211E64-BF6D-7228-15F8-36CD806BFC9E}"/>
                </a:ext>
              </a:extLst>
            </p:cNvPr>
            <p:cNvSpPr/>
            <p:nvPr/>
          </p:nvSpPr>
          <p:spPr>
            <a:xfrm>
              <a:off x="2274557" y="4286214"/>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ם</a:t>
              </a:r>
            </a:p>
          </p:txBody>
        </p:sp>
        <p:sp>
          <p:nvSpPr>
            <p:cNvPr id="12" name="מלבן: פינות אלכסוניות חתוכות 11">
              <a:extLst>
                <a:ext uri="{FF2B5EF4-FFF2-40B4-BE49-F238E27FC236}">
                  <a16:creationId xmlns:a16="http://schemas.microsoft.com/office/drawing/2014/main" id="{44FB6E53-CA9D-F594-8AD8-E8D543DA71A3}"/>
                </a:ext>
              </a:extLst>
            </p:cNvPr>
            <p:cNvSpPr/>
            <p:nvPr/>
          </p:nvSpPr>
          <p:spPr>
            <a:xfrm>
              <a:off x="7963859"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נ</a:t>
              </a:r>
            </a:p>
          </p:txBody>
        </p:sp>
        <p:sp>
          <p:nvSpPr>
            <p:cNvPr id="13" name="מלבן: פינות אלכסוניות חתוכות 12">
              <a:extLst>
                <a:ext uri="{FF2B5EF4-FFF2-40B4-BE49-F238E27FC236}">
                  <a16:creationId xmlns:a16="http://schemas.microsoft.com/office/drawing/2014/main" id="{5407D6EF-AB4A-696B-290E-5597F514F264}"/>
                </a:ext>
              </a:extLst>
            </p:cNvPr>
            <p:cNvSpPr/>
            <p:nvPr/>
          </p:nvSpPr>
          <p:spPr>
            <a:xfrm>
              <a:off x="6835642"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י</a:t>
              </a:r>
            </a:p>
          </p:txBody>
        </p:sp>
        <p:sp>
          <p:nvSpPr>
            <p:cNvPr id="14" name="מלבן: פינות אלכסוניות חתוכות 13">
              <a:extLst>
                <a:ext uri="{FF2B5EF4-FFF2-40B4-BE49-F238E27FC236}">
                  <a16:creationId xmlns:a16="http://schemas.microsoft.com/office/drawing/2014/main" id="{DBB44E0F-405E-D4C0-64C7-642B67BBB87B}"/>
                </a:ext>
              </a:extLst>
            </p:cNvPr>
            <p:cNvSpPr/>
            <p:nvPr/>
          </p:nvSpPr>
          <p:spPr>
            <a:xfrm>
              <a:off x="5707425"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ס</a:t>
              </a:r>
            </a:p>
          </p:txBody>
        </p:sp>
        <p:sp>
          <p:nvSpPr>
            <p:cNvPr id="15" name="מלבן: פינות אלכסוניות חתוכות 14">
              <a:extLst>
                <a:ext uri="{FF2B5EF4-FFF2-40B4-BE49-F238E27FC236}">
                  <a16:creationId xmlns:a16="http://schemas.microsoft.com/office/drawing/2014/main" id="{642E205B-06FD-4031-6EB8-EEECB23BF01A}"/>
                </a:ext>
              </a:extLst>
            </p:cNvPr>
            <p:cNvSpPr/>
            <p:nvPr/>
          </p:nvSpPr>
          <p:spPr>
            <a:xfrm>
              <a:off x="4579208"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י</a:t>
              </a:r>
            </a:p>
          </p:txBody>
        </p:sp>
        <p:sp>
          <p:nvSpPr>
            <p:cNvPr id="16" name="מלבן: פינות אלכסוניות חתוכות 15">
              <a:extLst>
                <a:ext uri="{FF2B5EF4-FFF2-40B4-BE49-F238E27FC236}">
                  <a16:creationId xmlns:a16="http://schemas.microsoft.com/office/drawing/2014/main" id="{1B2A0329-33F5-F678-751C-FE3FAA1529CD}"/>
                </a:ext>
              </a:extLst>
            </p:cNvPr>
            <p:cNvSpPr/>
            <p:nvPr/>
          </p:nvSpPr>
          <p:spPr>
            <a:xfrm>
              <a:off x="3450991" y="5448687"/>
              <a:ext cx="1080000" cy="1080000"/>
            </a:xfrm>
            <a:prstGeom prst="snip2DiagRect">
              <a:avLst>
                <a:gd name="adj1" fmla="val 16000"/>
                <a:gd name="adj2" fmla="val 16667"/>
              </a:avLst>
            </a:prstGeom>
            <a:ln>
              <a:noFill/>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4400" dirty="0">
                  <a:solidFill>
                    <a:srgbClr val="8F57BA"/>
                  </a:solidFill>
                  <a:latin typeface="Afek 1.5 AAA DemiBold" panose="00000700000000000000" pitchFamily="50" charset="-79"/>
                  <a:cs typeface="Afek 1.5 AAA DemiBold" panose="00000700000000000000" pitchFamily="50" charset="-79"/>
                </a:rPr>
                <a:t>ם</a:t>
              </a:r>
            </a:p>
          </p:txBody>
        </p:sp>
      </p:grpSp>
    </p:spTree>
    <p:extLst>
      <p:ext uri="{BB962C8B-B14F-4D97-AF65-F5344CB8AC3E}">
        <p14:creationId xmlns:p14="http://schemas.microsoft.com/office/powerpoint/2010/main" val="183306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E3ABB9-1504-3AB9-EF54-89F0F8DEC19D}"/>
              </a:ext>
            </a:extLst>
          </p:cNvPr>
          <p:cNvSpPr>
            <a:spLocks noGrp="1"/>
          </p:cNvSpPr>
          <p:nvPr>
            <p:ph type="title"/>
          </p:nvPr>
        </p:nvSpPr>
        <p:spPr/>
        <p:txBody>
          <a:bodyPr/>
          <a:lstStyle/>
          <a:p>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שם החג </a:t>
            </a:r>
            <a:r>
              <a:rPr lang="he-IL" dirty="0">
                <a:solidFill>
                  <a:schemeClr val="bg1"/>
                </a:solidFill>
                <a:latin typeface="Afek 1.5 AAA DemiBold" panose="00000700000000000000" pitchFamily="50" charset="-79"/>
                <a:cs typeface="Afek 1.5 AAA DemiBold" panose="00000700000000000000" pitchFamily="50" charset="-79"/>
              </a:rPr>
              <a:t>רומז על הניסים </a:t>
            </a:r>
            <a:r>
              <a:rPr lang="he-IL" dirty="0" err="1">
                <a:solidFill>
                  <a:schemeClr val="bg1"/>
                </a:solidFill>
                <a:latin typeface="Afek 1.5 AAA DemiBold" panose="00000700000000000000" pitchFamily="50" charset="-79"/>
                <a:cs typeface="Afek 1.5 AAA DemiBold" panose="00000700000000000000" pitchFamily="50" charset="-79"/>
              </a:rPr>
              <a:t>שארעו</a:t>
            </a:r>
            <a:r>
              <a:rPr lang="he-IL" dirty="0">
                <a:solidFill>
                  <a:schemeClr val="bg1"/>
                </a:solidFill>
                <a:latin typeface="Afek 1.5 AAA DemiBold" panose="00000700000000000000" pitchFamily="50" charset="-79"/>
                <a:cs typeface="Afek 1.5 AAA DemiBold" panose="00000700000000000000" pitchFamily="50" charset="-79"/>
              </a:rPr>
              <a:t> בו...</a:t>
            </a:r>
          </a:p>
        </p:txBody>
      </p:sp>
      <p:sp>
        <p:nvSpPr>
          <p:cNvPr id="3" name="מציין מיקום תוכן 2">
            <a:extLst>
              <a:ext uri="{FF2B5EF4-FFF2-40B4-BE49-F238E27FC236}">
                <a16:creationId xmlns:a16="http://schemas.microsoft.com/office/drawing/2014/main" id="{C98EFCA9-284A-0C17-F67C-710EC97C4FB2}"/>
              </a:ext>
            </a:extLst>
          </p:cNvPr>
          <p:cNvSpPr>
            <a:spLocks noGrp="1"/>
          </p:cNvSpPr>
          <p:nvPr>
            <p:ph idx="1"/>
          </p:nvPr>
        </p:nvSpPr>
        <p:spPr>
          <a:xfrm>
            <a:off x="7419703" y="2060756"/>
            <a:ext cx="3725091" cy="2667998"/>
          </a:xfrm>
        </p:spPr>
        <p:txBody>
          <a:bodyPr>
            <a:normAutofit/>
          </a:bodyPr>
          <a:lstStyle/>
          <a:p>
            <a:pPr marL="0" indent="0" algn="ctr">
              <a:buNone/>
            </a:pPr>
            <a:r>
              <a:rPr lang="he-IL" sz="4800" u="sng" dirty="0">
                <a:solidFill>
                  <a:schemeClr val="accent4">
                    <a:lumMod val="60000"/>
                    <a:lumOff val="40000"/>
                  </a:schemeClr>
                </a:solidFill>
                <a:latin typeface="Afek 1.5 AAA DemiBold" panose="00000700000000000000" pitchFamily="50" charset="-79"/>
                <a:cs typeface="Afek 1.5 AAA DemiBold" panose="00000700000000000000" pitchFamily="50" charset="-79"/>
              </a:rPr>
              <a:t>חנו-כ"ה</a:t>
            </a:r>
          </a:p>
          <a:p>
            <a:pPr marL="0" indent="0" algn="ctr">
              <a:buNone/>
            </a:pPr>
            <a:r>
              <a:rPr lang="he-IL" sz="3600" dirty="0">
                <a:solidFill>
                  <a:schemeClr val="bg1"/>
                </a:solidFill>
                <a:latin typeface="Afek 1.5 AAA DemiBold" panose="00000700000000000000" pitchFamily="50" charset="-79"/>
                <a:cs typeface="Afek 1.5 AAA DemiBold" panose="00000700000000000000" pitchFamily="50" charset="-79"/>
              </a:rPr>
              <a:t>ביום כ"ה כסלו חנו מהמלחמה.</a:t>
            </a:r>
          </a:p>
          <a:p>
            <a:pPr marL="0" indent="0" algn="ctr">
              <a:buNone/>
            </a:pPr>
            <a:r>
              <a:rPr lang="he-IL" sz="3600" dirty="0">
                <a:solidFill>
                  <a:srgbClr val="CEB5E1"/>
                </a:solidFill>
                <a:latin typeface="Afek 1.5 AAA DemiBold" panose="00000700000000000000" pitchFamily="50" charset="-79"/>
                <a:cs typeface="Afek 1.5 AAA DemiBold" panose="00000700000000000000" pitchFamily="50" charset="-79"/>
              </a:rPr>
              <a:t>מה הנס?</a:t>
            </a:r>
            <a:endParaRPr lang="he-IL" sz="3200" dirty="0">
              <a:solidFill>
                <a:srgbClr val="CEB5E1"/>
              </a:solidFill>
              <a:latin typeface="Afek 1.5 AAA DemiBold" panose="00000700000000000000" pitchFamily="50" charset="-79"/>
              <a:cs typeface="Afek 1.5 AAA DemiBold" panose="00000700000000000000" pitchFamily="50" charset="-79"/>
            </a:endParaRPr>
          </a:p>
        </p:txBody>
      </p:sp>
      <p:sp>
        <p:nvSpPr>
          <p:cNvPr id="4" name="מציין מיקום תוכן 2">
            <a:extLst>
              <a:ext uri="{FF2B5EF4-FFF2-40B4-BE49-F238E27FC236}">
                <a16:creationId xmlns:a16="http://schemas.microsoft.com/office/drawing/2014/main" id="{42030E2C-6108-70E5-08AE-F8381441CC92}"/>
              </a:ext>
            </a:extLst>
          </p:cNvPr>
          <p:cNvSpPr txBox="1">
            <a:spLocks/>
          </p:cNvSpPr>
          <p:nvPr/>
        </p:nvSpPr>
        <p:spPr>
          <a:xfrm>
            <a:off x="496390" y="2060756"/>
            <a:ext cx="5083628" cy="2667998"/>
          </a:xfrm>
          <a:prstGeom prst="rect">
            <a:avLst/>
          </a:prstGeom>
        </p:spPr>
        <p:txBody>
          <a:bodyPr vert="horz" lIns="91440" tIns="45720" rIns="91440" bIns="45720" rtlCol="1">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he-IL" sz="4800" u="sng" dirty="0" err="1">
                <a:solidFill>
                  <a:schemeClr val="accent4">
                    <a:lumMod val="60000"/>
                    <a:lumOff val="40000"/>
                  </a:schemeClr>
                </a:solidFill>
                <a:latin typeface="Afek 1.5 AAA DemiBold" panose="00000700000000000000" pitchFamily="50" charset="-79"/>
                <a:cs typeface="Afek 1.5 AAA DemiBold" panose="00000700000000000000" pitchFamily="50" charset="-79"/>
              </a:rPr>
              <a:t>חנוכ"ה</a:t>
            </a:r>
            <a:endParaRPr lang="he-IL" sz="4800" u="sng"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a:p>
            <a:pPr marL="0" indent="0" algn="ctr" rtl="0">
              <a:buFont typeface="Arial" panose="020B0604020202020204" pitchFamily="34" charset="0"/>
              <a:buNone/>
            </a:pPr>
            <a:r>
              <a:rPr lang="he-IL" sz="3600" dirty="0">
                <a:solidFill>
                  <a:schemeClr val="bg1"/>
                </a:solidFill>
                <a:latin typeface="Afek 1.5 AAA DemiBold" panose="00000700000000000000" pitchFamily="50" charset="-79"/>
                <a:cs typeface="Afek 1.5 AAA DemiBold" panose="00000700000000000000" pitchFamily="50" charset="-79"/>
              </a:rPr>
              <a:t>ראשי תיבות:</a:t>
            </a:r>
          </a:p>
          <a:p>
            <a:pPr marL="0" indent="0" algn="ctr" rtl="0">
              <a:buFont typeface="Arial" panose="020B0604020202020204" pitchFamily="34" charset="0"/>
              <a:buNone/>
            </a:pP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ח</a:t>
            </a:r>
            <a:r>
              <a:rPr lang="he-IL" sz="3600" dirty="0">
                <a:solidFill>
                  <a:schemeClr val="bg1"/>
                </a:solidFill>
                <a:latin typeface="Afek 1.5 AAA DemiBold" panose="00000700000000000000" pitchFamily="50" charset="-79"/>
                <a:cs typeface="Afek 1.5 AAA DemiBold" panose="00000700000000000000" pitchFamily="50" charset="-79"/>
              </a:rPr>
              <a:t>'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נ</a:t>
            </a:r>
            <a:r>
              <a:rPr lang="he-IL" sz="3600" dirty="0">
                <a:solidFill>
                  <a:schemeClr val="bg1"/>
                </a:solidFill>
                <a:latin typeface="Afek 1.5 AAA DemiBold" panose="00000700000000000000" pitchFamily="50" charset="-79"/>
                <a:cs typeface="Afek 1.5 AAA DemiBold" panose="00000700000000000000" pitchFamily="50" charset="-79"/>
              </a:rPr>
              <a:t>רות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ו</a:t>
            </a:r>
            <a:r>
              <a:rPr lang="he-IL" sz="3600" dirty="0">
                <a:solidFill>
                  <a:schemeClr val="bg1"/>
                </a:solidFill>
                <a:latin typeface="Afek 1.5 AAA DemiBold" panose="00000700000000000000" pitchFamily="50" charset="-79"/>
                <a:cs typeface="Afek 1.5 AAA DemiBold" panose="00000700000000000000" pitchFamily="50" charset="-79"/>
              </a:rPr>
              <a:t>הלכה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כ</a:t>
            </a:r>
            <a:r>
              <a:rPr lang="he-IL" sz="3600" dirty="0">
                <a:solidFill>
                  <a:schemeClr val="bg1"/>
                </a:solidFill>
                <a:latin typeface="Afek 1.5 AAA DemiBold" panose="00000700000000000000" pitchFamily="50" charset="-79"/>
                <a:cs typeface="Afek 1.5 AAA DemiBold" panose="00000700000000000000" pitchFamily="50" charset="-79"/>
              </a:rPr>
              <a:t>בית </a:t>
            </a:r>
            <a:r>
              <a:rPr lang="he-IL" sz="3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a:t>
            </a:r>
            <a:r>
              <a:rPr lang="he-IL" sz="3600" dirty="0">
                <a:solidFill>
                  <a:schemeClr val="bg1"/>
                </a:solidFill>
                <a:latin typeface="Afek 1.5 AAA DemiBold" panose="00000700000000000000" pitchFamily="50" charset="-79"/>
                <a:cs typeface="Afek 1.5 AAA DemiBold" panose="00000700000000000000" pitchFamily="50" charset="-79"/>
              </a:rPr>
              <a:t>לל.</a:t>
            </a:r>
          </a:p>
          <a:p>
            <a:pPr marL="0" indent="0" algn="ctr" rtl="0">
              <a:buFont typeface="Arial" panose="020B0604020202020204" pitchFamily="34" charset="0"/>
              <a:buNone/>
            </a:pPr>
            <a:r>
              <a:rPr lang="he-IL" sz="3600" dirty="0">
                <a:solidFill>
                  <a:srgbClr val="CEB5E1"/>
                </a:solidFill>
                <a:latin typeface="Afek 1.5 AAA DemiBold" panose="00000700000000000000" pitchFamily="50" charset="-79"/>
                <a:cs typeface="Afek 1.5 AAA DemiBold" panose="00000700000000000000" pitchFamily="50" charset="-79"/>
              </a:rPr>
              <a:t>מה הנס? לזכר מה הנרות?</a:t>
            </a:r>
            <a:endParaRPr lang="he-IL" sz="3200" dirty="0">
              <a:solidFill>
                <a:srgbClr val="CEB5E1"/>
              </a:solidFill>
              <a:latin typeface="Afek 1.5 AAA DemiBold" panose="00000700000000000000" pitchFamily="50" charset="-79"/>
              <a:cs typeface="Afek 1.5 AAA DemiBold" panose="00000700000000000000" pitchFamily="50" charset="-79"/>
            </a:endParaRPr>
          </a:p>
        </p:txBody>
      </p:sp>
      <p:sp>
        <p:nvSpPr>
          <p:cNvPr id="5" name="כותרת משנה 2">
            <a:extLst>
              <a:ext uri="{FF2B5EF4-FFF2-40B4-BE49-F238E27FC236}">
                <a16:creationId xmlns:a16="http://schemas.microsoft.com/office/drawing/2014/main" id="{56AF750D-5346-6D9F-10A2-1B9D17334C14}"/>
              </a:ext>
            </a:extLst>
          </p:cNvPr>
          <p:cNvSpPr txBox="1">
            <a:spLocks/>
          </p:cNvSpPr>
          <p:nvPr/>
        </p:nvSpPr>
        <p:spPr>
          <a:xfrm>
            <a:off x="4641668" y="4918482"/>
            <a:ext cx="7227266" cy="132556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he-IL" sz="3600" u="sng" dirty="0">
                <a:solidFill>
                  <a:srgbClr val="E6D9EF"/>
                </a:solidFill>
                <a:latin typeface="Fb Digital" panose="02020503050405020304" pitchFamily="18" charset="-79"/>
                <a:cs typeface="Fb Digital" panose="02020503050405020304" pitchFamily="18" charset="-79"/>
              </a:rPr>
              <a:t>אות הקוד:</a:t>
            </a:r>
          </a:p>
          <a:p>
            <a:pPr marL="0" indent="0">
              <a:spcBef>
                <a:spcPts val="0"/>
              </a:spcBef>
              <a:buNone/>
            </a:pPr>
            <a:r>
              <a:rPr lang="he-IL" sz="2000" dirty="0">
                <a:solidFill>
                  <a:srgbClr val="CEB5E1"/>
                </a:solidFill>
                <a:latin typeface="Afek 1.5 AAA DemiBold" panose="00000700000000000000" pitchFamily="50" charset="-79"/>
                <a:cs typeface="Afek 1.5 AAA DemiBold" panose="00000700000000000000" pitchFamily="50" charset="-79"/>
              </a:rPr>
              <a:t>אנו בנר השני, לכן ניקח את האות </a:t>
            </a:r>
            <a:r>
              <a:rPr lang="he-IL" sz="2000" dirty="0" err="1">
                <a:solidFill>
                  <a:srgbClr val="CEB5E1"/>
                </a:solidFill>
                <a:latin typeface="Afek 1.5 AAA DemiBold" panose="00000700000000000000" pitchFamily="50" charset="-79"/>
                <a:cs typeface="Afek 1.5 AAA DemiBold" panose="00000700000000000000" pitchFamily="50" charset="-79"/>
              </a:rPr>
              <a:t>השניה</a:t>
            </a:r>
            <a:r>
              <a:rPr lang="he-IL" sz="2000" dirty="0">
                <a:solidFill>
                  <a:srgbClr val="CEB5E1"/>
                </a:solidFill>
                <a:latin typeface="Afek 1.5 AAA DemiBold" panose="00000700000000000000" pitchFamily="50" charset="-79"/>
                <a:cs typeface="Afek 1.5 AAA DemiBold" panose="00000700000000000000" pitchFamily="50" charset="-79"/>
              </a:rPr>
              <a:t> משם החג</a:t>
            </a:r>
          </a:p>
        </p:txBody>
      </p:sp>
      <p:sp>
        <p:nvSpPr>
          <p:cNvPr id="6" name="לחצן פעולה: ריק 5">
            <a:hlinkClick r:id="" action="ppaction://hlinkshowjump?jump=nextslide" highlightClick="1"/>
            <a:extLst>
              <a:ext uri="{FF2B5EF4-FFF2-40B4-BE49-F238E27FC236}">
                <a16:creationId xmlns:a16="http://schemas.microsoft.com/office/drawing/2014/main" id="{3A9357E8-341C-0FA2-FB6A-A56F57C7C0F2}"/>
              </a:ext>
            </a:extLst>
          </p:cNvPr>
          <p:cNvSpPr/>
          <p:nvPr/>
        </p:nvSpPr>
        <p:spPr>
          <a:xfrm>
            <a:off x="10384970" y="5914396"/>
            <a:ext cx="1412254" cy="667139"/>
          </a:xfrm>
          <a:prstGeom prst="actionButtonBlank">
            <a:avLst/>
          </a:prstGeom>
          <a:solidFill>
            <a:srgbClr val="92278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dirty="0">
                <a:latin typeface="Afek 1.5 AAA DemiBold" panose="00000700000000000000" pitchFamily="50" charset="-79"/>
                <a:cs typeface="Afek 1.5 AAA DemiBold" panose="00000700000000000000" pitchFamily="50" charset="-79"/>
              </a:rPr>
              <a:t>גילינו את האות.</a:t>
            </a:r>
          </a:p>
          <a:p>
            <a:pPr algn="ctr"/>
            <a:r>
              <a:rPr lang="he-IL" sz="1200" dirty="0">
                <a:latin typeface="Afek 1.5 AAA DemiBold" panose="00000700000000000000" pitchFamily="50" charset="-79"/>
                <a:cs typeface="Afek 1.5 AAA DemiBold" panose="00000700000000000000" pitchFamily="50" charset="-79"/>
              </a:rPr>
              <a:t>ממשיכים</a:t>
            </a:r>
          </a:p>
        </p:txBody>
      </p:sp>
    </p:spTree>
    <p:extLst>
      <p:ext uri="{BB962C8B-B14F-4D97-AF65-F5344CB8AC3E}">
        <p14:creationId xmlns:p14="http://schemas.microsoft.com/office/powerpoint/2010/main" val="3955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1000"/>
                                        <p:tgtEl>
                                          <p:spTgt spid="4">
                                            <p:txEl>
                                              <p:pRg st="1" end="1"/>
                                            </p:txEl>
                                          </p:spTgt>
                                        </p:tgtEl>
                                      </p:cBhvr>
                                    </p:animEffect>
                                    <p:anim calcmode="lin" valueType="num">
                                      <p:cBhvr>
                                        <p:cTn id="3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1000"/>
                                        <p:tgtEl>
                                          <p:spTgt spid="4">
                                            <p:txEl>
                                              <p:pRg st="2" end="2"/>
                                            </p:txEl>
                                          </p:spTgt>
                                        </p:tgtEl>
                                      </p:cBhvr>
                                    </p:animEffect>
                                    <p:anim calcmode="lin" valueType="num">
                                      <p:cBhvr>
                                        <p:cTn id="3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1000"/>
                                        <p:tgtEl>
                                          <p:spTgt spid="4">
                                            <p:txEl>
                                              <p:pRg st="3" end="3"/>
                                            </p:txEl>
                                          </p:spTgt>
                                        </p:tgtEl>
                                      </p:cBhvr>
                                    </p:animEffect>
                                    <p:anim calcmode="lin" valueType="num">
                                      <p:cBhvr>
                                        <p:cTn id="4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משנה 2">
            <a:extLst>
              <a:ext uri="{FF2B5EF4-FFF2-40B4-BE49-F238E27FC236}">
                <a16:creationId xmlns:a16="http://schemas.microsoft.com/office/drawing/2014/main" id="{2B47D76A-68D8-D80A-2F77-6B5EFFA1161A}"/>
              </a:ext>
            </a:extLst>
          </p:cNvPr>
          <p:cNvSpPr>
            <a:spLocks noGrp="1"/>
          </p:cNvSpPr>
          <p:nvPr>
            <p:ph type="subTitle" idx="1"/>
          </p:nvPr>
        </p:nvSpPr>
        <p:spPr>
          <a:xfrm>
            <a:off x="8745416" y="573477"/>
            <a:ext cx="3007970" cy="3033943"/>
          </a:xfrm>
        </p:spPr>
        <p:txBody>
          <a:bodyPr>
            <a:normAutofit/>
          </a:bodyPr>
          <a:lstStyle/>
          <a:p>
            <a:pPr algn="r"/>
            <a:r>
              <a:rPr lang="he-IL" dirty="0">
                <a:solidFill>
                  <a:schemeClr val="bg1"/>
                </a:solidFill>
                <a:latin typeface="Afek 1.5 AAA DemiBold" panose="00000700000000000000" pitchFamily="50" charset="-79"/>
                <a:cs typeface="Afek 1.5 AAA DemiBold" panose="00000700000000000000" pitchFamily="50" charset="-79"/>
              </a:rPr>
              <a:t>לחצו על </a:t>
            </a:r>
            <a:r>
              <a:rPr lang="he-IL" dirty="0" err="1">
                <a:solidFill>
                  <a:schemeClr val="bg1"/>
                </a:solidFill>
                <a:latin typeface="Afek 1.5 AAA DemiBold" panose="00000700000000000000" pitchFamily="50" charset="-79"/>
                <a:cs typeface="Afek 1.5 AAA DemiBold" panose="00000700000000000000" pitchFamily="50" charset="-79"/>
              </a:rPr>
              <a:t>החנוכיה</a:t>
            </a:r>
            <a:r>
              <a:rPr lang="he-IL" dirty="0">
                <a:solidFill>
                  <a:schemeClr val="bg1"/>
                </a:solidFill>
                <a:latin typeface="Afek 1.5 AAA DemiBold" panose="00000700000000000000" pitchFamily="50" charset="-79"/>
                <a:cs typeface="Afek 1.5 AAA DemiBold" panose="00000700000000000000" pitchFamily="50" charset="-79"/>
              </a:rPr>
              <a:t> והדליקו את</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הנר השלישי.</a:t>
            </a:r>
          </a:p>
          <a:p>
            <a:pPr algn="r"/>
            <a:r>
              <a:rPr lang="he-IL" dirty="0">
                <a:solidFill>
                  <a:schemeClr val="bg1"/>
                </a:solidFill>
                <a:latin typeface="Afek 1.5 AAA DemiBold" panose="00000700000000000000" pitchFamily="50" charset="-79"/>
                <a:cs typeface="Afek 1.5 AAA DemiBold" panose="00000700000000000000" pitchFamily="50" charset="-79"/>
              </a:rPr>
              <a:t>לאחר שהדלקתם</a:t>
            </a:r>
            <a:r>
              <a:rPr lang="en-US" dirty="0">
                <a:solidFill>
                  <a:schemeClr val="bg1"/>
                </a:solidFill>
                <a:latin typeface="Afek 1.5 AAA DemiBold" panose="00000700000000000000" pitchFamily="50" charset="-79"/>
                <a:cs typeface="Afek 1.5 AAA DemiBold" panose="00000700000000000000" pitchFamily="50" charset="-79"/>
              </a:rPr>
              <a:t/>
            </a:r>
            <a:br>
              <a:rPr lang="en-US" dirty="0">
                <a:solidFill>
                  <a:schemeClr val="bg1"/>
                </a:solidFill>
                <a:latin typeface="Afek 1.5 AAA DemiBold" panose="00000700000000000000" pitchFamily="50" charset="-79"/>
                <a:cs typeface="Afek 1.5 AAA DemiBold" panose="00000700000000000000" pitchFamily="50" charset="-79"/>
              </a:rPr>
            </a:br>
            <a:r>
              <a:rPr lang="he-IL" dirty="0">
                <a:solidFill>
                  <a:schemeClr val="bg1"/>
                </a:solidFill>
                <a:latin typeface="Afek 1.5 AAA DemiBold" panose="00000700000000000000" pitchFamily="50" charset="-79"/>
                <a:cs typeface="Afek 1.5 AAA DemiBold" panose="00000700000000000000" pitchFamily="50" charset="-79"/>
              </a:rPr>
              <a:t>את הנר – לחצו עליו </a:t>
            </a:r>
            <a:r>
              <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rPr>
              <a:t>וגלו: מדוע הנס היה מיותר?</a:t>
            </a:r>
          </a:p>
        </p:txBody>
      </p:sp>
      <p:pic>
        <p:nvPicPr>
          <p:cNvPr id="3" name="תמונה 2" descr="תמונה שמכילה קנדלברה&#10;&#10;התיאור נוצר באופן אוטומטי">
            <a:extLst>
              <a:ext uri="{FF2B5EF4-FFF2-40B4-BE49-F238E27FC236}">
                <a16:creationId xmlns:a16="http://schemas.microsoft.com/office/drawing/2014/main" id="{287A877A-06A1-DFFF-BEFE-5AB5FC24C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247" y="178835"/>
            <a:ext cx="6500326" cy="6500330"/>
          </a:xfrm>
          <a:prstGeom prst="rect">
            <a:avLst/>
          </a:prstGeom>
        </p:spPr>
      </p:pic>
      <p:pic>
        <p:nvPicPr>
          <p:cNvPr id="5" name="תמונה 4" descr="תמונה שמכילה קנדלברה&#10;&#10;התיאור נוצר באופן אוטומטי">
            <a:extLst>
              <a:ext uri="{FF2B5EF4-FFF2-40B4-BE49-F238E27FC236}">
                <a16:creationId xmlns:a16="http://schemas.microsoft.com/office/drawing/2014/main" id="{EB2F1577-9998-8A87-87CF-FC5701118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45" y="178834"/>
            <a:ext cx="6500328" cy="6500332"/>
          </a:xfrm>
          <a:prstGeom prst="rect">
            <a:avLst/>
          </a:prstGeom>
        </p:spPr>
      </p:pic>
      <p:sp>
        <p:nvSpPr>
          <p:cNvPr id="9" name="לחצן פעולה: ריק 8">
            <a:hlinkClick r:id="" action="ppaction://hlinkshowjump?jump=nextslide" highlightClick="1"/>
            <a:extLst>
              <a:ext uri="{FF2B5EF4-FFF2-40B4-BE49-F238E27FC236}">
                <a16:creationId xmlns:a16="http://schemas.microsoft.com/office/drawing/2014/main" id="{4CAD0378-F1DD-9A3A-9652-44FEA14B06C2}"/>
              </a:ext>
            </a:extLst>
          </p:cNvPr>
          <p:cNvSpPr/>
          <p:nvPr/>
        </p:nvSpPr>
        <p:spPr>
          <a:xfrm>
            <a:off x="5111267" y="834887"/>
            <a:ext cx="503583" cy="1431235"/>
          </a:xfrm>
          <a:prstGeom prst="actionButtonBlank">
            <a:avLst/>
          </a:prstGeom>
          <a:solidFill>
            <a:srgbClr val="4472C4">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513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childTnLst>
                          </p:cTn>
                        </p:par>
                      </p:childTnLst>
                    </p:cTn>
                  </p:par>
                </p:childTnLst>
              </p:cTn>
              <p:nextCondLst>
                <p:cond evt="onClick" delay="0">
                  <p:tgtEl>
                    <p:spTgt spid="3"/>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תמונה 25" descr="תמונה שמכילה טקסט&#10;&#10;התיאור נוצר באופן אוטומטי">
            <a:extLst>
              <a:ext uri="{FF2B5EF4-FFF2-40B4-BE49-F238E27FC236}">
                <a16:creationId xmlns:a16="http://schemas.microsoft.com/office/drawing/2014/main" id="{F94806B2-7003-E82F-ECDE-3ED74B31C4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08978" y="395143"/>
            <a:ext cx="10515600" cy="2200817"/>
          </a:xfrm>
          <a:prstGeom prst="rect">
            <a:avLst/>
          </a:prstGeom>
        </p:spPr>
      </p:pic>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3">
            <a:duotone>
              <a:schemeClr val="accent2">
                <a:shade val="45000"/>
                <a:satMod val="135000"/>
              </a:schemeClr>
              <a:prstClr val="white"/>
            </a:duotone>
          </a:blip>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sp>
        <p:nvSpPr>
          <p:cNvPr id="2" name="כותרת 1">
            <a:extLst>
              <a:ext uri="{FF2B5EF4-FFF2-40B4-BE49-F238E27FC236}">
                <a16:creationId xmlns:a16="http://schemas.microsoft.com/office/drawing/2014/main" id="{AC394069-6E62-EECE-9469-4D2BEF30D790}"/>
              </a:ext>
            </a:extLst>
          </p:cNvPr>
          <p:cNvSpPr>
            <a:spLocks noGrp="1"/>
          </p:cNvSpPr>
          <p:nvPr>
            <p:ph type="title"/>
          </p:nvPr>
        </p:nvSpPr>
        <p:spPr>
          <a:xfrm>
            <a:off x="838200" y="921284"/>
            <a:ext cx="10515600" cy="706889"/>
          </a:xfrm>
        </p:spPr>
        <p:txBody>
          <a:bodyPr/>
          <a:lstStyle/>
          <a:p>
            <a:pPr algn="ctr"/>
            <a:r>
              <a:rPr lang="he-IL" dirty="0">
                <a:latin typeface="FbTehilaPro Medium" panose="02020603050405020304" pitchFamily="18" charset="-79"/>
                <a:cs typeface="FbTehilaPro Medium" panose="02020603050405020304" pitchFamily="18" charset="-79"/>
              </a:rPr>
              <a:t>"לא עביד </a:t>
            </a:r>
            <a:r>
              <a:rPr lang="he-IL" dirty="0" err="1">
                <a:solidFill>
                  <a:srgbClr val="8F57BA"/>
                </a:solidFill>
                <a:latin typeface="FbTehilaPro Medium" panose="02020603050405020304" pitchFamily="18" charset="-79"/>
                <a:cs typeface="FbTehilaPro Medium" panose="02020603050405020304" pitchFamily="18" charset="-79"/>
              </a:rPr>
              <a:t>קודשא</a:t>
            </a:r>
            <a:r>
              <a:rPr lang="he-IL" dirty="0">
                <a:solidFill>
                  <a:srgbClr val="8F57BA"/>
                </a:solidFill>
                <a:latin typeface="FbTehilaPro Medium" panose="02020603050405020304" pitchFamily="18" charset="-79"/>
                <a:cs typeface="FbTehilaPro Medium" panose="02020603050405020304" pitchFamily="18" charset="-79"/>
              </a:rPr>
              <a:t> </a:t>
            </a:r>
            <a:r>
              <a:rPr lang="he-IL" dirty="0" err="1">
                <a:solidFill>
                  <a:srgbClr val="8F57BA"/>
                </a:solidFill>
                <a:latin typeface="FbTehilaPro Medium" panose="02020603050405020304" pitchFamily="18" charset="-79"/>
                <a:cs typeface="FbTehilaPro Medium" panose="02020603050405020304" pitchFamily="18" charset="-79"/>
              </a:rPr>
              <a:t>בריך</a:t>
            </a:r>
            <a:r>
              <a:rPr lang="he-IL" dirty="0">
                <a:solidFill>
                  <a:srgbClr val="8F57BA"/>
                </a:solidFill>
                <a:latin typeface="FbTehilaPro Medium" panose="02020603050405020304" pitchFamily="18" charset="-79"/>
                <a:cs typeface="FbTehilaPro Medium" panose="02020603050405020304" pitchFamily="18" charset="-79"/>
              </a:rPr>
              <a:t> הוא </a:t>
            </a:r>
            <a:r>
              <a:rPr lang="he-IL" dirty="0" err="1">
                <a:latin typeface="FbTehilaPro Medium" panose="02020603050405020304" pitchFamily="18" charset="-79"/>
                <a:cs typeface="FbTehilaPro Medium" panose="02020603050405020304" pitchFamily="18" charset="-79"/>
              </a:rPr>
              <a:t>ניסא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למגנא</a:t>
            </a:r>
            <a:r>
              <a:rPr lang="he-IL" dirty="0">
                <a:latin typeface="FbTehilaPro Medium" panose="02020603050405020304" pitchFamily="18" charset="-79"/>
                <a:cs typeface="FbTehilaPro Medium" panose="02020603050405020304" pitchFamily="18" charset="-79"/>
              </a:rPr>
              <a:t>"</a:t>
            </a:r>
          </a:p>
        </p:txBody>
      </p:sp>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3">
            <a:duotone>
              <a:schemeClr val="accent2">
                <a:shade val="45000"/>
                <a:satMod val="135000"/>
              </a:schemeClr>
              <a:prstClr val="white"/>
            </a:duotone>
          </a:blip>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3">
            <a:duotone>
              <a:schemeClr val="accent2">
                <a:shade val="45000"/>
                <a:satMod val="135000"/>
              </a:schemeClr>
              <a:prstClr val="white"/>
            </a:duotone>
          </a:blip>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3">
            <a:duotone>
              <a:schemeClr val="accent2">
                <a:shade val="45000"/>
                <a:satMod val="135000"/>
              </a:schemeClr>
              <a:prstClr val="white"/>
            </a:duotone>
          </a:blip>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3">
            <a:duotone>
              <a:schemeClr val="accent2">
                <a:shade val="45000"/>
                <a:satMod val="135000"/>
              </a:schemeClr>
              <a:prstClr val="white"/>
            </a:duotone>
          </a:blip>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3">
            <a:duotone>
              <a:schemeClr val="accent2">
                <a:shade val="45000"/>
                <a:satMod val="135000"/>
              </a:schemeClr>
              <a:prstClr val="white"/>
            </a:duotone>
          </a:blip>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3">
            <a:duotone>
              <a:schemeClr val="accent2">
                <a:shade val="45000"/>
                <a:satMod val="135000"/>
              </a:schemeClr>
              <a:prstClr val="white"/>
            </a:duotone>
          </a:blip>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3">
            <a:duotone>
              <a:schemeClr val="accent2">
                <a:shade val="45000"/>
                <a:satMod val="135000"/>
              </a:schemeClr>
              <a:prstClr val="white"/>
            </a:duotone>
          </a:blip>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27" name="כותרת משנה 2">
            <a:extLst>
              <a:ext uri="{FF2B5EF4-FFF2-40B4-BE49-F238E27FC236}">
                <a16:creationId xmlns:a16="http://schemas.microsoft.com/office/drawing/2014/main" id="{CCB8F7DC-A036-7E7A-2532-36BE8385E324}"/>
              </a:ext>
            </a:extLst>
          </p:cNvPr>
          <p:cNvSpPr txBox="1">
            <a:spLocks/>
          </p:cNvSpPr>
          <p:nvPr/>
        </p:nvSpPr>
        <p:spPr>
          <a:xfrm>
            <a:off x="708978" y="173552"/>
            <a:ext cx="112000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2600" dirty="0">
                <a:solidFill>
                  <a:schemeClr val="bg1"/>
                </a:solidFill>
                <a:latin typeface="Afek 1.5 AAA DemiBold" panose="00000700000000000000" pitchFamily="50" charset="-79"/>
                <a:cs typeface="Afek 1.5 AAA DemiBold" panose="00000700000000000000" pitchFamily="50" charset="-79"/>
              </a:rPr>
              <a:t>הסבירו את המשפט באמצעות לחיצה על הפירוש של </a:t>
            </a:r>
            <a:r>
              <a:rPr lang="he-IL" sz="2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המילה המודגשת</a:t>
            </a:r>
          </a:p>
        </p:txBody>
      </p:sp>
      <p:sp>
        <p:nvSpPr>
          <p:cNvPr id="28" name="כותרת משנה 2">
            <a:extLst>
              <a:ext uri="{FF2B5EF4-FFF2-40B4-BE49-F238E27FC236}">
                <a16:creationId xmlns:a16="http://schemas.microsoft.com/office/drawing/2014/main" id="{2C1D4F4D-A71A-6363-9C7A-342FB0B54E3C}"/>
              </a:ext>
            </a:extLst>
          </p:cNvPr>
          <p:cNvSpPr txBox="1">
            <a:spLocks/>
          </p:cNvSpPr>
          <p:nvPr/>
        </p:nvSpPr>
        <p:spPr>
          <a:xfrm>
            <a:off x="1530099" y="2659306"/>
            <a:ext cx="83594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לא</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29" name="כותרת משנה 2">
            <a:extLst>
              <a:ext uri="{FF2B5EF4-FFF2-40B4-BE49-F238E27FC236}">
                <a16:creationId xmlns:a16="http://schemas.microsoft.com/office/drawing/2014/main" id="{04FF5D1A-6798-CD1B-3631-A9D2A4BD92BB}"/>
              </a:ext>
            </a:extLst>
          </p:cNvPr>
          <p:cNvSpPr txBox="1">
            <a:spLocks/>
          </p:cNvSpPr>
          <p:nvPr/>
        </p:nvSpPr>
        <p:spPr>
          <a:xfrm>
            <a:off x="7477723" y="2659306"/>
            <a:ext cx="110929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עושה</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0" name="כותרת משנה 2">
            <a:hlinkClick r:id="" action="ppaction://hlinkshowjump?jump=nextslide"/>
            <a:extLst>
              <a:ext uri="{FF2B5EF4-FFF2-40B4-BE49-F238E27FC236}">
                <a16:creationId xmlns:a16="http://schemas.microsoft.com/office/drawing/2014/main" id="{29F651D6-3905-F607-0910-7B02DD12FFBA}"/>
              </a:ext>
            </a:extLst>
          </p:cNvPr>
          <p:cNvSpPr txBox="1">
            <a:spLocks/>
          </p:cNvSpPr>
          <p:nvPr/>
        </p:nvSpPr>
        <p:spPr>
          <a:xfrm>
            <a:off x="4000783" y="2659306"/>
            <a:ext cx="2901722" cy="70689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הקדוש ברוך הוא</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5" name="כותרת משנה 2">
            <a:extLst>
              <a:ext uri="{FF2B5EF4-FFF2-40B4-BE49-F238E27FC236}">
                <a16:creationId xmlns:a16="http://schemas.microsoft.com/office/drawing/2014/main" id="{C0B46971-238B-3133-2FAF-858C393A30B9}"/>
              </a:ext>
            </a:extLst>
          </p:cNvPr>
          <p:cNvSpPr txBox="1">
            <a:spLocks/>
          </p:cNvSpPr>
          <p:nvPr/>
        </p:nvSpPr>
        <p:spPr>
          <a:xfrm>
            <a:off x="9068764" y="2659306"/>
            <a:ext cx="119668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לחינם</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6" name="כותרת משנה 2">
            <a:extLst>
              <a:ext uri="{FF2B5EF4-FFF2-40B4-BE49-F238E27FC236}">
                <a16:creationId xmlns:a16="http://schemas.microsoft.com/office/drawing/2014/main" id="{A535903B-33A7-802E-1DDD-F0D052391D59}"/>
              </a:ext>
            </a:extLst>
          </p:cNvPr>
          <p:cNvSpPr txBox="1">
            <a:spLocks/>
          </p:cNvSpPr>
          <p:nvPr/>
        </p:nvSpPr>
        <p:spPr>
          <a:xfrm>
            <a:off x="2701140" y="2659306"/>
            <a:ext cx="10799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נס</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Tree>
    <p:extLst>
      <p:ext uri="{BB962C8B-B14F-4D97-AF65-F5344CB8AC3E}">
        <p14:creationId xmlns:p14="http://schemas.microsoft.com/office/powerpoint/2010/main" val="7178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8"/>
                                        </p:tgtEl>
                                      </p:cBhvr>
                                    </p:animEffect>
                                    <p:animScale>
                                      <p:cBhvr>
                                        <p:cTn id="13"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29"/>
                                        </p:tgtEl>
                                      </p:cBhvr>
                                    </p:animEffect>
                                    <p:animScale>
                                      <p:cBhvr>
                                        <p:cTn id="19"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5"/>
                                        </p:tgtEl>
                                      </p:cBhvr>
                                    </p:animEffect>
                                    <p:animScale>
                                      <p:cBhvr>
                                        <p:cTn id="25" dur="250" autoRev="1" fill="hold"/>
                                        <p:tgtEl>
                                          <p:spTgt spid="35"/>
                                        </p:tgtEl>
                                      </p:cBhvr>
                                      <p:by x="105000" y="105000"/>
                                    </p:animScale>
                                  </p:childTnLst>
                                </p:cTn>
                              </p:par>
                            </p:childTnLst>
                          </p:cTn>
                        </p:par>
                      </p:childTnLst>
                    </p:cTn>
                  </p:par>
                </p:childTnLst>
              </p:cTn>
              <p:nextCondLst>
                <p:cond evt="onClick" delay="0">
                  <p:tgtEl>
                    <p:spTgt spid="35"/>
                  </p:tgtEl>
                </p:cond>
              </p:nextCondLst>
            </p:seq>
          </p:childTnLst>
        </p:cTn>
      </p:par>
    </p:tnLst>
    <p:bldLst>
      <p:bldP spid="28" grpId="0"/>
      <p:bldP spid="29"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תמונה 25" descr="תמונה שמכילה טקסט&#10;&#10;התיאור נוצר באופן אוטומטי">
            <a:extLst>
              <a:ext uri="{FF2B5EF4-FFF2-40B4-BE49-F238E27FC236}">
                <a16:creationId xmlns:a16="http://schemas.microsoft.com/office/drawing/2014/main" id="{F94806B2-7003-E82F-ECDE-3ED74B31C4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08978" y="395143"/>
            <a:ext cx="10515600" cy="2200817"/>
          </a:xfrm>
          <a:prstGeom prst="rect">
            <a:avLst/>
          </a:prstGeom>
        </p:spPr>
      </p:pic>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3">
            <a:duotone>
              <a:schemeClr val="accent2">
                <a:shade val="45000"/>
                <a:satMod val="135000"/>
              </a:schemeClr>
              <a:prstClr val="white"/>
            </a:duotone>
          </a:blip>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sp>
        <p:nvSpPr>
          <p:cNvPr id="2" name="כותרת 1">
            <a:extLst>
              <a:ext uri="{FF2B5EF4-FFF2-40B4-BE49-F238E27FC236}">
                <a16:creationId xmlns:a16="http://schemas.microsoft.com/office/drawing/2014/main" id="{AC394069-6E62-EECE-9469-4D2BEF30D790}"/>
              </a:ext>
            </a:extLst>
          </p:cNvPr>
          <p:cNvSpPr>
            <a:spLocks noGrp="1"/>
          </p:cNvSpPr>
          <p:nvPr>
            <p:ph type="title"/>
          </p:nvPr>
        </p:nvSpPr>
        <p:spPr>
          <a:xfrm>
            <a:off x="838200" y="921284"/>
            <a:ext cx="10515600" cy="706889"/>
          </a:xfrm>
        </p:spPr>
        <p:txBody>
          <a:bodyPr/>
          <a:lstStyle/>
          <a:p>
            <a:pPr algn="ctr"/>
            <a:r>
              <a:rPr lang="he-IL" dirty="0">
                <a:latin typeface="FbTehilaPro Medium" panose="02020603050405020304" pitchFamily="18" charset="-79"/>
                <a:cs typeface="FbTehilaPro Medium" panose="02020603050405020304" pitchFamily="18" charset="-79"/>
              </a:rPr>
              <a:t>"</a:t>
            </a:r>
            <a:r>
              <a:rPr lang="he-IL" dirty="0">
                <a:solidFill>
                  <a:srgbClr val="8F57BA"/>
                </a:solidFill>
                <a:latin typeface="FbTehilaPro Medium" panose="02020603050405020304" pitchFamily="18" charset="-79"/>
                <a:cs typeface="FbTehilaPro Medium" panose="02020603050405020304" pitchFamily="18" charset="-79"/>
              </a:rPr>
              <a:t>לא</a:t>
            </a:r>
            <a:r>
              <a:rPr lang="he-IL" dirty="0">
                <a:latin typeface="FbTehilaPro Medium" panose="02020603050405020304" pitchFamily="18" charset="-79"/>
                <a:cs typeface="FbTehilaPro Medium" panose="02020603050405020304" pitchFamily="18" charset="-79"/>
              </a:rPr>
              <a:t> עביד </a:t>
            </a:r>
            <a:r>
              <a:rPr lang="he-IL" dirty="0" err="1">
                <a:latin typeface="FbTehilaPro Medium" panose="02020603050405020304" pitchFamily="18" charset="-79"/>
                <a:cs typeface="FbTehilaPro Medium" panose="02020603050405020304" pitchFamily="18" charset="-79"/>
              </a:rPr>
              <a:t>קודשא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בריך</a:t>
            </a:r>
            <a:r>
              <a:rPr lang="he-IL" dirty="0">
                <a:latin typeface="FbTehilaPro Medium" panose="02020603050405020304" pitchFamily="18" charset="-79"/>
                <a:cs typeface="FbTehilaPro Medium" panose="02020603050405020304" pitchFamily="18" charset="-79"/>
              </a:rPr>
              <a:t> הוא </a:t>
            </a:r>
            <a:r>
              <a:rPr lang="he-IL" dirty="0" err="1">
                <a:latin typeface="FbTehilaPro Medium" panose="02020603050405020304" pitchFamily="18" charset="-79"/>
                <a:cs typeface="FbTehilaPro Medium" panose="02020603050405020304" pitchFamily="18" charset="-79"/>
              </a:rPr>
              <a:t>ניסא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למגנא</a:t>
            </a:r>
            <a:r>
              <a:rPr lang="he-IL" dirty="0">
                <a:latin typeface="FbTehilaPro Medium" panose="02020603050405020304" pitchFamily="18" charset="-79"/>
                <a:cs typeface="FbTehilaPro Medium" panose="02020603050405020304" pitchFamily="18" charset="-79"/>
              </a:rPr>
              <a:t>"</a:t>
            </a:r>
          </a:p>
        </p:txBody>
      </p:sp>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3">
            <a:duotone>
              <a:schemeClr val="accent2">
                <a:shade val="45000"/>
                <a:satMod val="135000"/>
              </a:schemeClr>
              <a:prstClr val="white"/>
            </a:duotone>
          </a:blip>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3">
            <a:duotone>
              <a:schemeClr val="accent2">
                <a:shade val="45000"/>
                <a:satMod val="135000"/>
              </a:schemeClr>
              <a:prstClr val="white"/>
            </a:duotone>
          </a:blip>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3">
            <a:duotone>
              <a:schemeClr val="accent2">
                <a:shade val="45000"/>
                <a:satMod val="135000"/>
              </a:schemeClr>
              <a:prstClr val="white"/>
            </a:duotone>
          </a:blip>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3">
            <a:duotone>
              <a:schemeClr val="accent2">
                <a:shade val="45000"/>
                <a:satMod val="135000"/>
              </a:schemeClr>
              <a:prstClr val="white"/>
            </a:duotone>
          </a:blip>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3">
            <a:duotone>
              <a:schemeClr val="accent2">
                <a:shade val="45000"/>
                <a:satMod val="135000"/>
              </a:schemeClr>
              <a:prstClr val="white"/>
            </a:duotone>
          </a:blip>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3">
            <a:duotone>
              <a:schemeClr val="accent2">
                <a:shade val="45000"/>
                <a:satMod val="135000"/>
              </a:schemeClr>
              <a:prstClr val="white"/>
            </a:duotone>
          </a:blip>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3">
            <a:duotone>
              <a:schemeClr val="accent2">
                <a:shade val="45000"/>
                <a:satMod val="135000"/>
              </a:schemeClr>
              <a:prstClr val="white"/>
            </a:duotone>
          </a:blip>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27" name="כותרת משנה 2">
            <a:extLst>
              <a:ext uri="{FF2B5EF4-FFF2-40B4-BE49-F238E27FC236}">
                <a16:creationId xmlns:a16="http://schemas.microsoft.com/office/drawing/2014/main" id="{CCB8F7DC-A036-7E7A-2532-36BE8385E324}"/>
              </a:ext>
            </a:extLst>
          </p:cNvPr>
          <p:cNvSpPr txBox="1">
            <a:spLocks/>
          </p:cNvSpPr>
          <p:nvPr/>
        </p:nvSpPr>
        <p:spPr>
          <a:xfrm>
            <a:off x="708978" y="173552"/>
            <a:ext cx="112000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2600" dirty="0">
                <a:solidFill>
                  <a:schemeClr val="bg1"/>
                </a:solidFill>
                <a:latin typeface="Afek 1.5 AAA DemiBold" panose="00000700000000000000" pitchFamily="50" charset="-79"/>
                <a:cs typeface="Afek 1.5 AAA DemiBold" panose="00000700000000000000" pitchFamily="50" charset="-79"/>
              </a:rPr>
              <a:t>הסבירו את המשפט באמצעות לחיצה על הפירוש של </a:t>
            </a:r>
            <a:r>
              <a:rPr lang="he-IL" sz="2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המילה המודגשת</a:t>
            </a:r>
          </a:p>
        </p:txBody>
      </p:sp>
      <p:sp>
        <p:nvSpPr>
          <p:cNvPr id="28" name="כותרת משנה 2">
            <a:hlinkClick r:id="" action="ppaction://hlinkshowjump?jump=nextslide"/>
            <a:extLst>
              <a:ext uri="{FF2B5EF4-FFF2-40B4-BE49-F238E27FC236}">
                <a16:creationId xmlns:a16="http://schemas.microsoft.com/office/drawing/2014/main" id="{2C1D4F4D-A71A-6363-9C7A-342FB0B54E3C}"/>
              </a:ext>
            </a:extLst>
          </p:cNvPr>
          <p:cNvSpPr txBox="1">
            <a:spLocks/>
          </p:cNvSpPr>
          <p:nvPr/>
        </p:nvSpPr>
        <p:spPr>
          <a:xfrm>
            <a:off x="1530099" y="2659306"/>
            <a:ext cx="83594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לא</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29" name="כותרת משנה 2">
            <a:extLst>
              <a:ext uri="{FF2B5EF4-FFF2-40B4-BE49-F238E27FC236}">
                <a16:creationId xmlns:a16="http://schemas.microsoft.com/office/drawing/2014/main" id="{04FF5D1A-6798-CD1B-3631-A9D2A4BD92BB}"/>
              </a:ext>
            </a:extLst>
          </p:cNvPr>
          <p:cNvSpPr txBox="1">
            <a:spLocks/>
          </p:cNvSpPr>
          <p:nvPr/>
        </p:nvSpPr>
        <p:spPr>
          <a:xfrm>
            <a:off x="7477723" y="2659306"/>
            <a:ext cx="110929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עושה</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5" name="כותרת משנה 2">
            <a:extLst>
              <a:ext uri="{FF2B5EF4-FFF2-40B4-BE49-F238E27FC236}">
                <a16:creationId xmlns:a16="http://schemas.microsoft.com/office/drawing/2014/main" id="{C0B46971-238B-3133-2FAF-858C393A30B9}"/>
              </a:ext>
            </a:extLst>
          </p:cNvPr>
          <p:cNvSpPr txBox="1">
            <a:spLocks/>
          </p:cNvSpPr>
          <p:nvPr/>
        </p:nvSpPr>
        <p:spPr>
          <a:xfrm>
            <a:off x="9068764" y="2659306"/>
            <a:ext cx="119668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לחינם</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6" name="כותרת משנה 2">
            <a:extLst>
              <a:ext uri="{FF2B5EF4-FFF2-40B4-BE49-F238E27FC236}">
                <a16:creationId xmlns:a16="http://schemas.microsoft.com/office/drawing/2014/main" id="{A535903B-33A7-802E-1DDD-F0D052391D59}"/>
              </a:ext>
            </a:extLst>
          </p:cNvPr>
          <p:cNvSpPr txBox="1">
            <a:spLocks/>
          </p:cNvSpPr>
          <p:nvPr/>
        </p:nvSpPr>
        <p:spPr>
          <a:xfrm>
            <a:off x="2701140" y="2659306"/>
            <a:ext cx="10799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נס</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5" name="כותרת משנה 2">
            <a:extLst>
              <a:ext uri="{FF2B5EF4-FFF2-40B4-BE49-F238E27FC236}">
                <a16:creationId xmlns:a16="http://schemas.microsoft.com/office/drawing/2014/main" id="{CFCDF420-FD3E-41B1-197E-9C7342212A41}"/>
              </a:ext>
            </a:extLst>
          </p:cNvPr>
          <p:cNvSpPr txBox="1">
            <a:spLocks/>
          </p:cNvSpPr>
          <p:nvPr/>
        </p:nvSpPr>
        <p:spPr>
          <a:xfrm>
            <a:off x="6390506" y="1604404"/>
            <a:ext cx="2901722" cy="70689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הקדוש ברוך הוא</a:t>
            </a:r>
          </a:p>
        </p:txBody>
      </p:sp>
    </p:spTree>
    <p:extLst>
      <p:ext uri="{BB962C8B-B14F-4D97-AF65-F5344CB8AC3E}">
        <p14:creationId xmlns:p14="http://schemas.microsoft.com/office/powerpoint/2010/main" val="1989046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9"/>
                                        </p:tgtEl>
                                      </p:cBhvr>
                                    </p:animEffect>
                                    <p:animScale>
                                      <p:cBhvr>
                                        <p:cTn id="13"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cTn>
                              </p:par>
                            </p:childTnLst>
                          </p:cTn>
                        </p:par>
                      </p:childTnLst>
                    </p:cTn>
                  </p:par>
                </p:childTnLst>
              </p:cTn>
              <p:nextCondLst>
                <p:cond evt="onClick" delay="0">
                  <p:tgtEl>
                    <p:spTgt spid="35"/>
                  </p:tgtEl>
                </p:cond>
              </p:nextCondLst>
            </p:seq>
          </p:childTnLst>
        </p:cTn>
      </p:par>
    </p:tnLst>
    <p:bldLst>
      <p:bldP spid="29"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תמונה 25" descr="תמונה שמכילה טקסט&#10;&#10;התיאור נוצר באופן אוטומטי">
            <a:extLst>
              <a:ext uri="{FF2B5EF4-FFF2-40B4-BE49-F238E27FC236}">
                <a16:creationId xmlns:a16="http://schemas.microsoft.com/office/drawing/2014/main" id="{F94806B2-7003-E82F-ECDE-3ED74B31C4A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08978" y="395143"/>
            <a:ext cx="10515600" cy="2200817"/>
          </a:xfrm>
          <a:prstGeom prst="rect">
            <a:avLst/>
          </a:prstGeom>
        </p:spPr>
      </p:pic>
      <p:pic>
        <p:nvPicPr>
          <p:cNvPr id="20" name="תמונה 19">
            <a:extLst>
              <a:ext uri="{FF2B5EF4-FFF2-40B4-BE49-F238E27FC236}">
                <a16:creationId xmlns:a16="http://schemas.microsoft.com/office/drawing/2014/main" id="{7BEF0E49-76C7-2107-DA27-E278563C67BB}"/>
              </a:ext>
            </a:extLst>
          </p:cNvPr>
          <p:cNvPicPr>
            <a:picLocks noChangeAspect="1"/>
          </p:cNvPicPr>
          <p:nvPr/>
        </p:nvPicPr>
        <p:blipFill>
          <a:blip r:embed="rId3">
            <a:duotone>
              <a:schemeClr val="accent2">
                <a:shade val="45000"/>
                <a:satMod val="135000"/>
              </a:schemeClr>
              <a:prstClr val="white"/>
            </a:duotone>
          </a:blip>
          <a:stretch>
            <a:fillRect/>
          </a:stretch>
        </p:blipFill>
        <p:spPr>
          <a:xfrm>
            <a:off x="4736864" y="3207494"/>
            <a:ext cx="1769078" cy="2666707"/>
          </a:xfrm>
          <a:prstGeom prst="rect">
            <a:avLst/>
          </a:prstGeom>
          <a:effectLst>
            <a:outerShdw blurRad="50800" dist="38100" dir="13500000" algn="br" rotWithShape="0">
              <a:prstClr val="black">
                <a:alpha val="40000"/>
              </a:prstClr>
            </a:outerShdw>
          </a:effectLst>
        </p:spPr>
      </p:pic>
      <p:sp>
        <p:nvSpPr>
          <p:cNvPr id="2" name="כותרת 1">
            <a:extLst>
              <a:ext uri="{FF2B5EF4-FFF2-40B4-BE49-F238E27FC236}">
                <a16:creationId xmlns:a16="http://schemas.microsoft.com/office/drawing/2014/main" id="{AC394069-6E62-EECE-9469-4D2BEF30D790}"/>
              </a:ext>
            </a:extLst>
          </p:cNvPr>
          <p:cNvSpPr>
            <a:spLocks noGrp="1"/>
          </p:cNvSpPr>
          <p:nvPr>
            <p:ph type="title"/>
          </p:nvPr>
        </p:nvSpPr>
        <p:spPr>
          <a:xfrm>
            <a:off x="838200" y="921284"/>
            <a:ext cx="10515600" cy="706889"/>
          </a:xfrm>
        </p:spPr>
        <p:txBody>
          <a:bodyPr/>
          <a:lstStyle/>
          <a:p>
            <a:pPr algn="ctr"/>
            <a:r>
              <a:rPr lang="he-IL" dirty="0">
                <a:latin typeface="FbTehilaPro Medium" panose="02020603050405020304" pitchFamily="18" charset="-79"/>
                <a:cs typeface="FbTehilaPro Medium" panose="02020603050405020304" pitchFamily="18" charset="-79"/>
              </a:rPr>
              <a:t>"לא </a:t>
            </a:r>
            <a:r>
              <a:rPr lang="he-IL" dirty="0">
                <a:solidFill>
                  <a:srgbClr val="8F57BA"/>
                </a:solidFill>
                <a:latin typeface="FbTehilaPro Medium" panose="02020603050405020304" pitchFamily="18" charset="-79"/>
                <a:cs typeface="FbTehilaPro Medium" panose="02020603050405020304" pitchFamily="18" charset="-79"/>
              </a:rPr>
              <a:t>עביד</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קודשא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בריך</a:t>
            </a:r>
            <a:r>
              <a:rPr lang="he-IL" dirty="0">
                <a:latin typeface="FbTehilaPro Medium" panose="02020603050405020304" pitchFamily="18" charset="-79"/>
                <a:cs typeface="FbTehilaPro Medium" panose="02020603050405020304" pitchFamily="18" charset="-79"/>
              </a:rPr>
              <a:t> הוא </a:t>
            </a:r>
            <a:r>
              <a:rPr lang="he-IL" dirty="0" err="1">
                <a:latin typeface="FbTehilaPro Medium" panose="02020603050405020304" pitchFamily="18" charset="-79"/>
                <a:cs typeface="FbTehilaPro Medium" panose="02020603050405020304" pitchFamily="18" charset="-79"/>
              </a:rPr>
              <a:t>ניסא</a:t>
            </a:r>
            <a:r>
              <a:rPr lang="he-IL" dirty="0">
                <a:latin typeface="FbTehilaPro Medium" panose="02020603050405020304" pitchFamily="18" charset="-79"/>
                <a:cs typeface="FbTehilaPro Medium" panose="02020603050405020304" pitchFamily="18" charset="-79"/>
              </a:rPr>
              <a:t> </a:t>
            </a:r>
            <a:r>
              <a:rPr lang="he-IL" dirty="0" err="1">
                <a:latin typeface="FbTehilaPro Medium" panose="02020603050405020304" pitchFamily="18" charset="-79"/>
                <a:cs typeface="FbTehilaPro Medium" panose="02020603050405020304" pitchFamily="18" charset="-79"/>
              </a:rPr>
              <a:t>למגנא</a:t>
            </a:r>
            <a:r>
              <a:rPr lang="he-IL" dirty="0">
                <a:latin typeface="FbTehilaPro Medium" panose="02020603050405020304" pitchFamily="18" charset="-79"/>
                <a:cs typeface="FbTehilaPro Medium" panose="02020603050405020304" pitchFamily="18" charset="-79"/>
              </a:rPr>
              <a:t>"</a:t>
            </a:r>
          </a:p>
        </p:txBody>
      </p:sp>
      <p:pic>
        <p:nvPicPr>
          <p:cNvPr id="13" name="תמונה 12">
            <a:extLst>
              <a:ext uri="{FF2B5EF4-FFF2-40B4-BE49-F238E27FC236}">
                <a16:creationId xmlns:a16="http://schemas.microsoft.com/office/drawing/2014/main" id="{21ED36C0-AF7B-14B3-107F-F7F6D8A3C681}"/>
              </a:ext>
            </a:extLst>
          </p:cNvPr>
          <p:cNvPicPr>
            <a:picLocks noChangeAspect="1"/>
          </p:cNvPicPr>
          <p:nvPr/>
        </p:nvPicPr>
        <p:blipFill>
          <a:blip r:embed="rId3">
            <a:duotone>
              <a:schemeClr val="accent2">
                <a:shade val="45000"/>
                <a:satMod val="135000"/>
              </a:schemeClr>
              <a:prstClr val="white"/>
            </a:duotone>
          </a:blip>
          <a:stretch>
            <a:fillRect/>
          </a:stretch>
        </p:blipFill>
        <p:spPr>
          <a:xfrm>
            <a:off x="6114263" y="3207494"/>
            <a:ext cx="1769078" cy="2666707"/>
          </a:xfrm>
          <a:prstGeom prst="rect">
            <a:avLst/>
          </a:prstGeom>
          <a:effectLst>
            <a:outerShdw blurRad="50800" dist="38100" dir="13500000" algn="br" rotWithShape="0">
              <a:prstClr val="black">
                <a:alpha val="40000"/>
              </a:prstClr>
            </a:outerShdw>
          </a:effectLst>
        </p:spPr>
      </p:pic>
      <p:pic>
        <p:nvPicPr>
          <p:cNvPr id="17" name="תמונה 16">
            <a:extLst>
              <a:ext uri="{FF2B5EF4-FFF2-40B4-BE49-F238E27FC236}">
                <a16:creationId xmlns:a16="http://schemas.microsoft.com/office/drawing/2014/main" id="{0785BC6E-DD34-4F24-7CA7-80EFFDF98922}"/>
              </a:ext>
            </a:extLst>
          </p:cNvPr>
          <p:cNvPicPr>
            <a:picLocks noChangeAspect="1"/>
          </p:cNvPicPr>
          <p:nvPr/>
        </p:nvPicPr>
        <p:blipFill>
          <a:blip r:embed="rId3">
            <a:duotone>
              <a:schemeClr val="accent2">
                <a:shade val="45000"/>
                <a:satMod val="135000"/>
              </a:schemeClr>
              <a:prstClr val="white"/>
            </a:duotone>
          </a:blip>
          <a:stretch>
            <a:fillRect/>
          </a:stretch>
        </p:blipFill>
        <p:spPr>
          <a:xfrm>
            <a:off x="7203537" y="3207494"/>
            <a:ext cx="1936888" cy="2919663"/>
          </a:xfrm>
          <a:prstGeom prst="rect">
            <a:avLst/>
          </a:prstGeom>
          <a:effectLst>
            <a:outerShdw blurRad="50800" dist="38100" dir="13500000" algn="br" rotWithShape="0">
              <a:prstClr val="black">
                <a:alpha val="40000"/>
              </a:prstClr>
            </a:outerShdw>
          </a:effectLst>
        </p:spPr>
      </p:pic>
      <p:pic>
        <p:nvPicPr>
          <p:cNvPr id="18" name="תמונה 17">
            <a:extLst>
              <a:ext uri="{FF2B5EF4-FFF2-40B4-BE49-F238E27FC236}">
                <a16:creationId xmlns:a16="http://schemas.microsoft.com/office/drawing/2014/main" id="{01CD3D9D-B112-D580-6F67-AC2ADABEE8D9}"/>
              </a:ext>
            </a:extLst>
          </p:cNvPr>
          <p:cNvPicPr>
            <a:picLocks noChangeAspect="1"/>
          </p:cNvPicPr>
          <p:nvPr/>
        </p:nvPicPr>
        <p:blipFill>
          <a:blip r:embed="rId3">
            <a:duotone>
              <a:schemeClr val="accent2">
                <a:shade val="45000"/>
                <a:satMod val="135000"/>
              </a:schemeClr>
              <a:prstClr val="white"/>
            </a:duotone>
          </a:blip>
          <a:stretch>
            <a:fillRect/>
          </a:stretch>
        </p:blipFill>
        <p:spPr>
          <a:xfrm>
            <a:off x="8376201" y="3207494"/>
            <a:ext cx="2179503" cy="3285381"/>
          </a:xfrm>
          <a:prstGeom prst="rect">
            <a:avLst/>
          </a:prstGeom>
          <a:effectLst>
            <a:outerShdw blurRad="50800" dist="38100" dir="13500000" algn="br" rotWithShape="0">
              <a:prstClr val="black">
                <a:alpha val="40000"/>
              </a:prstClr>
            </a:outerShdw>
          </a:effectLst>
        </p:spPr>
      </p:pic>
      <p:pic>
        <p:nvPicPr>
          <p:cNvPr id="19" name="תמונה 18">
            <a:extLst>
              <a:ext uri="{FF2B5EF4-FFF2-40B4-BE49-F238E27FC236}">
                <a16:creationId xmlns:a16="http://schemas.microsoft.com/office/drawing/2014/main" id="{DBF0BAA6-7E12-FF3A-E5BB-D869649DC1EC}"/>
              </a:ext>
            </a:extLst>
          </p:cNvPr>
          <p:cNvPicPr>
            <a:picLocks noChangeAspect="1"/>
          </p:cNvPicPr>
          <p:nvPr/>
        </p:nvPicPr>
        <p:blipFill>
          <a:blip r:embed="rId3">
            <a:duotone>
              <a:schemeClr val="accent2">
                <a:shade val="45000"/>
                <a:satMod val="135000"/>
              </a:schemeClr>
              <a:prstClr val="white"/>
            </a:duotone>
          </a:blip>
          <a:stretch>
            <a:fillRect/>
          </a:stretch>
        </p:blipFill>
        <p:spPr>
          <a:xfrm>
            <a:off x="9651548" y="3156954"/>
            <a:ext cx="2540452" cy="3829472"/>
          </a:xfrm>
          <a:prstGeom prst="rect">
            <a:avLst/>
          </a:prstGeom>
          <a:effectLst>
            <a:outerShdw blurRad="50800" dist="38100" dir="13500000" algn="br" rotWithShape="0">
              <a:prstClr val="black">
                <a:alpha val="40000"/>
              </a:prstClr>
            </a:outerShdw>
          </a:effectLst>
        </p:spPr>
      </p:pic>
      <p:pic>
        <p:nvPicPr>
          <p:cNvPr id="22" name="תמונה 21">
            <a:extLst>
              <a:ext uri="{FF2B5EF4-FFF2-40B4-BE49-F238E27FC236}">
                <a16:creationId xmlns:a16="http://schemas.microsoft.com/office/drawing/2014/main" id="{535A5A1C-5368-1584-DCF9-E285B200B86D}"/>
              </a:ext>
            </a:extLst>
          </p:cNvPr>
          <p:cNvPicPr>
            <a:picLocks noChangeAspect="1"/>
          </p:cNvPicPr>
          <p:nvPr/>
        </p:nvPicPr>
        <p:blipFill>
          <a:blip r:embed="rId3">
            <a:duotone>
              <a:schemeClr val="accent2">
                <a:shade val="45000"/>
                <a:satMod val="135000"/>
              </a:schemeClr>
              <a:prstClr val="white"/>
            </a:duotone>
          </a:blip>
          <a:stretch>
            <a:fillRect/>
          </a:stretch>
        </p:blipFill>
        <p:spPr>
          <a:xfrm>
            <a:off x="3404727" y="3207494"/>
            <a:ext cx="1936888" cy="2919663"/>
          </a:xfrm>
          <a:prstGeom prst="rect">
            <a:avLst/>
          </a:prstGeom>
          <a:effectLst>
            <a:outerShdw blurRad="50800" dist="38100" dir="13500000" algn="br" rotWithShape="0">
              <a:prstClr val="black">
                <a:alpha val="40000"/>
              </a:prstClr>
            </a:outerShdw>
          </a:effectLst>
        </p:spPr>
      </p:pic>
      <p:pic>
        <p:nvPicPr>
          <p:cNvPr id="23" name="תמונה 22">
            <a:extLst>
              <a:ext uri="{FF2B5EF4-FFF2-40B4-BE49-F238E27FC236}">
                <a16:creationId xmlns:a16="http://schemas.microsoft.com/office/drawing/2014/main" id="{0CD9A7BD-1CC3-03C2-036B-24F6C4FC38F1}"/>
              </a:ext>
            </a:extLst>
          </p:cNvPr>
          <p:cNvPicPr>
            <a:picLocks noChangeAspect="1"/>
          </p:cNvPicPr>
          <p:nvPr/>
        </p:nvPicPr>
        <p:blipFill>
          <a:blip r:embed="rId3">
            <a:duotone>
              <a:schemeClr val="accent2">
                <a:shade val="45000"/>
                <a:satMod val="135000"/>
              </a:schemeClr>
              <a:prstClr val="white"/>
            </a:duotone>
          </a:blip>
          <a:stretch>
            <a:fillRect/>
          </a:stretch>
        </p:blipFill>
        <p:spPr>
          <a:xfrm>
            <a:off x="1859766" y="3207494"/>
            <a:ext cx="2179503" cy="3285381"/>
          </a:xfrm>
          <a:prstGeom prst="rect">
            <a:avLst/>
          </a:prstGeom>
          <a:effectLst>
            <a:outerShdw blurRad="50800" dist="38100" dir="13500000" algn="br" rotWithShape="0">
              <a:prstClr val="black">
                <a:alpha val="40000"/>
              </a:prstClr>
            </a:outerShdw>
          </a:effectLst>
        </p:spPr>
      </p:pic>
      <p:pic>
        <p:nvPicPr>
          <p:cNvPr id="24" name="תמונה 23">
            <a:extLst>
              <a:ext uri="{FF2B5EF4-FFF2-40B4-BE49-F238E27FC236}">
                <a16:creationId xmlns:a16="http://schemas.microsoft.com/office/drawing/2014/main" id="{D1D8D2B8-D3E0-5B19-3815-F8FED55D6364}"/>
              </a:ext>
            </a:extLst>
          </p:cNvPr>
          <p:cNvPicPr>
            <a:picLocks noChangeAspect="1"/>
          </p:cNvPicPr>
          <p:nvPr/>
        </p:nvPicPr>
        <p:blipFill>
          <a:blip r:embed="rId3">
            <a:duotone>
              <a:schemeClr val="accent2">
                <a:shade val="45000"/>
                <a:satMod val="135000"/>
              </a:schemeClr>
              <a:prstClr val="white"/>
            </a:duotone>
          </a:blip>
          <a:stretch>
            <a:fillRect/>
          </a:stretch>
        </p:blipFill>
        <p:spPr>
          <a:xfrm>
            <a:off x="309001" y="3156954"/>
            <a:ext cx="2540452" cy="3829472"/>
          </a:xfrm>
          <a:prstGeom prst="rect">
            <a:avLst/>
          </a:prstGeom>
          <a:effectLst>
            <a:outerShdw blurRad="50800" dist="38100" dir="13500000" algn="br" rotWithShape="0">
              <a:prstClr val="black">
                <a:alpha val="40000"/>
              </a:prstClr>
            </a:outerShdw>
          </a:effectLst>
        </p:spPr>
      </p:pic>
      <p:sp>
        <p:nvSpPr>
          <p:cNvPr id="27" name="כותרת משנה 2">
            <a:extLst>
              <a:ext uri="{FF2B5EF4-FFF2-40B4-BE49-F238E27FC236}">
                <a16:creationId xmlns:a16="http://schemas.microsoft.com/office/drawing/2014/main" id="{CCB8F7DC-A036-7E7A-2532-36BE8385E324}"/>
              </a:ext>
            </a:extLst>
          </p:cNvPr>
          <p:cNvSpPr txBox="1">
            <a:spLocks/>
          </p:cNvSpPr>
          <p:nvPr/>
        </p:nvSpPr>
        <p:spPr>
          <a:xfrm>
            <a:off x="708978" y="173552"/>
            <a:ext cx="112000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2600" dirty="0">
                <a:solidFill>
                  <a:schemeClr val="bg1"/>
                </a:solidFill>
                <a:latin typeface="Afek 1.5 AAA DemiBold" panose="00000700000000000000" pitchFamily="50" charset="-79"/>
                <a:cs typeface="Afek 1.5 AAA DemiBold" panose="00000700000000000000" pitchFamily="50" charset="-79"/>
              </a:rPr>
              <a:t>הסבירו את המשפט באמצעות לחיצה על הפירוש של </a:t>
            </a:r>
            <a:r>
              <a:rPr lang="he-IL" sz="2600" dirty="0">
                <a:solidFill>
                  <a:schemeClr val="accent4">
                    <a:lumMod val="60000"/>
                    <a:lumOff val="40000"/>
                  </a:schemeClr>
                </a:solidFill>
                <a:latin typeface="Afek 1.5 AAA DemiBold" panose="00000700000000000000" pitchFamily="50" charset="-79"/>
                <a:cs typeface="Afek 1.5 AAA DemiBold" panose="00000700000000000000" pitchFamily="50" charset="-79"/>
              </a:rPr>
              <a:t>המילה המודגשת</a:t>
            </a:r>
          </a:p>
        </p:txBody>
      </p:sp>
      <p:sp>
        <p:nvSpPr>
          <p:cNvPr id="29" name="כותרת משנה 2">
            <a:hlinkClick r:id="" action="ppaction://hlinkshowjump?jump=nextslide"/>
            <a:extLst>
              <a:ext uri="{FF2B5EF4-FFF2-40B4-BE49-F238E27FC236}">
                <a16:creationId xmlns:a16="http://schemas.microsoft.com/office/drawing/2014/main" id="{04FF5D1A-6798-CD1B-3631-A9D2A4BD92BB}"/>
              </a:ext>
            </a:extLst>
          </p:cNvPr>
          <p:cNvSpPr txBox="1">
            <a:spLocks/>
          </p:cNvSpPr>
          <p:nvPr/>
        </p:nvSpPr>
        <p:spPr>
          <a:xfrm>
            <a:off x="7477723" y="2659306"/>
            <a:ext cx="110929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עושה</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5" name="כותרת משנה 2">
            <a:extLst>
              <a:ext uri="{FF2B5EF4-FFF2-40B4-BE49-F238E27FC236}">
                <a16:creationId xmlns:a16="http://schemas.microsoft.com/office/drawing/2014/main" id="{C0B46971-238B-3133-2FAF-858C393A30B9}"/>
              </a:ext>
            </a:extLst>
          </p:cNvPr>
          <p:cNvSpPr txBox="1">
            <a:spLocks/>
          </p:cNvSpPr>
          <p:nvPr/>
        </p:nvSpPr>
        <p:spPr>
          <a:xfrm>
            <a:off x="9068764" y="2659306"/>
            <a:ext cx="119668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לחינם</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6" name="כותרת משנה 2">
            <a:extLst>
              <a:ext uri="{FF2B5EF4-FFF2-40B4-BE49-F238E27FC236}">
                <a16:creationId xmlns:a16="http://schemas.microsoft.com/office/drawing/2014/main" id="{A535903B-33A7-802E-1DDD-F0D052391D59}"/>
              </a:ext>
            </a:extLst>
          </p:cNvPr>
          <p:cNvSpPr txBox="1">
            <a:spLocks/>
          </p:cNvSpPr>
          <p:nvPr/>
        </p:nvSpPr>
        <p:spPr>
          <a:xfrm>
            <a:off x="2701140" y="2659306"/>
            <a:ext cx="1079996"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chemeClr val="bg1"/>
                </a:solidFill>
                <a:latin typeface="Afek 1.5 AAA DemiBold" panose="00000700000000000000" pitchFamily="50" charset="-79"/>
                <a:cs typeface="Afek 1.5 AAA DemiBold" panose="00000700000000000000" pitchFamily="50" charset="-79"/>
              </a:rPr>
              <a:t>נס</a:t>
            </a:r>
            <a:endParaRPr lang="he-IL" dirty="0">
              <a:solidFill>
                <a:schemeClr val="accent4">
                  <a:lumMod val="60000"/>
                  <a:lumOff val="40000"/>
                </a:schemeClr>
              </a:solidFill>
              <a:latin typeface="Afek 1.5 AAA DemiBold" panose="00000700000000000000" pitchFamily="50" charset="-79"/>
              <a:cs typeface="Afek 1.5 AAA DemiBold" panose="00000700000000000000" pitchFamily="50" charset="-79"/>
            </a:endParaRPr>
          </a:p>
        </p:txBody>
      </p:sp>
      <p:sp>
        <p:nvSpPr>
          <p:cNvPr id="3" name="כותרת משנה 2">
            <a:extLst>
              <a:ext uri="{FF2B5EF4-FFF2-40B4-BE49-F238E27FC236}">
                <a16:creationId xmlns:a16="http://schemas.microsoft.com/office/drawing/2014/main" id="{DED75E58-B647-27B9-31F5-08858840B0A3}"/>
              </a:ext>
            </a:extLst>
          </p:cNvPr>
          <p:cNvSpPr txBox="1">
            <a:spLocks/>
          </p:cNvSpPr>
          <p:nvPr/>
        </p:nvSpPr>
        <p:spPr>
          <a:xfrm>
            <a:off x="5795033" y="1604404"/>
            <a:ext cx="835948" cy="70689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לא</a:t>
            </a:r>
          </a:p>
        </p:txBody>
      </p:sp>
      <p:sp>
        <p:nvSpPr>
          <p:cNvPr id="5" name="כותרת משנה 2">
            <a:extLst>
              <a:ext uri="{FF2B5EF4-FFF2-40B4-BE49-F238E27FC236}">
                <a16:creationId xmlns:a16="http://schemas.microsoft.com/office/drawing/2014/main" id="{A15D4A10-D6B9-5DBF-A1FC-3A6F3A0DEF1E}"/>
              </a:ext>
            </a:extLst>
          </p:cNvPr>
          <p:cNvSpPr txBox="1">
            <a:spLocks/>
          </p:cNvSpPr>
          <p:nvPr/>
        </p:nvSpPr>
        <p:spPr>
          <a:xfrm>
            <a:off x="6390506" y="1604404"/>
            <a:ext cx="2901722" cy="70689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dirty="0">
                <a:solidFill>
                  <a:srgbClr val="375295"/>
                </a:solidFill>
                <a:latin typeface="Afek 1.5 AAA DemiBold" panose="00000700000000000000" pitchFamily="50" charset="-79"/>
                <a:cs typeface="Afek 1.5 AAA DemiBold" panose="00000700000000000000" pitchFamily="50" charset="-79"/>
              </a:rPr>
              <a:t>הקדוש ברוך הוא</a:t>
            </a:r>
          </a:p>
        </p:txBody>
      </p:sp>
    </p:spTree>
    <p:extLst>
      <p:ext uri="{BB962C8B-B14F-4D97-AF65-F5344CB8AC3E}">
        <p14:creationId xmlns:p14="http://schemas.microsoft.com/office/powerpoint/2010/main" val="1824964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5"/>
                                        </p:tgtEl>
                                      </p:cBhvr>
                                    </p:animEffect>
                                    <p:animScale>
                                      <p:cBhvr>
                                        <p:cTn id="13" dur="250" autoRev="1" fill="hold"/>
                                        <p:tgtEl>
                                          <p:spTgt spid="35"/>
                                        </p:tgtEl>
                                      </p:cBhvr>
                                      <p:by x="105000" y="105000"/>
                                    </p:animScale>
                                  </p:childTnLst>
                                </p:cTn>
                              </p:par>
                            </p:childTnLst>
                          </p:cTn>
                        </p:par>
                      </p:childTnLst>
                    </p:cTn>
                  </p:par>
                </p:childTnLst>
              </p:cTn>
              <p:nextCondLst>
                <p:cond evt="onClick" delay="0">
                  <p:tgtEl>
                    <p:spTgt spid="35"/>
                  </p:tgtEl>
                </p:cond>
              </p:nextCondLst>
            </p:seq>
          </p:childTnLst>
        </p:cTn>
      </p:par>
    </p:tnLst>
    <p:bldLst>
      <p:bldP spid="35" grpId="0"/>
      <p:bldP spid="36"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2391</TotalTime>
  <Words>1366</Words>
  <Application>Microsoft Office PowerPoint</Application>
  <PresentationFormat>מסך רחב</PresentationFormat>
  <Paragraphs>275</Paragraphs>
  <Slides>40</Slides>
  <Notes>0</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40</vt:i4>
      </vt:variant>
    </vt:vector>
  </HeadingPairs>
  <TitlesOfParts>
    <vt:vector size="49" baseType="lpstr">
      <vt:lpstr>Calibri Light</vt:lpstr>
      <vt:lpstr>Calibri</vt:lpstr>
      <vt:lpstr>FbTehilaPro Regular</vt:lpstr>
      <vt:lpstr>Fb Digital</vt:lpstr>
      <vt:lpstr>Afek 1.5 AAA DemiBold</vt:lpstr>
      <vt:lpstr>FbTehilaPro Medium</vt:lpstr>
      <vt:lpstr>Arial</vt:lpstr>
      <vt:lpstr>Times New Roman</vt:lpstr>
      <vt:lpstr>ערכת נושא Office</vt:lpstr>
      <vt:lpstr>מצגת של PowerPoint‏</vt:lpstr>
      <vt:lpstr>מצגת של PowerPoint‏</vt:lpstr>
      <vt:lpstr>מצגת של PowerPoint‏</vt:lpstr>
      <vt:lpstr>מצגת של PowerPoint‏</vt:lpstr>
      <vt:lpstr>שם החג רומז על הניסים שארעו בו...</vt:lpstr>
      <vt:lpstr>מצגת של PowerPoint‏</vt:lpstr>
      <vt:lpstr>"לא עביד קודשא בריך הוא ניסא למגנא"</vt:lpstr>
      <vt:lpstr>"לא עביד קודשא בריך הוא ניסא למגנא"</vt:lpstr>
      <vt:lpstr>"לא עביד קודשא בריך הוא ניסא למגנא"</vt:lpstr>
      <vt:lpstr>"לא עביד קודשא בריך הוא ניסא למגנא"</vt:lpstr>
      <vt:lpstr>"לא עביד קודשא בריך הוא ניסא למגנא"</vt:lpstr>
      <vt:lpstr>"לא עביד קודשא בריך הוא ניסא למגנא"</vt:lpstr>
      <vt:lpstr>בידקו שוב...</vt:lpstr>
      <vt:lpstr>מצגת של PowerPoint‏</vt:lpstr>
      <vt:lpstr>מצגת של PowerPoint‏</vt:lpstr>
      <vt:lpstr>היום השמיני של חנוכה בבית משפחת ישראלי. בבית גרים ההורים ושלושת הילדים שלהם.</vt:lpstr>
      <vt:lpstr>היום השמיני של חנוכה בבית משפחת ישראלי. בבית גרים ההורים ושלושת הילדים שלהם.</vt:lpstr>
      <vt:lpstr>היום השמיני של חנוכה בבית משפחת ישראלי. בבית גרים ההורים ושלושת הילדים שלהם.</vt:lpstr>
      <vt:lpstr>היום השמיני של חנוכה בבית משפחת ישראלי. בבית גרים ההורים ושלושת הילדים שלהם.</vt:lpstr>
      <vt:lpstr>מצגת של PowerPoint‏</vt:lpstr>
      <vt:lpstr>אלו מבין המקרים הבאים מתארים הנהגה טבעית?</vt:lpstr>
      <vt:lpstr>אלו מבין המקרים הבאים מתארים הנהגה ניסית?</vt:lpstr>
      <vt:lpstr>אלו מבין המקרים הבאים מתארים הנהגה מעבר למציאות?</vt:lpstr>
      <vt:lpstr>מצגת של PowerPoint‏</vt:lpstr>
      <vt:lpstr>מצגת של PowerPoint‏</vt:lpstr>
      <vt:lpstr>לחצו על כל אחת מהתמונות וגלו את ההבדל בין 'חייבים', 'רוצים' ל'מתמסרים'</vt:lpstr>
      <vt:lpstr>סעודת שבת</vt:lpstr>
      <vt:lpstr>תפילה</vt:lpstr>
      <vt:lpstr>אהבת ישראל</vt:lpstr>
      <vt:lpstr>צדקה</vt:lpstr>
      <vt:lpstr>מצגת של PowerPoint‏</vt:lpstr>
      <vt:lpstr>מה הייתם עונים לה?</vt:lpstr>
      <vt:lpstr>"כי לא מ  שבותי מ  שבותיכם" (ישעיהו פרק נה פסוק    ) ה' בו  ר את הזמן הכי נכון ואת האופן הכי מתאים לתת לנו את משאלותינו, ולא תמיד זה תואם למ  שבות שלנו.</vt:lpstr>
      <vt:lpstr>מצגת של PowerPoint‏</vt:lpstr>
      <vt:lpstr>מארגנים ערב לילדים באחד מלילות חנוכה. רצית להיות אחראי על הכיבוד, ובפועל אמרו לך להיות אחראי על רישום הילדים.</vt:lpstr>
      <vt:lpstr>אין לך שמן זית להדליק בו את החנוכיה.</vt:lpstr>
      <vt:lpstr>הגיעה עולה חדשה לכיתה, המורה הושיבה אותי לידה כדי שאעזור לה. קבענו שאחר הצהריים אני אלך איתה לחנות כדי לרכוש עבורה כלי כתיבה. כשהגעתי אליה אחר הצהריים התברר לי שהיא הלכה כבר עם גילה - ילדה אחרת מהכיתה.</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מושקא אלישביץ</dc:creator>
  <cp:lastModifiedBy>משפחת קפלון</cp:lastModifiedBy>
  <cp:revision>81</cp:revision>
  <dcterms:created xsi:type="dcterms:W3CDTF">2022-12-08T11:19:32Z</dcterms:created>
  <dcterms:modified xsi:type="dcterms:W3CDTF">2024-12-15T22:25:17Z</dcterms:modified>
</cp:coreProperties>
</file>