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58" r:id="rId3"/>
    <p:sldId id="257" r:id="rId4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986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43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E7B2-EDAB-49A9-8962-AB1506B200E1}" type="datetimeFigureOut">
              <a:rPr lang="he-IL" smtClean="0"/>
              <a:t>י"ח/תמוז/תשפ"ה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DF23-CC26-4BD3-BDEB-E9D0EE1650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56874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E7B2-EDAB-49A9-8962-AB1506B200E1}" type="datetimeFigureOut">
              <a:rPr lang="he-IL" smtClean="0"/>
              <a:t>י"ח/תמוז/תשפ"ה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DF23-CC26-4BD3-BDEB-E9D0EE1650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1827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E7B2-EDAB-49A9-8962-AB1506B200E1}" type="datetimeFigureOut">
              <a:rPr lang="he-IL" smtClean="0"/>
              <a:t>י"ח/תמוז/תשפ"ה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DF23-CC26-4BD3-BDEB-E9D0EE1650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495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E7B2-EDAB-49A9-8962-AB1506B200E1}" type="datetimeFigureOut">
              <a:rPr lang="he-IL" smtClean="0"/>
              <a:t>י"ח/תמוז/תשפ"ה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DF23-CC26-4BD3-BDEB-E9D0EE1650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163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E7B2-EDAB-49A9-8962-AB1506B200E1}" type="datetimeFigureOut">
              <a:rPr lang="he-IL" smtClean="0"/>
              <a:t>י"ח/תמוז/תשפ"ה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DF23-CC26-4BD3-BDEB-E9D0EE1650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57367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E7B2-EDAB-49A9-8962-AB1506B200E1}" type="datetimeFigureOut">
              <a:rPr lang="he-IL" smtClean="0"/>
              <a:t>י"ח/תמוז/תשפ"ה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DF23-CC26-4BD3-BDEB-E9D0EE1650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8377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E7B2-EDAB-49A9-8962-AB1506B200E1}" type="datetimeFigureOut">
              <a:rPr lang="he-IL" smtClean="0"/>
              <a:t>י"ח/תמוז/תשפ"ה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DF23-CC26-4BD3-BDEB-E9D0EE1650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18947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E7B2-EDAB-49A9-8962-AB1506B200E1}" type="datetimeFigureOut">
              <a:rPr lang="he-IL" smtClean="0"/>
              <a:t>י"ח/תמוז/תשפ"ה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DF23-CC26-4BD3-BDEB-E9D0EE1650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82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E7B2-EDAB-49A9-8962-AB1506B200E1}" type="datetimeFigureOut">
              <a:rPr lang="he-IL" smtClean="0"/>
              <a:t>י"ח/תמוז/תשפ"ה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DF23-CC26-4BD3-BDEB-E9D0EE1650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4803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E7B2-EDAB-49A9-8962-AB1506B200E1}" type="datetimeFigureOut">
              <a:rPr lang="he-IL" smtClean="0"/>
              <a:t>י"ח/תמוז/תשפ"ה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DF23-CC26-4BD3-BDEB-E9D0EE1650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53421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E7B2-EDAB-49A9-8962-AB1506B200E1}" type="datetimeFigureOut">
              <a:rPr lang="he-IL" smtClean="0"/>
              <a:t>י"ח/תמוז/תשפ"ה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DF23-CC26-4BD3-BDEB-E9D0EE1650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21114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1E7B2-EDAB-49A9-8962-AB1506B200E1}" type="datetimeFigureOut">
              <a:rPr lang="he-IL" smtClean="0"/>
              <a:t>י"ח/תמוז/תשפ"ה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EDF23-CC26-4BD3-BDEB-E9D0EE1650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284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C2EE66C0-21A3-5A81-BB2E-45021F49E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257"/>
            <a:ext cx="9906000" cy="7004514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C8A06BED-353D-C7D8-A551-290DDB17A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51" b="91271"/>
          <a:stretch>
            <a:fillRect/>
          </a:stretch>
        </p:blipFill>
        <p:spPr>
          <a:xfrm>
            <a:off x="-12283" y="-72550"/>
            <a:ext cx="2410043" cy="61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32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5835C-EEEF-3064-FA9C-21A0CB221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>
            <a:extLst>
              <a:ext uri="{FF2B5EF4-FFF2-40B4-BE49-F238E27FC236}">
                <a16:creationId xmlns:a16="http://schemas.microsoft.com/office/drawing/2014/main" id="{F4D62416-F410-7B2D-F278-7D17F0479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" y="-60960"/>
            <a:ext cx="9901953" cy="7000240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7B8BF2B6-8710-A7D9-4C39-38B3C47073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51" b="91271"/>
          <a:stretch>
            <a:fillRect/>
          </a:stretch>
        </p:blipFill>
        <p:spPr>
          <a:xfrm>
            <a:off x="-12283" y="-72550"/>
            <a:ext cx="2410043" cy="61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2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E2AEC-0A00-20FB-E123-0B38512BD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406A0F42-30B5-1C0C-9FC5-E4F79478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" y="0"/>
            <a:ext cx="9897963" cy="700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99552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</TotalTime>
  <Words>0</Words>
  <Application>Microsoft Office PowerPoint</Application>
  <PresentationFormat>נייר A4 ‏(210x297 מ"מ)</PresentationFormat>
  <Paragraphs>0</Paragraphs>
  <Slides>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פנינה גודמן</dc:creator>
  <cp:lastModifiedBy>פנינה גודמן</cp:lastModifiedBy>
  <cp:revision>2</cp:revision>
  <dcterms:created xsi:type="dcterms:W3CDTF">2025-07-07T11:17:55Z</dcterms:created>
  <dcterms:modified xsi:type="dcterms:W3CDTF">2025-07-14T08:39:29Z</dcterms:modified>
</cp:coreProperties>
</file>