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18.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37.xml" ContentType="application/inkml+xml"/>
  <Override PartName="/ppt/ink/ink38.xml" ContentType="application/inkml+xml"/>
  <Override PartName="/ppt/notesSlides/notesSlide24.xml" ContentType="application/vnd.openxmlformats-officedocument.presentationml.notesSlide+xml"/>
  <Override PartName="/ppt/ink/ink39.xml" ContentType="application/inkml+xml"/>
  <Override PartName="/ppt/ink/ink40.xml" ContentType="application/inkml+xml"/>
  <Override PartName="/ppt/ink/ink41.xml" ContentType="application/inkml+xml"/>
  <Override PartName="/ppt/notesSlides/notesSlide25.xml" ContentType="application/vnd.openxmlformats-officedocument.presentationml.notesSlide+xml"/>
  <Override PartName="/ppt/ink/ink42.xml" ContentType="application/inkml+xml"/>
  <Override PartName="/ppt/ink/ink43.xml" ContentType="application/inkml+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72" r:id="rId2"/>
    <p:sldId id="395" r:id="rId3"/>
    <p:sldId id="476" r:id="rId4"/>
    <p:sldId id="477" r:id="rId5"/>
    <p:sldId id="478" r:id="rId6"/>
    <p:sldId id="479" r:id="rId7"/>
    <p:sldId id="480" r:id="rId8"/>
    <p:sldId id="483" r:id="rId9"/>
    <p:sldId id="481" r:id="rId10"/>
    <p:sldId id="507" r:id="rId11"/>
    <p:sldId id="482" r:id="rId12"/>
    <p:sldId id="516" r:id="rId13"/>
    <p:sldId id="486" r:id="rId14"/>
    <p:sldId id="318" r:id="rId15"/>
    <p:sldId id="487" r:id="rId16"/>
    <p:sldId id="488" r:id="rId17"/>
    <p:sldId id="489" r:id="rId18"/>
    <p:sldId id="490" r:id="rId19"/>
    <p:sldId id="491" r:id="rId20"/>
    <p:sldId id="492" r:id="rId21"/>
    <p:sldId id="493" r:id="rId22"/>
    <p:sldId id="494" r:id="rId23"/>
    <p:sldId id="495" r:id="rId24"/>
    <p:sldId id="496" r:id="rId25"/>
    <p:sldId id="498" r:id="rId26"/>
    <p:sldId id="499" r:id="rId27"/>
    <p:sldId id="500" r:id="rId28"/>
    <p:sldId id="501" r:id="rId29"/>
    <p:sldId id="502" r:id="rId30"/>
    <p:sldId id="503" r:id="rId31"/>
    <p:sldId id="504" r:id="rId32"/>
    <p:sldId id="505" r:id="rId33"/>
    <p:sldId id="506" r:id="rId34"/>
    <p:sldId id="508" r:id="rId35"/>
    <p:sldId id="497" r:id="rId36"/>
    <p:sldId id="510" r:id="rId37"/>
    <p:sldId id="512" r:id="rId38"/>
    <p:sldId id="511" r:id="rId39"/>
    <p:sldId id="513" r:id="rId40"/>
    <p:sldId id="515" r:id="rId41"/>
    <p:sldId id="514" r:id="rId42"/>
    <p:sldId id="518" r:id="rId43"/>
    <p:sldId id="519" r:id="rId44"/>
    <p:sldId id="522" r:id="rId45"/>
    <p:sldId id="521" r:id="rId46"/>
  </p:sldIdLst>
  <p:sldSz cx="18288000" cy="10287000"/>
  <p:notesSz cx="6858000" cy="9144000"/>
  <p:embeddedFontLst>
    <p:embeddedFont>
      <p:font typeface="Assistant" panose="00000500000000000000" pitchFamily="2" charset="-79"/>
      <p:regular r:id="rId48"/>
      <p:bold r:id="rId49"/>
    </p:embeddedFont>
    <p:embeddedFont>
      <p:font typeface="Frank Ruhl Libre" panose="00000500000000000000" pitchFamily="2" charset="-79"/>
      <p:regular r:id="rId50"/>
      <p:bold r:id="rId51"/>
    </p:embeddedFont>
    <p:embeddedFont>
      <p:font typeface="Frank Ruhl Libre Black" panose="00000A00000000000000" pitchFamily="2" charset="-79"/>
      <p:bold r:id="rId52"/>
    </p:embeddedFont>
    <p:embeddedFont>
      <p:font typeface="Gan CLM" panose="02000803000000000000" pitchFamily="2" charset="-79"/>
      <p:bold r:id="rId53"/>
    </p:embeddedFont>
    <p:embeddedFont>
      <p:font typeface="Guttman Vilna" panose="02010401010101010101" pitchFamily="2" charset="-79"/>
      <p:regular r:id="rId54"/>
      <p:bold r:id="rId55"/>
    </p:embeddedFont>
    <p:embeddedFont>
      <p:font typeface="Speedman" panose="00000500000000000000" pitchFamily="50" charset="-79"/>
      <p:regular r:id="rId56"/>
    </p:embeddedFont>
    <p:embeddedFont>
      <p:font typeface="Suez One" panose="00000500000000000000" pitchFamily="2" charset="-79"/>
      <p:regular r:id="rId57"/>
    </p:embeddedFont>
    <p:embeddedFont>
      <p:font typeface="Trashim CLM" panose="02000803000000000000" pitchFamily="2" charset="-79"/>
      <p:bold r:id="rId58"/>
    </p:embeddedFont>
    <p:embeddedFont>
      <p:font typeface="Varela Round" panose="00000500000000000000" pitchFamily="2" charset="-79"/>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6C9"/>
    <a:srgbClr val="97DDE8"/>
    <a:srgbClr val="DDDBD3"/>
    <a:srgbClr val="DBA172"/>
    <a:srgbClr val="31859C"/>
    <a:srgbClr val="953735"/>
    <a:srgbClr val="E46C0A"/>
    <a:srgbClr val="F5EBEB"/>
    <a:srgbClr val="FFFFFF"/>
    <a:srgbClr val="A3D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סגנון ערכת נושא 1 - הדגשה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סגנון ערכת נושא 1 - הדגשה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5AB1C69-6EDB-4FF4-983F-18BD219EF322}" styleName="סגנון ביניים 2 - הדגשה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סגנון ביניים 2 - הדגשה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94674" autoAdjust="0"/>
  </p:normalViewPr>
  <p:slideViewPr>
    <p:cSldViewPr>
      <p:cViewPr varScale="1">
        <p:scale>
          <a:sx n="49" d="100"/>
          <a:sy n="49" d="100"/>
        </p:scale>
        <p:origin x="760" y="88"/>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1:58:50.722"/>
    </inkml:context>
    <inkml:brush xml:id="br0">
      <inkml:brushProperty name="width" value="0.3" units="cm"/>
      <inkml:brushProperty name="height" value="0.6" units="cm"/>
      <inkml:brushProperty name="color" value="#D6A378"/>
      <inkml:brushProperty name="tip" value="rectangle"/>
      <inkml:brushProperty name="rasterOp" value="maskPen"/>
      <inkml:brushProperty name="ignorePressure" value="1"/>
    </inkml:brush>
  </inkml:definitions>
  <inkml:trace contextRef="#ctx0" brushRef="#br0">1 0,'1248'0,"-1218"2,1 1,50 12,17 2,-52-10,84 24,-88-18,2-3,58 7,29-13,-87-4,1 1,76 14,111 17,-96-16,-6-4,217-8,-179-6,1910 2,-2017-3,79-14,45-3,-74 21,49-2,-140-2,1-1,21-7,-20 5,33-5,95 5,-116 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1:59:57.178"/>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0 159,'4254'0,"-4214"-2,-1-2,48-10,-43 5,67-3,-70 9,59-13,31-2,-120 17,15 0,0-1,0-1,26-7,-15 2,1 3,-1 0,1 3,44 2,52-4,-114 1,1 0,23-9,-23 6,35-4,20 4,83 6,-87 1,-38-1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8T12:00:00.962"/>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1 0,'5745'116'0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2:00:03.060"/>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0 278,'0'-2,"1"0,-1 0,0-1,1 1,0 0,-1 0,1 0,0 0,0 0,0 0,0 0,1 0,-1 1,0-1,1 0,-1 1,1-1,0 1,-1-1,1 1,0 0,3-2,5-2,0 0,-1 1,16-3,-15 4,78-28,-50 17,1 1,0 2,57-9,18 4,60-6,-65 20,-53 2,1-3,61-10,-49 2,114-4,70 16,-94 2,229-4,-356 0,1-3,50-11,-44 7,47-3,309 8,-203 5,-154-2,-5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2:00:22.454"/>
    </inkml:context>
    <inkml:brush xml:id="br0">
      <inkml:brushProperty name="width" value="0.3" units="cm"/>
      <inkml:brushProperty name="height" value="0.6" units="cm"/>
      <inkml:brushProperty name="color" value="#8CF84A"/>
      <inkml:brushProperty name="tip" value="rectangle"/>
      <inkml:brushProperty name="rasterOp" value="maskPen"/>
      <inkml:brushProperty name="ignorePressure" value="1"/>
    </inkml:brush>
  </inkml:definitions>
  <inkml:trace contextRef="#ctx0" brushRef="#br0">4178 197,'-1761'0,"1733"-1,-1-2,-46-11,-22-2,-111 11,143 6,1-3,-84-12,30-12,62 13,-69-9,-36-1,45 5,23 1,51 9,-64-5,-385 11,247 4,128-2,82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2:00:26.075"/>
    </inkml:context>
    <inkml:brush xml:id="br0">
      <inkml:brushProperty name="width" value="0.3" units="cm"/>
      <inkml:brushProperty name="height" value="0.6" units="cm"/>
      <inkml:brushProperty name="color" value="#8CF84A"/>
      <inkml:brushProperty name="tip" value="rectangle"/>
      <inkml:brushProperty name="rasterOp" value="maskPen"/>
      <inkml:brushProperty name="ignorePressure" value="1"/>
    </inkml:brush>
  </inkml:definitions>
  <inkml:trace contextRef="#ctx0" brushRef="#br0">0 158,'3326'0,"-3278"-3,87-15,-82 9,63-2,369 10,-229 2,-226-2,0-2,47-11,21-2,24-4,-77 11,61-4,-63 9,43-10,36-4,210 14,-232 5,-58-1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2:00:29.845"/>
    </inkml:context>
    <inkml:brush xml:id="br0">
      <inkml:brushProperty name="width" value="0.3" units="cm"/>
      <inkml:brushProperty name="height" value="0.6" units="cm"/>
      <inkml:brushProperty name="color" value="#8CF84A"/>
      <inkml:brushProperty name="tip" value="rectangle"/>
      <inkml:brushProperty name="rasterOp" value="maskPen"/>
      <inkml:brushProperty name="ignorePressure" value="1"/>
    </inkml:brush>
  </inkml:definitions>
  <inkml:trace contextRef="#ctx0" brushRef="#br0">0 196,'77'1,"-24"1,0-3,1-2,62-11,-57 3,-1 3,62 0,120 9,-104 1,1049-1,-1153-4,0 0,0-2,-1-2,44-14,-38 10,0 2,54-7,13 13,-75 4,-1-2,0 0,0-2,39-9,-33 4,0 3,1 0,60 1,-7 0,25-14,-73 11,43-3,234 7,-167 5,-116-2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2:00:32.688"/>
    </inkml:context>
    <inkml:brush xml:id="br0">
      <inkml:brushProperty name="width" value="0.3" units="cm"/>
      <inkml:brushProperty name="height" value="0.6" units="cm"/>
      <inkml:brushProperty name="color" value="#8CF84A"/>
      <inkml:brushProperty name="tip" value="rectangle"/>
      <inkml:brushProperty name="rasterOp" value="maskPen"/>
      <inkml:brushProperty name="ignorePressure" value="1"/>
    </inkml:brush>
  </inkml:definitions>
  <inkml:trace contextRef="#ctx0" brushRef="#br0">1 0,'0'2,"0"-1,0 0,1 0,-1 1,1-1,-1 0,1 0,0 0,-1 0,1 1,0-1,0 0,0 0,-1-1,1 1,0 0,0 0,1 0,-1-1,0 1,0 0,0-1,0 1,1-1,-1 1,0-1,2 0,42 9,-32-7,116 32,-87-21,79 13,3-16,185-8,-147-5,1020 3,-1145 2,0 2,0 2,0 1,35 13,-29-8,1-2,55 5,-13-10,-33-3,62 10,-38 0,111 2,80-16,-95 0,-49 4,140-5,-237-1,44-10,-45 7,-1 2,27-2,290 5,-177 4,-133-4,0-2,-1-1,1-1,50-18,-48 14,2 0,-1 2,42-3,84 10,-129 1,1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2:00:35.716"/>
    </inkml:context>
    <inkml:brush xml:id="br0">
      <inkml:brushProperty name="width" value="0.3" units="cm"/>
      <inkml:brushProperty name="height" value="0.6" units="cm"/>
      <inkml:brushProperty name="color" value="#8CF84A"/>
      <inkml:brushProperty name="tip" value="rectangle"/>
      <inkml:brushProperty name="rasterOp" value="maskPen"/>
      <inkml:brushProperty name="ignorePressure" value="1"/>
    </inkml:brush>
  </inkml:definitions>
  <inkml:trace contextRef="#ctx0" brushRef="#br0">1 0,'52'0,"1"3,57 10,-1 1,1-5,126-6,-203-2,-1 2,52 11,-45-6,43 2,313-7,-204-5,707 2,-834 4,-1 2,111 26,-21-2,-87-20,31 6,144 5,519-21,-306-2,-429 1,-1-2,1 0,27-9,-23 6,51-6,-9 9,-34 2,0-1,51-10,115-36,-167 42,0 1,0 2,43 1,-46 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2:00:38.218"/>
    </inkml:context>
    <inkml:brush xml:id="br0">
      <inkml:brushProperty name="width" value="0.3" units="cm"/>
      <inkml:brushProperty name="height" value="0.6" units="cm"/>
      <inkml:brushProperty name="color" value="#8CF84A"/>
      <inkml:brushProperty name="tip" value="rectangle"/>
      <inkml:brushProperty name="rasterOp" value="maskPen"/>
      <inkml:brushProperty name="ignorePressure" value="1"/>
    </inkml:brush>
  </inkml:definitions>
  <inkml:trace contextRef="#ctx0" brushRef="#br0">0 0,'2902'0,"-2846"4,-1 1,1 3,54 16,-53-11,0-2,94 5,-100-15,-13-2,0 2,67 12,12 6,-84-16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1:58:50.722"/>
    </inkml:context>
    <inkml:brush xml:id="br0">
      <inkml:brushProperty name="width" value="0.3" units="cm"/>
      <inkml:brushProperty name="height" value="0.6" units="cm"/>
      <inkml:brushProperty name="color" value="#D6A378"/>
      <inkml:brushProperty name="tip" value="rectangle"/>
      <inkml:brushProperty name="rasterOp" value="maskPen"/>
      <inkml:brushProperty name="ignorePressure" value="1"/>
    </inkml:brush>
  </inkml:definitions>
  <inkml:trace contextRef="#ctx0" brushRef="#br0">1 0,'1248'0,"-1218"2,1 1,50 12,17 2,-52-10,84 24,-88-18,2-3,58 7,29-13,-87-4,1 1,76 14,111 17,-96-16,-6-4,217-8,-179-6,1910 2,-2017-3,79-14,45-3,-74 21,49-2,-140-2,1-1,21-7,-20 5,33-5,95 5,-116 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1:58:55.526"/>
    </inkml:context>
    <inkml:brush xml:id="br0">
      <inkml:brushProperty name="width" value="0.3" units="cm"/>
      <inkml:brushProperty name="height" value="0.6" units="cm"/>
      <inkml:brushProperty name="color" value="#D6A378"/>
      <inkml:brushProperty name="tip" value="rectangle"/>
      <inkml:brushProperty name="rasterOp" value="maskPen"/>
      <inkml:brushProperty name="ignorePressure" value="1"/>
    </inkml:brush>
  </inkml:definitions>
  <inkml:trace contextRef="#ctx0" brushRef="#br0">3749 161,'-824'0,"794"-2,1-1,-48-10,-20-4,61 12,-36-10,41 7,0 2,-34-2,-3 6,31 1,0-1,-54-10,31 1,-61-17,94 20,-1 2,0 1,-56-3,-89 9,67 2,-1066-3,1121 3,-81 14,76-8,-58 1,76-9,5-1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1:58:55.526"/>
    </inkml:context>
    <inkml:brush xml:id="br0">
      <inkml:brushProperty name="width" value="0.3" units="cm"/>
      <inkml:brushProperty name="height" value="0.6" units="cm"/>
      <inkml:brushProperty name="color" value="#D6A378"/>
      <inkml:brushProperty name="tip" value="rectangle"/>
      <inkml:brushProperty name="rasterOp" value="maskPen"/>
      <inkml:brushProperty name="ignorePressure" value="1"/>
    </inkml:brush>
  </inkml:definitions>
  <inkml:trace contextRef="#ctx0" brushRef="#br0">3749 161,'-824'0,"794"-2,1-1,-48-10,-20-4,61 12,-36-10,41 7,0 2,-34-2,-3 6,31 1,0-1,-54-10,31 1,-61-17,94 20,-1 2,0 1,-56-3,-89 9,67 2,-1066-3,1121 3,-81 14,76-8,-58 1,76-9,5-1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1:58:59.294"/>
    </inkml:context>
    <inkml:brush xml:id="br0">
      <inkml:brushProperty name="width" value="0.3" units="cm"/>
      <inkml:brushProperty name="height" value="0.6" units="cm"/>
      <inkml:brushProperty name="color" value="#D6A378"/>
      <inkml:brushProperty name="tip" value="rectangle"/>
      <inkml:brushProperty name="rasterOp" value="maskPen"/>
      <inkml:brushProperty name="ignorePressure" value="1"/>
    </inkml:brush>
  </inkml:definitions>
  <inkml:trace contextRef="#ctx0" brushRef="#br0">1 2,'26'2,"0"1,-1 1,1 2,-1 0,34 13,-31-9,0-1,1-2,53 7,226-12,-146-5,1040 3,-1162-2,-1-3,0-1,75-21,-71 15,0 2,77-8,116 18,-121 1,-81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8T11:59:02.211"/>
    </inkml:context>
    <inkml:brush xml:id="br0">
      <inkml:brushProperty name="width" value="0.3" units="cm"/>
      <inkml:brushProperty name="height" value="0.6" units="cm"/>
      <inkml:brushProperty name="color" value="#D6A378"/>
      <inkml:brushProperty name="tip" value="rectangle"/>
      <inkml:brushProperty name="rasterOp" value="maskPen"/>
      <inkml:brushProperty name="ignorePressure" value="1"/>
    </inkml:brush>
  </inkml:definitions>
  <inkml:trace contextRef="#ctx0" brushRef="#br0">0 51 0,'3950'0'0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8T11:59:06.781"/>
    </inkml:context>
    <inkml:brush xml:id="br0">
      <inkml:brushProperty name="width" value="0.3" units="cm"/>
      <inkml:brushProperty name="height" value="0.6" units="cm"/>
      <inkml:brushProperty name="color" value="#D6A378"/>
      <inkml:brushProperty name="tip" value="rectangle"/>
      <inkml:brushProperty name="rasterOp" value="maskPen"/>
      <inkml:brushProperty name="ignorePressure" value="1"/>
    </inkml:brush>
  </inkml:definitions>
  <inkml:trace contextRef="#ctx0" brushRef="#br0">1 1 0,'5627'117'0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1:59:13.386"/>
    </inkml:context>
    <inkml:brush xml:id="br0">
      <inkml:brushProperty name="width" value="0.3" units="cm"/>
      <inkml:brushProperty name="height" value="0.6" units="cm"/>
      <inkml:brushProperty name="color" value="#D6A378"/>
      <inkml:brushProperty name="tip" value="rectangle"/>
      <inkml:brushProperty name="rasterOp" value="maskPen"/>
      <inkml:brushProperty name="ignorePressure" value="1"/>
    </inkml:brush>
  </inkml:definitions>
  <inkml:trace contextRef="#ctx0" brushRef="#br0">5350 158,'-39'0,"-9"1,1-2,-92-14,-138-33,228 41,-1 3,-82 3,-27-2,47-16,75 11,-49-3,-305 8,204 5,-908-2,1054-2,-77-14,-6-1,-387 11,289 8,-1230-2,1419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1:59:48.321"/>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6014 275,'-1690'0,"1640"-3,-79-13,-22-3,-331 16,247 5,-329-2,502-3,-114-21,157 20,-74-17,61 13,0 0,-49-3,-81 11,104 2,1-2,-62-8,64-1,-89-25,106 25,0 1,0 3,-1 1,-64 1,-46-4,-431-24,516 28,-88-14,-40-3,-5 20,164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1:59:50.300"/>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1869 2,'-40'-1,"-2"0,0 2,0 2,-57 10,44-2,0-3,-67 1,-115-10,99-1,-819 2,918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1:59:53.816"/>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0,'1876'0,"-1842"0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1:59:57.178"/>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0 159,'4254'0,"-4214"-2,-1-2,48-10,-43 5,67-3,-70 9,59-13,31-2,-120 17,15 0,0-1,0-1,26-7,-15 2,1 3,-1 0,1 3,44 2,52-4,-114 1,1 0,23-9,-23 6,35-4,20 4,83 6,-87 1,-38-1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8T12:00:00.962"/>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1 0,'5745'116'0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1:58:59.294"/>
    </inkml:context>
    <inkml:brush xml:id="br0">
      <inkml:brushProperty name="width" value="0.3" units="cm"/>
      <inkml:brushProperty name="height" value="0.6" units="cm"/>
      <inkml:brushProperty name="color" value="#D6A378"/>
      <inkml:brushProperty name="tip" value="rectangle"/>
      <inkml:brushProperty name="rasterOp" value="maskPen"/>
      <inkml:brushProperty name="ignorePressure" value="1"/>
    </inkml:brush>
  </inkml:definitions>
  <inkml:trace contextRef="#ctx0" brushRef="#br0">1 2,'26'2,"0"1,-1 1,1 2,-1 0,34 13,-31-9,0-1,1-2,53 7,226-12,-146-5,1040 3,-1162-2,-1-3,0-1,75-21,-71 15,0 2,77-8,116 18,-121 1,-81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2:00:03.060"/>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0 278,'0'-2,"1"0,-1 0,0-1,1 1,0 0,-1 0,1 0,0 0,0 0,0 0,0 0,1 0,-1 1,0-1,1 0,-1 1,1-1,0 1,-1-1,1 1,0 0,3-2,5-2,0 0,-1 1,16-3,-15 4,78-28,-50 17,1 1,0 2,57-9,18 4,60-6,-65 20,-53 2,1-3,61-10,-49 2,114-4,70 16,-94 2,229-4,-356 0,1-3,50-11,-44 7,47-3,309 8,-203 5,-154-2,-5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2:00:22.454"/>
    </inkml:context>
    <inkml:brush xml:id="br0">
      <inkml:brushProperty name="width" value="0.3" units="cm"/>
      <inkml:brushProperty name="height" value="0.6" units="cm"/>
      <inkml:brushProperty name="color" value="#8CF84A"/>
      <inkml:brushProperty name="tip" value="rectangle"/>
      <inkml:brushProperty name="rasterOp" value="maskPen"/>
      <inkml:brushProperty name="ignorePressure" value="1"/>
    </inkml:brush>
  </inkml:definitions>
  <inkml:trace contextRef="#ctx0" brushRef="#br0">4178 197,'-1761'0,"1733"-1,-1-2,-46-11,-22-2,-111 11,143 6,1-3,-84-12,30-12,62 13,-69-9,-36-1,45 5,23 1,51 9,-64-5,-385 11,247 4,128-2,82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2:00:26.075"/>
    </inkml:context>
    <inkml:brush xml:id="br0">
      <inkml:brushProperty name="width" value="0.3" units="cm"/>
      <inkml:brushProperty name="height" value="0.6" units="cm"/>
      <inkml:brushProperty name="color" value="#8CF84A"/>
      <inkml:brushProperty name="tip" value="rectangle"/>
      <inkml:brushProperty name="rasterOp" value="maskPen"/>
      <inkml:brushProperty name="ignorePressure" value="1"/>
    </inkml:brush>
  </inkml:definitions>
  <inkml:trace contextRef="#ctx0" brushRef="#br0">0 158,'3326'0,"-3278"-3,87-15,-82 9,63-2,369 10,-229 2,-226-2,0-2,47-11,21-2,24-4,-77 11,61-4,-63 9,43-10,36-4,210 14,-232 5,-58-1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2:00:29.845"/>
    </inkml:context>
    <inkml:brush xml:id="br0">
      <inkml:brushProperty name="width" value="0.3" units="cm"/>
      <inkml:brushProperty name="height" value="0.6" units="cm"/>
      <inkml:brushProperty name="color" value="#8CF84A"/>
      <inkml:brushProperty name="tip" value="rectangle"/>
      <inkml:brushProperty name="rasterOp" value="maskPen"/>
      <inkml:brushProperty name="ignorePressure" value="1"/>
    </inkml:brush>
  </inkml:definitions>
  <inkml:trace contextRef="#ctx0" brushRef="#br0">0 196,'77'1,"-24"1,0-3,1-2,62-11,-57 3,-1 3,62 0,120 9,-104 1,1049-1,-1153-4,0 0,0-2,-1-2,44-14,-38 10,0 2,54-7,13 13,-75 4,-1-2,0 0,0-2,39-9,-33 4,0 3,1 0,60 1,-7 0,25-14,-73 11,43-3,234 7,-167 5,-116-2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2:00:32.688"/>
    </inkml:context>
    <inkml:brush xml:id="br0">
      <inkml:brushProperty name="width" value="0.3" units="cm"/>
      <inkml:brushProperty name="height" value="0.6" units="cm"/>
      <inkml:brushProperty name="color" value="#8CF84A"/>
      <inkml:brushProperty name="tip" value="rectangle"/>
      <inkml:brushProperty name="rasterOp" value="maskPen"/>
      <inkml:brushProperty name="ignorePressure" value="1"/>
    </inkml:brush>
  </inkml:definitions>
  <inkml:trace contextRef="#ctx0" brushRef="#br0">1 0,'0'2,"0"-1,0 0,1 0,-1 1,1-1,-1 0,1 0,0 0,-1 0,1 1,0-1,0 0,0 0,-1-1,1 1,0 0,0 0,1 0,-1-1,0 1,0 0,0-1,0 1,1-1,-1 1,0-1,2 0,42 9,-32-7,116 32,-87-21,79 13,3-16,185-8,-147-5,1020 3,-1145 2,0 2,0 2,0 1,35 13,-29-8,1-2,55 5,-13-10,-33-3,62 10,-38 0,111 2,80-16,-95 0,-49 4,140-5,-237-1,44-10,-45 7,-1 2,27-2,290 5,-177 4,-133-4,0-2,-1-1,1-1,50-18,-48 14,2 0,-1 2,42-3,84 10,-129 1,1 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2:00:35.716"/>
    </inkml:context>
    <inkml:brush xml:id="br0">
      <inkml:brushProperty name="width" value="0.3" units="cm"/>
      <inkml:brushProperty name="height" value="0.6" units="cm"/>
      <inkml:brushProperty name="color" value="#8CF84A"/>
      <inkml:brushProperty name="tip" value="rectangle"/>
      <inkml:brushProperty name="rasterOp" value="maskPen"/>
      <inkml:brushProperty name="ignorePressure" value="1"/>
    </inkml:brush>
  </inkml:definitions>
  <inkml:trace contextRef="#ctx0" brushRef="#br0">1 0,'52'0,"1"3,57 10,-1 1,1-5,126-6,-203-2,-1 2,52 11,-45-6,43 2,313-7,-204-5,707 2,-834 4,-1 2,111 26,-21-2,-87-20,31 6,144 5,519-21,-306-2,-429 1,-1-2,1 0,27-9,-23 6,51-6,-9 9,-34 2,0-1,51-10,115-36,-167 42,0 1,0 2,43 1,-46 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2:00:38.218"/>
    </inkml:context>
    <inkml:brush xml:id="br0">
      <inkml:brushProperty name="width" value="0.3" units="cm"/>
      <inkml:brushProperty name="height" value="0.6" units="cm"/>
      <inkml:brushProperty name="color" value="#8CF84A"/>
      <inkml:brushProperty name="tip" value="rectangle"/>
      <inkml:brushProperty name="rasterOp" value="maskPen"/>
      <inkml:brushProperty name="ignorePressure" value="1"/>
    </inkml:brush>
  </inkml:definitions>
  <inkml:trace contextRef="#ctx0" brushRef="#br0">0 0,'2902'0,"-2846"4,-1 1,1 3,54 16,-53-11,0-2,94 5,-100-15,-13-2,0 2,67 12,12 6,-84-16</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6:11.006"/>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30T12:46:11.702"/>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2:43:58.3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10474 127 0,'-10473'0'0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8T11:59:02.211"/>
    </inkml:context>
    <inkml:brush xml:id="br0">
      <inkml:brushProperty name="width" value="0.3" units="cm"/>
      <inkml:brushProperty name="height" value="0.6" units="cm"/>
      <inkml:brushProperty name="color" value="#D6A378"/>
      <inkml:brushProperty name="tip" value="rectangle"/>
      <inkml:brushProperty name="rasterOp" value="maskPen"/>
      <inkml:brushProperty name="ignorePressure" value="1"/>
    </inkml:brush>
  </inkml:definitions>
  <inkml:trace contextRef="#ctx0" brushRef="#br0">0 51 0,'3950'0'0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2:44:05.2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3636 79 0,'-3635'-79'0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30T12:44:31.571"/>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24071 25 0,'-24071'0'0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18:22:46.2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1202 0,'-1166'0,"1130"0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8:22:48.9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 0,'957'0'0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8T11:59:06.781"/>
    </inkml:context>
    <inkml:brush xml:id="br0">
      <inkml:brushProperty name="width" value="0.3" units="cm"/>
      <inkml:brushProperty name="height" value="0.6" units="cm"/>
      <inkml:brushProperty name="color" value="#D6A378"/>
      <inkml:brushProperty name="tip" value="rectangle"/>
      <inkml:brushProperty name="rasterOp" value="maskPen"/>
      <inkml:brushProperty name="ignorePressure" value="1"/>
    </inkml:brush>
  </inkml:definitions>
  <inkml:trace contextRef="#ctx0" brushRef="#br0">1 1 0,'5627'117'0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1:59:13.386"/>
    </inkml:context>
    <inkml:brush xml:id="br0">
      <inkml:brushProperty name="width" value="0.3" units="cm"/>
      <inkml:brushProperty name="height" value="0.6" units="cm"/>
      <inkml:brushProperty name="color" value="#D6A378"/>
      <inkml:brushProperty name="tip" value="rectangle"/>
      <inkml:brushProperty name="rasterOp" value="maskPen"/>
      <inkml:brushProperty name="ignorePressure" value="1"/>
    </inkml:brush>
  </inkml:definitions>
  <inkml:trace contextRef="#ctx0" brushRef="#br0">5350 158,'-39'0,"-9"1,1-2,-92-14,-138-33,228 41,-1 3,-82 3,-27-2,47-16,75 11,-49-3,-305 8,204 5,-908-2,1054-2,-77-14,-6-1,-387 11,289 8,-1230-2,1419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1:59:48.321"/>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6014 275,'-1690'0,"1640"-3,-79-13,-22-3,-331 16,247 5,-329-2,502-3,-114-21,157 20,-74-17,61 13,0 0,-49-3,-81 11,104 2,1-2,-62-8,64-1,-89-25,106 25,0 1,0 3,-1 1,-64 1,-46-4,-431-24,516 28,-88-14,-40-3,-5 20,164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1:59:50.300"/>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1869 2,'-40'-1,"-2"0,0 2,0 2,-57 10,44-2,0-3,-67 1,-115-10,99-1,-819 2,918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11:59:53.816"/>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0,'1876'0,"-1842"0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98D72D53-52A0-4F6F-97BC-726BDD9F051D}" type="datetimeFigureOut">
              <a:rPr lang="he-IL" smtClean="0"/>
              <a:t>כ'/חשון/תשפ"ו</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FC41F87-7824-43D7-A856-F262B3DE9B4D}" type="slidenum">
              <a:rPr lang="he-IL" smtClean="0"/>
              <a:t>‹#›</a:t>
            </a:fld>
            <a:endParaRPr lang="he-IL"/>
          </a:p>
        </p:txBody>
      </p:sp>
    </p:spTree>
    <p:extLst>
      <p:ext uri="{BB962C8B-B14F-4D97-AF65-F5344CB8AC3E}">
        <p14:creationId xmlns:p14="http://schemas.microsoft.com/office/powerpoint/2010/main" val="121269692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1FC41F87-7824-43D7-A856-F262B3DE9B4D}" type="slidenum">
              <a:rPr lang="he-IL" smtClean="0"/>
              <a:t>1</a:t>
            </a:fld>
            <a:endParaRPr lang="he-IL"/>
          </a:p>
        </p:txBody>
      </p:sp>
    </p:spTree>
    <p:extLst>
      <p:ext uri="{BB962C8B-B14F-4D97-AF65-F5344CB8AC3E}">
        <p14:creationId xmlns:p14="http://schemas.microsoft.com/office/powerpoint/2010/main" val="2064064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ED43A-72A8-4C04-1DD5-1D593F1BD9A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655AA4C-3F47-D038-9E49-319A2B7C17E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379C219-B216-71F3-1BD1-B55D50AC5CBE}"/>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87CD288E-C625-AE17-CF6F-19C056EDB580}"/>
              </a:ext>
            </a:extLst>
          </p:cNvPr>
          <p:cNvSpPr>
            <a:spLocks noGrp="1"/>
          </p:cNvSpPr>
          <p:nvPr>
            <p:ph type="sldNum" sz="quarter" idx="5"/>
          </p:nvPr>
        </p:nvSpPr>
        <p:spPr/>
        <p:txBody>
          <a:bodyPr/>
          <a:lstStyle/>
          <a:p>
            <a:fld id="{0E4DD303-D0D5-47BD-8986-E2A611F47180}" type="slidenum">
              <a:rPr lang="he-IL" smtClean="0"/>
              <a:t>10</a:t>
            </a:fld>
            <a:endParaRPr lang="he-IL"/>
          </a:p>
        </p:txBody>
      </p:sp>
    </p:spTree>
    <p:extLst>
      <p:ext uri="{BB962C8B-B14F-4D97-AF65-F5344CB8AC3E}">
        <p14:creationId xmlns:p14="http://schemas.microsoft.com/office/powerpoint/2010/main" val="152377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77307-505B-3419-DD56-6CF1952A534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99CC345-BCE7-EF09-3D57-CA8AD9E4132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3A68F3D-C2EF-A941-0924-F7C20F060771}"/>
              </a:ext>
            </a:extLst>
          </p:cNvPr>
          <p:cNvSpPr>
            <a:spLocks noGrp="1"/>
          </p:cNvSpPr>
          <p:nvPr>
            <p:ph type="body" idx="1"/>
          </p:nvPr>
        </p:nvSpPr>
        <p:spPr/>
        <p:txBody>
          <a:bodyPr/>
          <a:lstStyle/>
          <a:p>
            <a:r>
              <a:rPr lang="he-IL" dirty="0"/>
              <a:t>קוים לא קטועים</a:t>
            </a:r>
          </a:p>
        </p:txBody>
      </p:sp>
      <p:sp>
        <p:nvSpPr>
          <p:cNvPr id="4" name="מציין מיקום של מספר שקופית 3">
            <a:extLst>
              <a:ext uri="{FF2B5EF4-FFF2-40B4-BE49-F238E27FC236}">
                <a16:creationId xmlns:a16="http://schemas.microsoft.com/office/drawing/2014/main" id="{F4D26C55-83C5-6FB3-70F4-E639F2D32F6F}"/>
              </a:ext>
            </a:extLst>
          </p:cNvPr>
          <p:cNvSpPr>
            <a:spLocks noGrp="1"/>
          </p:cNvSpPr>
          <p:nvPr>
            <p:ph type="sldNum" sz="quarter" idx="5"/>
          </p:nvPr>
        </p:nvSpPr>
        <p:spPr/>
        <p:txBody>
          <a:bodyPr/>
          <a:lstStyle/>
          <a:p>
            <a:fld id="{0E4DD303-D0D5-47BD-8986-E2A611F47180}" type="slidenum">
              <a:rPr lang="he-IL" smtClean="0"/>
              <a:t>11</a:t>
            </a:fld>
            <a:endParaRPr lang="he-IL"/>
          </a:p>
        </p:txBody>
      </p:sp>
    </p:spTree>
    <p:extLst>
      <p:ext uri="{BB962C8B-B14F-4D97-AF65-F5344CB8AC3E}">
        <p14:creationId xmlns:p14="http://schemas.microsoft.com/office/powerpoint/2010/main" val="2443075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554BA-F676-2BCB-2C51-F90038CE877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7F705A7-DC23-1416-F3B5-41CEF47E20D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7BDBDD8-DCFE-F174-8E32-8B47944F9A78}"/>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7D087F49-AA78-92E4-2EEA-64ED7A3DBBC7}"/>
              </a:ext>
            </a:extLst>
          </p:cNvPr>
          <p:cNvSpPr>
            <a:spLocks noGrp="1"/>
          </p:cNvSpPr>
          <p:nvPr>
            <p:ph type="sldNum" sz="quarter" idx="5"/>
          </p:nvPr>
        </p:nvSpPr>
        <p:spPr/>
        <p:txBody>
          <a:bodyPr/>
          <a:lstStyle/>
          <a:p>
            <a:fld id="{0E4DD303-D0D5-47BD-8986-E2A611F47180}" type="slidenum">
              <a:rPr lang="he-IL" smtClean="0"/>
              <a:t>12</a:t>
            </a:fld>
            <a:endParaRPr lang="he-IL"/>
          </a:p>
        </p:txBody>
      </p:sp>
    </p:spTree>
    <p:extLst>
      <p:ext uri="{BB962C8B-B14F-4D97-AF65-F5344CB8AC3E}">
        <p14:creationId xmlns:p14="http://schemas.microsoft.com/office/powerpoint/2010/main" val="3981416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C2A94-9ED4-B737-2F45-BDF6AE93081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2C34891-1499-0951-06C6-3D1E1488468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8673B9CF-3374-0608-427D-E02AC067C069}"/>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4D18B1B9-059F-CC6E-49B8-1235A26F7A5E}"/>
              </a:ext>
            </a:extLst>
          </p:cNvPr>
          <p:cNvSpPr>
            <a:spLocks noGrp="1"/>
          </p:cNvSpPr>
          <p:nvPr>
            <p:ph type="sldNum" sz="quarter" idx="5"/>
          </p:nvPr>
        </p:nvSpPr>
        <p:spPr/>
        <p:txBody>
          <a:bodyPr/>
          <a:lstStyle/>
          <a:p>
            <a:fld id="{0E4DD303-D0D5-47BD-8986-E2A611F47180}" type="slidenum">
              <a:rPr lang="he-IL" smtClean="0"/>
              <a:t>13</a:t>
            </a:fld>
            <a:endParaRPr lang="he-IL"/>
          </a:p>
        </p:txBody>
      </p:sp>
    </p:spTree>
    <p:extLst>
      <p:ext uri="{BB962C8B-B14F-4D97-AF65-F5344CB8AC3E}">
        <p14:creationId xmlns:p14="http://schemas.microsoft.com/office/powerpoint/2010/main" val="370003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CABDA-51DA-6A54-4370-5D6B05C8E1F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1D8C044-C17C-EC4C-0905-BD4FD7A7B37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0FD304B-F35A-80DE-72A1-710F78C34E80}"/>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769DB811-9DB7-08C6-83DD-1F658A8ACD93}"/>
              </a:ext>
            </a:extLst>
          </p:cNvPr>
          <p:cNvSpPr>
            <a:spLocks noGrp="1"/>
          </p:cNvSpPr>
          <p:nvPr>
            <p:ph type="sldNum" sz="quarter" idx="5"/>
          </p:nvPr>
        </p:nvSpPr>
        <p:spPr/>
        <p:txBody>
          <a:bodyPr/>
          <a:lstStyle/>
          <a:p>
            <a:fld id="{0E4DD303-D0D5-47BD-8986-E2A611F47180}" type="slidenum">
              <a:rPr lang="he-IL" smtClean="0"/>
              <a:t>24</a:t>
            </a:fld>
            <a:endParaRPr lang="he-IL"/>
          </a:p>
        </p:txBody>
      </p:sp>
    </p:spTree>
    <p:extLst>
      <p:ext uri="{BB962C8B-B14F-4D97-AF65-F5344CB8AC3E}">
        <p14:creationId xmlns:p14="http://schemas.microsoft.com/office/powerpoint/2010/main" val="994284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DA52C-6320-3733-B709-5595B1DF3E3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9D98741-8A8D-ADBF-F604-8B086DF75A3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C289917-766A-1311-31E1-74EE7D241A2A}"/>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349E4847-C00E-09B0-2AAC-06C3CD27A140}"/>
              </a:ext>
            </a:extLst>
          </p:cNvPr>
          <p:cNvSpPr>
            <a:spLocks noGrp="1"/>
          </p:cNvSpPr>
          <p:nvPr>
            <p:ph type="sldNum" sz="quarter" idx="5"/>
          </p:nvPr>
        </p:nvSpPr>
        <p:spPr/>
        <p:txBody>
          <a:bodyPr/>
          <a:lstStyle/>
          <a:p>
            <a:fld id="{0E4DD303-D0D5-47BD-8986-E2A611F47180}" type="slidenum">
              <a:rPr lang="he-IL" smtClean="0"/>
              <a:t>34</a:t>
            </a:fld>
            <a:endParaRPr lang="he-IL"/>
          </a:p>
        </p:txBody>
      </p:sp>
    </p:spTree>
    <p:extLst>
      <p:ext uri="{BB962C8B-B14F-4D97-AF65-F5344CB8AC3E}">
        <p14:creationId xmlns:p14="http://schemas.microsoft.com/office/powerpoint/2010/main" val="2073410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3A660-A2DE-2F09-E18A-DE58065A2B8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38CD29D-8C69-04D6-8893-2091F5AE409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ED188A5-B22D-A024-8CB0-1F8C29BD6B36}"/>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17E89F51-6CBF-BB42-6A6F-1EA7C7D19110}"/>
              </a:ext>
            </a:extLst>
          </p:cNvPr>
          <p:cNvSpPr>
            <a:spLocks noGrp="1"/>
          </p:cNvSpPr>
          <p:nvPr>
            <p:ph type="sldNum" sz="quarter" idx="5"/>
          </p:nvPr>
        </p:nvSpPr>
        <p:spPr/>
        <p:txBody>
          <a:bodyPr/>
          <a:lstStyle/>
          <a:p>
            <a:fld id="{0E4DD303-D0D5-47BD-8986-E2A611F47180}" type="slidenum">
              <a:rPr lang="he-IL" smtClean="0"/>
              <a:t>35</a:t>
            </a:fld>
            <a:endParaRPr lang="he-IL"/>
          </a:p>
        </p:txBody>
      </p:sp>
    </p:spTree>
    <p:extLst>
      <p:ext uri="{BB962C8B-B14F-4D97-AF65-F5344CB8AC3E}">
        <p14:creationId xmlns:p14="http://schemas.microsoft.com/office/powerpoint/2010/main" val="927067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3F9B4-85AB-BD74-6AC6-FB63FD6B69F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1005752F-769E-29B5-C834-367172253C6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649DC48-82C2-63DF-77DE-E2DFF3493429}"/>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FDA4045C-C3EE-F6F6-914F-23FCA3C9901D}"/>
              </a:ext>
            </a:extLst>
          </p:cNvPr>
          <p:cNvSpPr>
            <a:spLocks noGrp="1"/>
          </p:cNvSpPr>
          <p:nvPr>
            <p:ph type="sldNum" sz="quarter" idx="5"/>
          </p:nvPr>
        </p:nvSpPr>
        <p:spPr/>
        <p:txBody>
          <a:bodyPr/>
          <a:lstStyle/>
          <a:p>
            <a:fld id="{0E4DD303-D0D5-47BD-8986-E2A611F47180}" type="slidenum">
              <a:rPr lang="he-IL" smtClean="0"/>
              <a:t>36</a:t>
            </a:fld>
            <a:endParaRPr lang="he-IL"/>
          </a:p>
        </p:txBody>
      </p:sp>
    </p:spTree>
    <p:extLst>
      <p:ext uri="{BB962C8B-B14F-4D97-AF65-F5344CB8AC3E}">
        <p14:creationId xmlns:p14="http://schemas.microsoft.com/office/powerpoint/2010/main" val="2287819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EB13E-015B-643A-90D2-156BF46070C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9A65698-B542-8048-AF9C-150AADD2E96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863A422E-9DE8-57E9-1AAA-ED52CE5D7285}"/>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80FAD9F8-FD33-33E0-ACF1-8C413704B490}"/>
              </a:ext>
            </a:extLst>
          </p:cNvPr>
          <p:cNvSpPr>
            <a:spLocks noGrp="1"/>
          </p:cNvSpPr>
          <p:nvPr>
            <p:ph type="sldNum" sz="quarter" idx="5"/>
          </p:nvPr>
        </p:nvSpPr>
        <p:spPr/>
        <p:txBody>
          <a:bodyPr/>
          <a:lstStyle/>
          <a:p>
            <a:fld id="{0E4DD303-D0D5-47BD-8986-E2A611F47180}" type="slidenum">
              <a:rPr lang="he-IL" smtClean="0"/>
              <a:t>37</a:t>
            </a:fld>
            <a:endParaRPr lang="he-IL"/>
          </a:p>
        </p:txBody>
      </p:sp>
    </p:spTree>
    <p:extLst>
      <p:ext uri="{BB962C8B-B14F-4D97-AF65-F5344CB8AC3E}">
        <p14:creationId xmlns:p14="http://schemas.microsoft.com/office/powerpoint/2010/main" val="3068157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ED49F-7243-D78F-D4C0-C8EF8075B2B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D7DAB8F-2517-0DFF-4DFD-D396592F2691}"/>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9A0FF6E-1EDD-FA6F-7E53-D6C33E1E9551}"/>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17B38AE1-EC33-D1FB-AC18-3E9C9F90F0B5}"/>
              </a:ext>
            </a:extLst>
          </p:cNvPr>
          <p:cNvSpPr>
            <a:spLocks noGrp="1"/>
          </p:cNvSpPr>
          <p:nvPr>
            <p:ph type="sldNum" sz="quarter" idx="5"/>
          </p:nvPr>
        </p:nvSpPr>
        <p:spPr/>
        <p:txBody>
          <a:bodyPr/>
          <a:lstStyle/>
          <a:p>
            <a:fld id="{0E4DD303-D0D5-47BD-8986-E2A611F47180}" type="slidenum">
              <a:rPr lang="he-IL" smtClean="0"/>
              <a:t>38</a:t>
            </a:fld>
            <a:endParaRPr lang="he-IL"/>
          </a:p>
        </p:txBody>
      </p:sp>
    </p:spTree>
    <p:extLst>
      <p:ext uri="{BB962C8B-B14F-4D97-AF65-F5344CB8AC3E}">
        <p14:creationId xmlns:p14="http://schemas.microsoft.com/office/powerpoint/2010/main" val="1463566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1E736-B435-3795-0B46-CA8C2DDAA64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C244778-3E57-1643-3972-6A545AD2097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0689B8D-4296-FF8F-3514-CC5F7EBBD88A}"/>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8C72FAE7-0289-6E52-FC22-7EA29CD96BC2}"/>
              </a:ext>
            </a:extLst>
          </p:cNvPr>
          <p:cNvSpPr>
            <a:spLocks noGrp="1"/>
          </p:cNvSpPr>
          <p:nvPr>
            <p:ph type="sldNum" sz="quarter" idx="5"/>
          </p:nvPr>
        </p:nvSpPr>
        <p:spPr/>
        <p:txBody>
          <a:bodyPr/>
          <a:lstStyle/>
          <a:p>
            <a:fld id="{0E4DD303-D0D5-47BD-8986-E2A611F47180}" type="slidenum">
              <a:rPr lang="he-IL" smtClean="0"/>
              <a:t>2</a:t>
            </a:fld>
            <a:endParaRPr lang="he-IL"/>
          </a:p>
        </p:txBody>
      </p:sp>
    </p:spTree>
    <p:extLst>
      <p:ext uri="{BB962C8B-B14F-4D97-AF65-F5344CB8AC3E}">
        <p14:creationId xmlns:p14="http://schemas.microsoft.com/office/powerpoint/2010/main" val="2119965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3BEBF-5146-F83D-E4FF-339E8A8E337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5CD6160-E9BF-3383-B66B-63D3184280E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9F80C19-F053-A573-AA66-B634C9AE11B8}"/>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95E10511-82B5-7A6E-60EF-7A4823FCCCD3}"/>
              </a:ext>
            </a:extLst>
          </p:cNvPr>
          <p:cNvSpPr>
            <a:spLocks noGrp="1"/>
          </p:cNvSpPr>
          <p:nvPr>
            <p:ph type="sldNum" sz="quarter" idx="5"/>
          </p:nvPr>
        </p:nvSpPr>
        <p:spPr/>
        <p:txBody>
          <a:bodyPr/>
          <a:lstStyle/>
          <a:p>
            <a:fld id="{0E4DD303-D0D5-47BD-8986-E2A611F47180}" type="slidenum">
              <a:rPr lang="he-IL" smtClean="0"/>
              <a:t>39</a:t>
            </a:fld>
            <a:endParaRPr lang="he-IL"/>
          </a:p>
        </p:txBody>
      </p:sp>
    </p:spTree>
    <p:extLst>
      <p:ext uri="{BB962C8B-B14F-4D97-AF65-F5344CB8AC3E}">
        <p14:creationId xmlns:p14="http://schemas.microsoft.com/office/powerpoint/2010/main" val="3097561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F214C-A88B-D690-3395-070B3F87DF4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4752250-1E14-B0C0-7ADB-4B63B818161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BA42C55-CE1D-AC4E-7B0F-19D627310EFB}"/>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073D0848-AE72-3467-BC85-5C8358550BDB}"/>
              </a:ext>
            </a:extLst>
          </p:cNvPr>
          <p:cNvSpPr>
            <a:spLocks noGrp="1"/>
          </p:cNvSpPr>
          <p:nvPr>
            <p:ph type="sldNum" sz="quarter" idx="5"/>
          </p:nvPr>
        </p:nvSpPr>
        <p:spPr/>
        <p:txBody>
          <a:bodyPr/>
          <a:lstStyle/>
          <a:p>
            <a:fld id="{0E4DD303-D0D5-47BD-8986-E2A611F47180}" type="slidenum">
              <a:rPr lang="he-IL" smtClean="0"/>
              <a:t>40</a:t>
            </a:fld>
            <a:endParaRPr lang="he-IL"/>
          </a:p>
        </p:txBody>
      </p:sp>
    </p:spTree>
    <p:extLst>
      <p:ext uri="{BB962C8B-B14F-4D97-AF65-F5344CB8AC3E}">
        <p14:creationId xmlns:p14="http://schemas.microsoft.com/office/powerpoint/2010/main" val="2499455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CDF68-2291-8A0A-01FD-FD82C88FB41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63C4113-27A1-2EDB-60A5-F24F8B866DB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05001EB-68D3-5610-CDDE-EB5C2742B1AB}"/>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98AB66DB-9A1C-182D-1AFE-A34A4EEBA9F5}"/>
              </a:ext>
            </a:extLst>
          </p:cNvPr>
          <p:cNvSpPr>
            <a:spLocks noGrp="1"/>
          </p:cNvSpPr>
          <p:nvPr>
            <p:ph type="sldNum" sz="quarter" idx="5"/>
          </p:nvPr>
        </p:nvSpPr>
        <p:spPr/>
        <p:txBody>
          <a:bodyPr/>
          <a:lstStyle/>
          <a:p>
            <a:fld id="{0E4DD303-D0D5-47BD-8986-E2A611F47180}" type="slidenum">
              <a:rPr lang="he-IL" smtClean="0"/>
              <a:t>41</a:t>
            </a:fld>
            <a:endParaRPr lang="he-IL"/>
          </a:p>
        </p:txBody>
      </p:sp>
    </p:spTree>
    <p:extLst>
      <p:ext uri="{BB962C8B-B14F-4D97-AF65-F5344CB8AC3E}">
        <p14:creationId xmlns:p14="http://schemas.microsoft.com/office/powerpoint/2010/main" val="933724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54583-4554-7670-1DE0-12EC0991AE1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743B27B-0642-E087-9E1C-6329CF1CC49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3DA0EC88-4101-682F-8698-44689CE711B3}"/>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C60F9BB1-EC50-CBF0-1C5E-0A2305534DDA}"/>
              </a:ext>
            </a:extLst>
          </p:cNvPr>
          <p:cNvSpPr>
            <a:spLocks noGrp="1"/>
          </p:cNvSpPr>
          <p:nvPr>
            <p:ph type="sldNum" sz="quarter" idx="5"/>
          </p:nvPr>
        </p:nvSpPr>
        <p:spPr/>
        <p:txBody>
          <a:bodyPr/>
          <a:lstStyle/>
          <a:p>
            <a:fld id="{0E4DD303-D0D5-47BD-8986-E2A611F47180}" type="slidenum">
              <a:rPr lang="he-IL" smtClean="0"/>
              <a:t>42</a:t>
            </a:fld>
            <a:endParaRPr lang="he-IL"/>
          </a:p>
        </p:txBody>
      </p:sp>
    </p:spTree>
    <p:extLst>
      <p:ext uri="{BB962C8B-B14F-4D97-AF65-F5344CB8AC3E}">
        <p14:creationId xmlns:p14="http://schemas.microsoft.com/office/powerpoint/2010/main" val="4096073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B8769-5320-4D2A-D614-C8D4677A81D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B500C82-2F08-674E-05E9-27C18A5F4B6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7C4B7140-C15B-337D-932A-3A77F57567A2}"/>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1B682F5B-5CB5-DD6D-32FA-5350FC3769C6}"/>
              </a:ext>
            </a:extLst>
          </p:cNvPr>
          <p:cNvSpPr>
            <a:spLocks noGrp="1"/>
          </p:cNvSpPr>
          <p:nvPr>
            <p:ph type="sldNum" sz="quarter" idx="5"/>
          </p:nvPr>
        </p:nvSpPr>
        <p:spPr/>
        <p:txBody>
          <a:bodyPr/>
          <a:lstStyle/>
          <a:p>
            <a:fld id="{0E4DD303-D0D5-47BD-8986-E2A611F47180}" type="slidenum">
              <a:rPr lang="he-IL" smtClean="0"/>
              <a:t>43</a:t>
            </a:fld>
            <a:endParaRPr lang="he-IL"/>
          </a:p>
        </p:txBody>
      </p:sp>
    </p:spTree>
    <p:extLst>
      <p:ext uri="{BB962C8B-B14F-4D97-AF65-F5344CB8AC3E}">
        <p14:creationId xmlns:p14="http://schemas.microsoft.com/office/powerpoint/2010/main" val="96674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9C454-2312-5485-C339-6444EE3638C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ADC58A9-6A66-DCE5-CBD7-95A24A65B6B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966E4E1-F73D-336A-A782-EF67DFA80E82}"/>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311469BD-3B9B-7752-E144-DB779D75C292}"/>
              </a:ext>
            </a:extLst>
          </p:cNvPr>
          <p:cNvSpPr>
            <a:spLocks noGrp="1"/>
          </p:cNvSpPr>
          <p:nvPr>
            <p:ph type="sldNum" sz="quarter" idx="5"/>
          </p:nvPr>
        </p:nvSpPr>
        <p:spPr/>
        <p:txBody>
          <a:bodyPr/>
          <a:lstStyle/>
          <a:p>
            <a:fld id="{0E4DD303-D0D5-47BD-8986-E2A611F47180}" type="slidenum">
              <a:rPr lang="he-IL" smtClean="0"/>
              <a:t>44</a:t>
            </a:fld>
            <a:endParaRPr lang="he-IL"/>
          </a:p>
        </p:txBody>
      </p:sp>
    </p:spTree>
    <p:extLst>
      <p:ext uri="{BB962C8B-B14F-4D97-AF65-F5344CB8AC3E}">
        <p14:creationId xmlns:p14="http://schemas.microsoft.com/office/powerpoint/2010/main" val="597173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719A1-FF34-2E68-8A47-E6E1C452E9E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6FC9855-6823-96EB-3D3A-B8300780C211}"/>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33233A8D-3CD3-B587-E59E-50DCD49805F5}"/>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48E0B691-D46D-5578-8E1D-B2795E0DBB65}"/>
              </a:ext>
            </a:extLst>
          </p:cNvPr>
          <p:cNvSpPr>
            <a:spLocks noGrp="1"/>
          </p:cNvSpPr>
          <p:nvPr>
            <p:ph type="sldNum" sz="quarter" idx="5"/>
          </p:nvPr>
        </p:nvSpPr>
        <p:spPr/>
        <p:txBody>
          <a:bodyPr/>
          <a:lstStyle/>
          <a:p>
            <a:fld id="{0E4DD303-D0D5-47BD-8986-E2A611F47180}" type="slidenum">
              <a:rPr lang="he-IL" smtClean="0"/>
              <a:t>45</a:t>
            </a:fld>
            <a:endParaRPr lang="he-IL"/>
          </a:p>
        </p:txBody>
      </p:sp>
    </p:spTree>
    <p:extLst>
      <p:ext uri="{BB962C8B-B14F-4D97-AF65-F5344CB8AC3E}">
        <p14:creationId xmlns:p14="http://schemas.microsoft.com/office/powerpoint/2010/main" val="2895013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59A0E-8DC6-28B1-32FE-2253241E7ED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35AF2A4-CC65-D67D-37C4-361E6590C39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B2F2AC6-F564-1C84-62DA-E919A9E62B6C}"/>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EA145438-6B16-C888-1C0E-4E1EC00BD326}"/>
              </a:ext>
            </a:extLst>
          </p:cNvPr>
          <p:cNvSpPr>
            <a:spLocks noGrp="1"/>
          </p:cNvSpPr>
          <p:nvPr>
            <p:ph type="sldNum" sz="quarter" idx="5"/>
          </p:nvPr>
        </p:nvSpPr>
        <p:spPr/>
        <p:txBody>
          <a:bodyPr/>
          <a:lstStyle/>
          <a:p>
            <a:fld id="{0E4DD303-D0D5-47BD-8986-E2A611F47180}" type="slidenum">
              <a:rPr lang="he-IL" smtClean="0"/>
              <a:t>3</a:t>
            </a:fld>
            <a:endParaRPr lang="he-IL"/>
          </a:p>
        </p:txBody>
      </p:sp>
    </p:spTree>
    <p:extLst>
      <p:ext uri="{BB962C8B-B14F-4D97-AF65-F5344CB8AC3E}">
        <p14:creationId xmlns:p14="http://schemas.microsoft.com/office/powerpoint/2010/main" val="12620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712F7-C8B3-2C9C-D16C-C3114CBF3B6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4B28285-18DE-761B-E4D7-470E4B05C62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5BA67EA-2155-8AE2-513C-9A2594475CB6}"/>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38D76869-766B-745B-F5C0-4AF2F613B81E}"/>
              </a:ext>
            </a:extLst>
          </p:cNvPr>
          <p:cNvSpPr>
            <a:spLocks noGrp="1"/>
          </p:cNvSpPr>
          <p:nvPr>
            <p:ph type="sldNum" sz="quarter" idx="5"/>
          </p:nvPr>
        </p:nvSpPr>
        <p:spPr/>
        <p:txBody>
          <a:bodyPr/>
          <a:lstStyle/>
          <a:p>
            <a:fld id="{0E4DD303-D0D5-47BD-8986-E2A611F47180}" type="slidenum">
              <a:rPr lang="he-IL" smtClean="0"/>
              <a:t>4</a:t>
            </a:fld>
            <a:endParaRPr lang="he-IL"/>
          </a:p>
        </p:txBody>
      </p:sp>
    </p:spTree>
    <p:extLst>
      <p:ext uri="{BB962C8B-B14F-4D97-AF65-F5344CB8AC3E}">
        <p14:creationId xmlns:p14="http://schemas.microsoft.com/office/powerpoint/2010/main" val="340251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002F4-1403-75F3-1DE2-53E3E12F4F6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8D19490-82B3-8972-3A69-8A441E2C5E7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1BFD732-0C46-47D4-C137-D6A9986C8E4F}"/>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70EF120D-70F1-A072-EF80-CEFE58D2D587}"/>
              </a:ext>
            </a:extLst>
          </p:cNvPr>
          <p:cNvSpPr>
            <a:spLocks noGrp="1"/>
          </p:cNvSpPr>
          <p:nvPr>
            <p:ph type="sldNum" sz="quarter" idx="5"/>
          </p:nvPr>
        </p:nvSpPr>
        <p:spPr/>
        <p:txBody>
          <a:bodyPr/>
          <a:lstStyle/>
          <a:p>
            <a:fld id="{0E4DD303-D0D5-47BD-8986-E2A611F47180}" type="slidenum">
              <a:rPr lang="he-IL" smtClean="0"/>
              <a:t>5</a:t>
            </a:fld>
            <a:endParaRPr lang="he-IL"/>
          </a:p>
        </p:txBody>
      </p:sp>
    </p:spTree>
    <p:extLst>
      <p:ext uri="{BB962C8B-B14F-4D97-AF65-F5344CB8AC3E}">
        <p14:creationId xmlns:p14="http://schemas.microsoft.com/office/powerpoint/2010/main" val="3411466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C0B3E-7471-E2D0-05EA-25C80B2B913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CC9C0EB-D342-D52C-268C-3022158973F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3BD2029-3B42-5C8A-3A94-5A005A60BA2D}"/>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70369396-DEA5-9C78-C560-AE6A76D484FF}"/>
              </a:ext>
            </a:extLst>
          </p:cNvPr>
          <p:cNvSpPr>
            <a:spLocks noGrp="1"/>
          </p:cNvSpPr>
          <p:nvPr>
            <p:ph type="sldNum" sz="quarter" idx="5"/>
          </p:nvPr>
        </p:nvSpPr>
        <p:spPr/>
        <p:txBody>
          <a:bodyPr/>
          <a:lstStyle/>
          <a:p>
            <a:fld id="{0E4DD303-D0D5-47BD-8986-E2A611F47180}" type="slidenum">
              <a:rPr lang="he-IL" smtClean="0"/>
              <a:t>6</a:t>
            </a:fld>
            <a:endParaRPr lang="he-IL"/>
          </a:p>
        </p:txBody>
      </p:sp>
    </p:spTree>
    <p:extLst>
      <p:ext uri="{BB962C8B-B14F-4D97-AF65-F5344CB8AC3E}">
        <p14:creationId xmlns:p14="http://schemas.microsoft.com/office/powerpoint/2010/main" val="631475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41977-AAC7-CA6D-15C0-116FF218092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F73449E-9CBD-E5A2-64DF-88E9BC06AD5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AF90BF2-1313-07E1-43B4-7FCB581BD0F0}"/>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61D74C9F-C46E-DD67-8311-D7FFC7D1A5AF}"/>
              </a:ext>
            </a:extLst>
          </p:cNvPr>
          <p:cNvSpPr>
            <a:spLocks noGrp="1"/>
          </p:cNvSpPr>
          <p:nvPr>
            <p:ph type="sldNum" sz="quarter" idx="5"/>
          </p:nvPr>
        </p:nvSpPr>
        <p:spPr/>
        <p:txBody>
          <a:bodyPr/>
          <a:lstStyle/>
          <a:p>
            <a:fld id="{0E4DD303-D0D5-47BD-8986-E2A611F47180}" type="slidenum">
              <a:rPr lang="he-IL" smtClean="0"/>
              <a:t>7</a:t>
            </a:fld>
            <a:endParaRPr lang="he-IL"/>
          </a:p>
        </p:txBody>
      </p:sp>
    </p:spTree>
    <p:extLst>
      <p:ext uri="{BB962C8B-B14F-4D97-AF65-F5344CB8AC3E}">
        <p14:creationId xmlns:p14="http://schemas.microsoft.com/office/powerpoint/2010/main" val="67628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01B55-E23F-BF20-7BD7-C25954B6528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7B2FD48-76F6-8EEB-A56D-D79F9AB3261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4CA880D-ECD6-8536-3828-0ACEFA27B043}"/>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CCD9DD09-45E5-9D3F-CB93-B65E3BB21D92}"/>
              </a:ext>
            </a:extLst>
          </p:cNvPr>
          <p:cNvSpPr>
            <a:spLocks noGrp="1"/>
          </p:cNvSpPr>
          <p:nvPr>
            <p:ph type="sldNum" sz="quarter" idx="5"/>
          </p:nvPr>
        </p:nvSpPr>
        <p:spPr/>
        <p:txBody>
          <a:bodyPr/>
          <a:lstStyle/>
          <a:p>
            <a:fld id="{0E4DD303-D0D5-47BD-8986-E2A611F47180}" type="slidenum">
              <a:rPr lang="he-IL" smtClean="0"/>
              <a:t>8</a:t>
            </a:fld>
            <a:endParaRPr lang="he-IL"/>
          </a:p>
        </p:txBody>
      </p:sp>
    </p:spTree>
    <p:extLst>
      <p:ext uri="{BB962C8B-B14F-4D97-AF65-F5344CB8AC3E}">
        <p14:creationId xmlns:p14="http://schemas.microsoft.com/office/powerpoint/2010/main" val="2878585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67B3D-9445-BB2E-608F-CA3CC01D346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1DE499D-5680-5355-D882-E854325188C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0BB0CB9-3042-124A-08A3-99E4FA014CBF}"/>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24E0D0E4-6127-DEF4-08B1-D875B8981865}"/>
              </a:ext>
            </a:extLst>
          </p:cNvPr>
          <p:cNvSpPr>
            <a:spLocks noGrp="1"/>
          </p:cNvSpPr>
          <p:nvPr>
            <p:ph type="sldNum" sz="quarter" idx="5"/>
          </p:nvPr>
        </p:nvSpPr>
        <p:spPr/>
        <p:txBody>
          <a:bodyPr/>
          <a:lstStyle/>
          <a:p>
            <a:fld id="{0E4DD303-D0D5-47BD-8986-E2A611F47180}" type="slidenum">
              <a:rPr lang="he-IL" smtClean="0"/>
              <a:t>9</a:t>
            </a:fld>
            <a:endParaRPr lang="he-IL"/>
          </a:p>
        </p:txBody>
      </p:sp>
    </p:spTree>
    <p:extLst>
      <p:ext uri="{BB962C8B-B14F-4D97-AF65-F5344CB8AC3E}">
        <p14:creationId xmlns:p14="http://schemas.microsoft.com/office/powerpoint/2010/main" val="372604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18"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8.svg"/><Relationship Id="rId17" Type="http://schemas.openxmlformats.org/officeDocument/2006/relationships/image" Target="../media/image11.png"/><Relationship Id="rId2" Type="http://schemas.openxmlformats.org/officeDocument/2006/relationships/notesSlide" Target="../notesSlides/notesSlide1.xml"/><Relationship Id="rId16"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jpeg"/><Relationship Id="rId15" Type="http://schemas.openxmlformats.org/officeDocument/2006/relationships/image" Target="../media/image10.png"/><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2.wdp"/><Relationship Id="rId14"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jpg"/><Relationship Id="rId12" Type="http://schemas.microsoft.com/office/2007/relationships/hdphoto" Target="../media/hdphoto10.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14.png"/><Relationship Id="rId4" Type="http://schemas.microsoft.com/office/2007/relationships/hdphoto" Target="../media/hdphoto7.wdp"/><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24.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22.png"/><Relationship Id="rId12" Type="http://schemas.microsoft.com/office/2007/relationships/hdphoto" Target="../media/hdphoto6.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13.png"/><Relationship Id="rId5" Type="http://schemas.openxmlformats.org/officeDocument/2006/relationships/image" Target="../media/image21.png"/><Relationship Id="rId15" Type="http://schemas.openxmlformats.org/officeDocument/2006/relationships/image" Target="../media/image30.svg"/><Relationship Id="rId10" Type="http://schemas.openxmlformats.org/officeDocument/2006/relationships/image" Target="../media/image15.jpeg"/><Relationship Id="rId4" Type="http://schemas.microsoft.com/office/2007/relationships/hdphoto" Target="../media/hdphoto7.wdp"/><Relationship Id="rId9" Type="http://schemas.openxmlformats.org/officeDocument/2006/relationships/image" Target="../media/image16.png"/><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5.png"/><Relationship Id="rId18" Type="http://schemas.openxmlformats.org/officeDocument/2006/relationships/image" Target="../media/image38.jpeg"/><Relationship Id="rId3" Type="http://schemas.openxmlformats.org/officeDocument/2006/relationships/image" Target="../media/image31.png"/><Relationship Id="rId21" Type="http://schemas.openxmlformats.org/officeDocument/2006/relationships/image" Target="../media/image39.png"/><Relationship Id="rId7" Type="http://schemas.openxmlformats.org/officeDocument/2006/relationships/image" Target="../media/image32.jpeg"/><Relationship Id="rId12" Type="http://schemas.microsoft.com/office/2007/relationships/hdphoto" Target="../media/hdphoto12.wdp"/><Relationship Id="rId17" Type="http://schemas.microsoft.com/office/2007/relationships/hdphoto" Target="../media/hdphoto14.wdp"/><Relationship Id="rId2" Type="http://schemas.openxmlformats.org/officeDocument/2006/relationships/notesSlide" Target="../notesSlides/notesSlide13.xml"/><Relationship Id="rId16" Type="http://schemas.openxmlformats.org/officeDocument/2006/relationships/image" Target="../media/image37.png"/><Relationship Id="rId20" Type="http://schemas.microsoft.com/office/2007/relationships/hdphoto" Target="../media/hdphoto8.wdp"/><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34.png"/><Relationship Id="rId24" Type="http://schemas.openxmlformats.org/officeDocument/2006/relationships/image" Target="../media/image41.png"/><Relationship Id="rId5" Type="http://schemas.openxmlformats.org/officeDocument/2006/relationships/image" Target="../media/image13.png"/><Relationship Id="rId15" Type="http://schemas.openxmlformats.org/officeDocument/2006/relationships/image" Target="../media/image36.png"/><Relationship Id="rId23" Type="http://schemas.openxmlformats.org/officeDocument/2006/relationships/image" Target="../media/image40.png"/><Relationship Id="rId10" Type="http://schemas.openxmlformats.org/officeDocument/2006/relationships/image" Target="../media/image33.jpeg"/><Relationship Id="rId19" Type="http://schemas.openxmlformats.org/officeDocument/2006/relationships/image" Target="../media/image21.png"/><Relationship Id="rId4" Type="http://schemas.microsoft.com/office/2007/relationships/hdphoto" Target="../media/hdphoto11.wdp"/><Relationship Id="rId9" Type="http://schemas.openxmlformats.org/officeDocument/2006/relationships/image" Target="../media/image16.png"/><Relationship Id="rId14" Type="http://schemas.microsoft.com/office/2007/relationships/hdphoto" Target="../media/hdphoto13.wdp"/><Relationship Id="rId22" Type="http://schemas.microsoft.com/office/2007/relationships/hdphoto" Target="../media/hdphoto15.wdp"/></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3.png"/><Relationship Id="rId7" Type="http://schemas.openxmlformats.org/officeDocument/2006/relationships/image" Target="../media/image14.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25.jpg"/><Relationship Id="rId11" Type="http://schemas.microsoft.com/office/2007/relationships/hdphoto" Target="../media/hdphoto8.wdp"/><Relationship Id="rId5" Type="http://schemas.microsoft.com/office/2007/relationships/hdphoto" Target="../media/hdphoto15.wdp"/><Relationship Id="rId10" Type="http://schemas.openxmlformats.org/officeDocument/2006/relationships/image" Target="../media/image21.png"/><Relationship Id="rId4" Type="http://schemas.openxmlformats.org/officeDocument/2006/relationships/image" Target="../media/image39.png"/><Relationship Id="rId9" Type="http://schemas.microsoft.com/office/2007/relationships/hdphoto" Target="../media/hdphoto11.wdp"/></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3.png"/><Relationship Id="rId7" Type="http://schemas.microsoft.com/office/2007/relationships/hdphoto" Target="../media/hdphoto11.wdp"/><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15.wdp"/><Relationship Id="rId4" Type="http://schemas.openxmlformats.org/officeDocument/2006/relationships/image" Target="../media/image39.png"/><Relationship Id="rId9" Type="http://schemas.microsoft.com/office/2007/relationships/hdphoto" Target="../media/hdphoto8.wdp"/></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3.png"/><Relationship Id="rId7" Type="http://schemas.microsoft.com/office/2007/relationships/hdphoto" Target="../media/hdphoto11.wdp"/><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15.wdp"/><Relationship Id="rId4" Type="http://schemas.openxmlformats.org/officeDocument/2006/relationships/image" Target="../media/image39.png"/><Relationship Id="rId9"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3.png"/><Relationship Id="rId7" Type="http://schemas.microsoft.com/office/2007/relationships/hdphoto" Target="../media/hdphoto11.wdp"/><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15.wdp"/><Relationship Id="rId4" Type="http://schemas.openxmlformats.org/officeDocument/2006/relationships/image" Target="../media/image39.png"/><Relationship Id="rId9" Type="http://schemas.microsoft.com/office/2007/relationships/hdphoto" Target="../media/hdphoto8.wdp"/></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3.png"/><Relationship Id="rId7" Type="http://schemas.microsoft.com/office/2007/relationships/hdphoto" Target="../media/hdphoto11.wdp"/><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15.wdp"/><Relationship Id="rId4" Type="http://schemas.openxmlformats.org/officeDocument/2006/relationships/image" Target="../media/image39.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3.png"/><Relationship Id="rId7" Type="http://schemas.microsoft.com/office/2007/relationships/hdphoto" Target="../media/hdphoto11.wdp"/><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15.wdp"/><Relationship Id="rId4" Type="http://schemas.openxmlformats.org/officeDocument/2006/relationships/image" Target="../media/image39.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6.png"/><Relationship Id="rId3" Type="http://schemas.openxmlformats.org/officeDocument/2006/relationships/image" Target="../media/image12.jpeg"/><Relationship Id="rId7" Type="http://schemas.openxmlformats.org/officeDocument/2006/relationships/image" Target="../media/image15.jpe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png"/><Relationship Id="rId5" Type="http://schemas.microsoft.com/office/2007/relationships/hdphoto" Target="../media/hdphoto6.wdp"/><Relationship Id="rId15" Type="http://schemas.openxmlformats.org/officeDocument/2006/relationships/image" Target="../media/image8.svg"/><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3.png"/><Relationship Id="rId7" Type="http://schemas.microsoft.com/office/2007/relationships/hdphoto" Target="../media/hdphoto11.wdp"/><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15.wdp"/><Relationship Id="rId4" Type="http://schemas.openxmlformats.org/officeDocument/2006/relationships/image" Target="../media/image39.png"/><Relationship Id="rId9"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3.png"/><Relationship Id="rId7" Type="http://schemas.microsoft.com/office/2007/relationships/hdphoto" Target="../media/hdphoto11.wdp"/><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15.wdp"/><Relationship Id="rId4" Type="http://schemas.openxmlformats.org/officeDocument/2006/relationships/image" Target="../media/image39.png"/><Relationship Id="rId9" Type="http://schemas.microsoft.com/office/2007/relationships/hdphoto" Target="../media/hdphoto8.wdp"/></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3.png"/><Relationship Id="rId7" Type="http://schemas.microsoft.com/office/2007/relationships/hdphoto" Target="../media/hdphoto11.wdp"/><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15.wdp"/><Relationship Id="rId4" Type="http://schemas.openxmlformats.org/officeDocument/2006/relationships/image" Target="../media/image39.png"/><Relationship Id="rId9" Type="http://schemas.microsoft.com/office/2007/relationships/hdphoto" Target="../media/hdphoto8.wdp"/></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3.png"/><Relationship Id="rId7" Type="http://schemas.microsoft.com/office/2007/relationships/hdphoto" Target="../media/hdphoto11.wdp"/><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15.wdp"/><Relationship Id="rId4" Type="http://schemas.openxmlformats.org/officeDocument/2006/relationships/image" Target="../media/image39.png"/><Relationship Id="rId9" Type="http://schemas.microsoft.com/office/2007/relationships/hdphoto" Target="../media/hdphoto8.wdp"/></Relationships>
</file>

<file path=ppt/slides/_rels/slide2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9.png"/><Relationship Id="rId3" Type="http://schemas.openxmlformats.org/officeDocument/2006/relationships/image" Target="../media/image44.png"/><Relationship Id="rId7" Type="http://schemas.openxmlformats.org/officeDocument/2006/relationships/image" Target="../media/image22.png"/><Relationship Id="rId12" Type="http://schemas.microsoft.com/office/2007/relationships/hdphoto" Target="../media/hdphoto6.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13.png"/><Relationship Id="rId5" Type="http://schemas.openxmlformats.org/officeDocument/2006/relationships/image" Target="../media/image21.png"/><Relationship Id="rId15" Type="http://schemas.openxmlformats.org/officeDocument/2006/relationships/image" Target="../media/image18.png"/><Relationship Id="rId10" Type="http://schemas.openxmlformats.org/officeDocument/2006/relationships/image" Target="../media/image15.jpeg"/><Relationship Id="rId4" Type="http://schemas.microsoft.com/office/2007/relationships/hdphoto" Target="../media/hdphoto7.wdp"/><Relationship Id="rId9" Type="http://schemas.openxmlformats.org/officeDocument/2006/relationships/image" Target="../media/image16.png"/><Relationship Id="rId14" Type="http://schemas.openxmlformats.org/officeDocument/2006/relationships/image" Target="../media/image30.svg"/></Relationships>
</file>

<file path=ppt/slides/_rels/slide25.xml.rels><?xml version="1.0" encoding="UTF-8" standalone="yes"?>
<Relationships xmlns="http://schemas.openxmlformats.org/package/2006/relationships"><Relationship Id="rId13" Type="http://schemas.openxmlformats.org/officeDocument/2006/relationships/slide" Target="slide28.xml"/><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14.png"/><Relationship Id="rId21" Type="http://schemas.openxmlformats.org/officeDocument/2006/relationships/image" Target="../media/image58.svg"/><Relationship Id="rId7" Type="http://schemas.openxmlformats.org/officeDocument/2006/relationships/slide" Target="slide30.xml"/><Relationship Id="rId12" Type="http://schemas.openxmlformats.org/officeDocument/2006/relationships/image" Target="../media/image50.svg"/><Relationship Id="rId17" Type="http://schemas.openxmlformats.org/officeDocument/2006/relationships/image" Target="../media/image54.png"/><Relationship Id="rId25" Type="http://schemas.openxmlformats.org/officeDocument/2006/relationships/image" Target="../media/image62.svg"/><Relationship Id="rId33" Type="http://schemas.microsoft.com/office/2007/relationships/hdphoto" Target="../media/hdphoto8.wdp"/><Relationship Id="rId2" Type="http://schemas.openxmlformats.org/officeDocument/2006/relationships/image" Target="../media/image25.jpg"/><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46.svg"/><Relationship Id="rId11" Type="http://schemas.openxmlformats.org/officeDocument/2006/relationships/image" Target="../media/image49.png"/><Relationship Id="rId24" Type="http://schemas.openxmlformats.org/officeDocument/2006/relationships/image" Target="../media/image61.png"/><Relationship Id="rId32" Type="http://schemas.openxmlformats.org/officeDocument/2006/relationships/image" Target="../media/image21.png"/><Relationship Id="rId5" Type="http://schemas.openxmlformats.org/officeDocument/2006/relationships/image" Target="../media/image45.png"/><Relationship Id="rId15" Type="http://schemas.openxmlformats.org/officeDocument/2006/relationships/image" Target="../media/image52.svg"/><Relationship Id="rId23" Type="http://schemas.openxmlformats.org/officeDocument/2006/relationships/image" Target="../media/image60.svg"/><Relationship Id="rId28" Type="http://schemas.openxmlformats.org/officeDocument/2006/relationships/slide" Target="slide34.xml"/><Relationship Id="rId10" Type="http://schemas.openxmlformats.org/officeDocument/2006/relationships/slide" Target="slide32.xml"/><Relationship Id="rId19" Type="http://schemas.openxmlformats.org/officeDocument/2006/relationships/image" Target="../media/image56.png"/><Relationship Id="rId31" Type="http://schemas.microsoft.com/office/2007/relationships/hdphoto" Target="../media/hdphoto16.wdp"/><Relationship Id="rId4" Type="http://schemas.openxmlformats.org/officeDocument/2006/relationships/slide" Target="slide26.xml"/><Relationship Id="rId9" Type="http://schemas.openxmlformats.org/officeDocument/2006/relationships/image" Target="../media/image48.sv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svg"/><Relationship Id="rId30" Type="http://schemas.openxmlformats.org/officeDocument/2006/relationships/image" Target="../media/image66.png"/><Relationship Id="rId8"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8.svg"/><Relationship Id="rId3" Type="http://schemas.microsoft.com/office/2007/relationships/hdphoto" Target="../media/hdphoto16.wdp"/><Relationship Id="rId7" Type="http://schemas.microsoft.com/office/2007/relationships/hdphoto" Target="../media/hdphoto17.wdp"/><Relationship Id="rId12" Type="http://schemas.openxmlformats.org/officeDocument/2006/relationships/image" Target="../media/image57.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69.svg"/><Relationship Id="rId5" Type="http://schemas.microsoft.com/office/2007/relationships/hdphoto" Target="../media/hdphoto8.wdp"/><Relationship Id="rId10" Type="http://schemas.openxmlformats.org/officeDocument/2006/relationships/image" Target="../media/image68.png"/><Relationship Id="rId4" Type="http://schemas.openxmlformats.org/officeDocument/2006/relationships/image" Target="../media/image21.png"/><Relationship Id="rId9" Type="http://schemas.openxmlformats.org/officeDocument/2006/relationships/image" Target="../media/image46.svg"/></Relationships>
</file>

<file path=ppt/slides/_rels/slide27.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slide" Target="slide25.xml"/><Relationship Id="rId18" Type="http://schemas.microsoft.com/office/2007/relationships/hdphoto" Target="../media/hdphoto8.wdp"/><Relationship Id="rId3" Type="http://schemas.openxmlformats.org/officeDocument/2006/relationships/image" Target="../media/image46.sv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21.png"/><Relationship Id="rId2" Type="http://schemas.openxmlformats.org/officeDocument/2006/relationships/image" Target="../media/image45.png"/><Relationship Id="rId16" Type="http://schemas.microsoft.com/office/2007/relationships/hdphoto" Target="../media/hdphoto16.wdp"/><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51.png"/><Relationship Id="rId5" Type="http://schemas.openxmlformats.org/officeDocument/2006/relationships/image" Target="../media/image58.svg"/><Relationship Id="rId15" Type="http://schemas.openxmlformats.org/officeDocument/2006/relationships/image" Target="../media/image66.png"/><Relationship Id="rId10" Type="http://schemas.openxmlformats.org/officeDocument/2006/relationships/image" Target="../media/image50.svg"/><Relationship Id="rId4" Type="http://schemas.openxmlformats.org/officeDocument/2006/relationships/image" Target="../media/image57.png"/><Relationship Id="rId9" Type="http://schemas.openxmlformats.org/officeDocument/2006/relationships/image" Target="../media/image49.png"/><Relationship Id="rId14" Type="http://schemas.openxmlformats.org/officeDocument/2006/relationships/image" Target="../media/image71.gif"/></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17.wdp"/><Relationship Id="rId3" Type="http://schemas.microsoft.com/office/2007/relationships/hdphoto" Target="../media/hdphoto16.wdp"/><Relationship Id="rId7" Type="http://schemas.openxmlformats.org/officeDocument/2006/relationships/image" Target="../media/image52.svg"/><Relationship Id="rId12" Type="http://schemas.openxmlformats.org/officeDocument/2006/relationships/image" Target="../media/image74.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73.svg"/><Relationship Id="rId5" Type="http://schemas.microsoft.com/office/2007/relationships/hdphoto" Target="../media/hdphoto8.wdp"/><Relationship Id="rId10" Type="http://schemas.openxmlformats.org/officeDocument/2006/relationships/image" Target="../media/image72.png"/><Relationship Id="rId4" Type="http://schemas.openxmlformats.org/officeDocument/2006/relationships/image" Target="../media/image21.png"/><Relationship Id="rId9" Type="http://schemas.openxmlformats.org/officeDocument/2006/relationships/image" Target="../media/image64.sv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45.png"/><Relationship Id="rId18" Type="http://schemas.openxmlformats.org/officeDocument/2006/relationships/image" Target="../media/image50.svg"/><Relationship Id="rId3" Type="http://schemas.microsoft.com/office/2007/relationships/hdphoto" Target="../media/hdphoto16.wdp"/><Relationship Id="rId7" Type="http://schemas.openxmlformats.org/officeDocument/2006/relationships/image" Target="../media/image52.svg"/><Relationship Id="rId12" Type="http://schemas.openxmlformats.org/officeDocument/2006/relationships/image" Target="../media/image77.png"/><Relationship Id="rId17" Type="http://schemas.openxmlformats.org/officeDocument/2006/relationships/image" Target="../media/image49.png"/><Relationship Id="rId2" Type="http://schemas.openxmlformats.org/officeDocument/2006/relationships/image" Target="../media/image66.png"/><Relationship Id="rId16" Type="http://schemas.openxmlformats.org/officeDocument/2006/relationships/image" Target="../media/image48.svg"/><Relationship Id="rId20" Type="http://schemas.openxmlformats.org/officeDocument/2006/relationships/image" Target="../media/image71.gif"/><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76.png"/><Relationship Id="rId5" Type="http://schemas.microsoft.com/office/2007/relationships/hdphoto" Target="../media/hdphoto8.wdp"/><Relationship Id="rId15" Type="http://schemas.openxmlformats.org/officeDocument/2006/relationships/image" Target="../media/image47.png"/><Relationship Id="rId10" Type="http://schemas.openxmlformats.org/officeDocument/2006/relationships/image" Target="../media/image75.png"/><Relationship Id="rId19" Type="http://schemas.openxmlformats.org/officeDocument/2006/relationships/slide" Target="slide25.xml"/><Relationship Id="rId4" Type="http://schemas.openxmlformats.org/officeDocument/2006/relationships/image" Target="../media/image21.png"/><Relationship Id="rId9" Type="http://schemas.openxmlformats.org/officeDocument/2006/relationships/image" Target="../media/image64.svg"/><Relationship Id="rId14" Type="http://schemas.openxmlformats.org/officeDocument/2006/relationships/image" Target="../media/image46.sv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png"/><Relationship Id="rId3" Type="http://schemas.openxmlformats.org/officeDocument/2006/relationships/image" Target="../media/image12.jpeg"/><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png"/><Relationship Id="rId5" Type="http://schemas.microsoft.com/office/2007/relationships/hdphoto" Target="../media/hdphoto1.wdp"/><Relationship Id="rId15" Type="http://schemas.openxmlformats.org/officeDocument/2006/relationships/image" Target="../media/image16.png"/><Relationship Id="rId10" Type="http://schemas.openxmlformats.org/officeDocument/2006/relationships/image" Target="../media/image8.svg"/><Relationship Id="rId4" Type="http://schemas.openxmlformats.org/officeDocument/2006/relationships/image" Target="../media/image17.png"/><Relationship Id="rId9" Type="http://schemas.openxmlformats.org/officeDocument/2006/relationships/image" Target="../media/image7.png"/><Relationship Id="rId14" Type="http://schemas.openxmlformats.org/officeDocument/2006/relationships/image" Target="../media/image15.jpe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80.svg"/><Relationship Id="rId3" Type="http://schemas.microsoft.com/office/2007/relationships/hdphoto" Target="../media/hdphoto16.wdp"/><Relationship Id="rId7" Type="http://schemas.microsoft.com/office/2007/relationships/hdphoto" Target="../media/hdphoto18.wdp"/><Relationship Id="rId12" Type="http://schemas.openxmlformats.org/officeDocument/2006/relationships/image" Target="../media/image79.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62.svg"/><Relationship Id="rId5" Type="http://schemas.microsoft.com/office/2007/relationships/hdphoto" Target="../media/hdphoto8.wdp"/><Relationship Id="rId10" Type="http://schemas.openxmlformats.org/officeDocument/2006/relationships/image" Target="../media/image61.png"/><Relationship Id="rId4" Type="http://schemas.openxmlformats.org/officeDocument/2006/relationships/image" Target="../media/image21.png"/><Relationship Id="rId9" Type="http://schemas.openxmlformats.org/officeDocument/2006/relationships/image" Target="../media/image48.sv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45.png"/><Relationship Id="rId18" Type="http://schemas.openxmlformats.org/officeDocument/2006/relationships/image" Target="../media/image52.svg"/><Relationship Id="rId3" Type="http://schemas.microsoft.com/office/2007/relationships/hdphoto" Target="../media/hdphoto16.wdp"/><Relationship Id="rId7" Type="http://schemas.openxmlformats.org/officeDocument/2006/relationships/image" Target="../media/image48.svg"/><Relationship Id="rId12" Type="http://schemas.openxmlformats.org/officeDocument/2006/relationships/image" Target="../media/image83.png"/><Relationship Id="rId17" Type="http://schemas.openxmlformats.org/officeDocument/2006/relationships/image" Target="../media/image51.png"/><Relationship Id="rId2" Type="http://schemas.openxmlformats.org/officeDocument/2006/relationships/image" Target="../media/image66.png"/><Relationship Id="rId16" Type="http://schemas.openxmlformats.org/officeDocument/2006/relationships/image" Target="../media/image50.svg"/><Relationship Id="rId20" Type="http://schemas.openxmlformats.org/officeDocument/2006/relationships/image" Target="../media/image71.gif"/><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82.png"/><Relationship Id="rId5" Type="http://schemas.microsoft.com/office/2007/relationships/hdphoto" Target="../media/hdphoto8.wdp"/><Relationship Id="rId15" Type="http://schemas.openxmlformats.org/officeDocument/2006/relationships/image" Target="../media/image49.png"/><Relationship Id="rId10" Type="http://schemas.openxmlformats.org/officeDocument/2006/relationships/image" Target="../media/image81.png"/><Relationship Id="rId19" Type="http://schemas.openxmlformats.org/officeDocument/2006/relationships/slide" Target="slide25.xml"/><Relationship Id="rId4" Type="http://schemas.openxmlformats.org/officeDocument/2006/relationships/image" Target="../media/image21.png"/><Relationship Id="rId9" Type="http://schemas.openxmlformats.org/officeDocument/2006/relationships/image" Target="../media/image62.svg"/><Relationship Id="rId14" Type="http://schemas.openxmlformats.org/officeDocument/2006/relationships/image" Target="../media/image46.sv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8.wdp"/><Relationship Id="rId3" Type="http://schemas.microsoft.com/office/2007/relationships/hdphoto" Target="../media/hdphoto18.wdp"/><Relationship Id="rId7" Type="http://schemas.openxmlformats.org/officeDocument/2006/relationships/image" Target="../media/image50.svg"/><Relationship Id="rId12" Type="http://schemas.openxmlformats.org/officeDocument/2006/relationships/image" Target="../media/image21.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49.png"/><Relationship Id="rId11" Type="http://schemas.microsoft.com/office/2007/relationships/hdphoto" Target="../media/hdphoto16.wdp"/><Relationship Id="rId5" Type="http://schemas.openxmlformats.org/officeDocument/2006/relationships/image" Target="../media/image85.svg"/><Relationship Id="rId10" Type="http://schemas.openxmlformats.org/officeDocument/2006/relationships/image" Target="../media/image66.png"/><Relationship Id="rId4" Type="http://schemas.openxmlformats.org/officeDocument/2006/relationships/image" Target="../media/image84.png"/><Relationship Id="rId9" Type="http://schemas.openxmlformats.org/officeDocument/2006/relationships/image" Target="../media/image60.sv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5.png"/><Relationship Id="rId18" Type="http://schemas.openxmlformats.org/officeDocument/2006/relationships/image" Target="../media/image52.svg"/><Relationship Id="rId3" Type="http://schemas.microsoft.com/office/2007/relationships/hdphoto" Target="../media/hdphoto16.wdp"/><Relationship Id="rId7" Type="http://schemas.openxmlformats.org/officeDocument/2006/relationships/image" Target="../media/image50.svg"/><Relationship Id="rId12" Type="http://schemas.openxmlformats.org/officeDocument/2006/relationships/image" Target="../media/image88.png"/><Relationship Id="rId17" Type="http://schemas.openxmlformats.org/officeDocument/2006/relationships/image" Target="../media/image51.png"/><Relationship Id="rId2" Type="http://schemas.openxmlformats.org/officeDocument/2006/relationships/image" Target="../media/image66.png"/><Relationship Id="rId16" Type="http://schemas.openxmlformats.org/officeDocument/2006/relationships/image" Target="../media/image48.svg"/><Relationship Id="rId20" Type="http://schemas.openxmlformats.org/officeDocument/2006/relationships/image" Target="../media/image71.gif"/><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87.png"/><Relationship Id="rId5" Type="http://schemas.microsoft.com/office/2007/relationships/hdphoto" Target="../media/hdphoto8.wdp"/><Relationship Id="rId15" Type="http://schemas.openxmlformats.org/officeDocument/2006/relationships/image" Target="../media/image47.png"/><Relationship Id="rId10" Type="http://schemas.openxmlformats.org/officeDocument/2006/relationships/image" Target="../media/image86.png"/><Relationship Id="rId19" Type="http://schemas.openxmlformats.org/officeDocument/2006/relationships/slide" Target="slide25.xml"/><Relationship Id="rId4" Type="http://schemas.openxmlformats.org/officeDocument/2006/relationships/image" Target="../media/image21.png"/><Relationship Id="rId9" Type="http://schemas.openxmlformats.org/officeDocument/2006/relationships/image" Target="../media/image60.svg"/><Relationship Id="rId14" Type="http://schemas.openxmlformats.org/officeDocument/2006/relationships/image" Target="../media/image46.svg"/></Relationships>
</file>

<file path=ppt/slides/_rels/slide3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9.png"/><Relationship Id="rId3" Type="http://schemas.openxmlformats.org/officeDocument/2006/relationships/image" Target="../media/image44.png"/><Relationship Id="rId7" Type="http://schemas.openxmlformats.org/officeDocument/2006/relationships/image" Target="../media/image22.png"/><Relationship Id="rId12" Type="http://schemas.microsoft.com/office/2007/relationships/hdphoto" Target="../media/hdphoto6.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13.png"/><Relationship Id="rId5" Type="http://schemas.openxmlformats.org/officeDocument/2006/relationships/image" Target="../media/image21.png"/><Relationship Id="rId15" Type="http://schemas.openxmlformats.org/officeDocument/2006/relationships/image" Target="../media/image18.png"/><Relationship Id="rId10" Type="http://schemas.openxmlformats.org/officeDocument/2006/relationships/image" Target="../media/image15.jpeg"/><Relationship Id="rId4" Type="http://schemas.microsoft.com/office/2007/relationships/hdphoto" Target="../media/hdphoto7.wdp"/><Relationship Id="rId9" Type="http://schemas.openxmlformats.org/officeDocument/2006/relationships/image" Target="../media/image16.png"/><Relationship Id="rId14" Type="http://schemas.openxmlformats.org/officeDocument/2006/relationships/image" Target="../media/image30.svg"/></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5.jpeg"/><Relationship Id="rId3" Type="http://schemas.openxmlformats.org/officeDocument/2006/relationships/image" Target="../media/image89.png"/><Relationship Id="rId7" Type="http://schemas.microsoft.com/office/2007/relationships/hdphoto" Target="../media/hdphoto12.wdp"/><Relationship Id="rId12"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3.png"/><Relationship Id="rId5" Type="http://schemas.microsoft.com/office/2007/relationships/hdphoto" Target="../media/hdphoto19.wdp"/><Relationship Id="rId15" Type="http://schemas.openxmlformats.org/officeDocument/2006/relationships/image" Target="../media/image16.png"/><Relationship Id="rId10" Type="http://schemas.openxmlformats.org/officeDocument/2006/relationships/image" Target="../media/image41.png"/><Relationship Id="rId4" Type="http://schemas.openxmlformats.org/officeDocument/2006/relationships/image" Target="../media/image90.png"/><Relationship Id="rId9" Type="http://schemas.microsoft.com/office/2007/relationships/hdphoto" Target="../media/hdphoto13.wdp"/><Relationship Id="rId14" Type="http://schemas.openxmlformats.org/officeDocument/2006/relationships/image" Target="../media/image14.png"/></Relationships>
</file>

<file path=ppt/slides/_rels/slide36.xml.rels><?xml version="1.0" encoding="UTF-8" standalone="yes"?>
<Relationships xmlns="http://schemas.openxmlformats.org/package/2006/relationships"><Relationship Id="rId13" Type="http://schemas.openxmlformats.org/officeDocument/2006/relationships/customXml" Target="../ink/ink1.xml"/><Relationship Id="rId18" Type="http://schemas.openxmlformats.org/officeDocument/2006/relationships/image" Target="../media/image97.png"/><Relationship Id="rId26" Type="http://schemas.openxmlformats.org/officeDocument/2006/relationships/image" Target="../media/image101.png"/><Relationship Id="rId39" Type="http://schemas.openxmlformats.org/officeDocument/2006/relationships/customXml" Target="../ink/ink14.xml"/><Relationship Id="rId21" Type="http://schemas.openxmlformats.org/officeDocument/2006/relationships/customXml" Target="../ink/ink5.xml"/><Relationship Id="rId34" Type="http://schemas.openxmlformats.org/officeDocument/2006/relationships/image" Target="../media/image105.png"/><Relationship Id="rId42" Type="http://schemas.openxmlformats.org/officeDocument/2006/relationships/image" Target="../media/image109.png"/><Relationship Id="rId47" Type="http://schemas.openxmlformats.org/officeDocument/2006/relationships/customXml" Target="../ink/ink18.xml"/><Relationship Id="rId50" Type="http://schemas.openxmlformats.org/officeDocument/2006/relationships/image" Target="../media/image16.png"/><Relationship Id="rId7" Type="http://schemas.microsoft.com/office/2007/relationships/hdphoto" Target="../media/hdphoto12.wdp"/><Relationship Id="rId2" Type="http://schemas.openxmlformats.org/officeDocument/2006/relationships/notesSlide" Target="../notesSlides/notesSlide17.xml"/><Relationship Id="rId16" Type="http://schemas.openxmlformats.org/officeDocument/2006/relationships/image" Target="../media/image96.png"/><Relationship Id="rId29" Type="http://schemas.openxmlformats.org/officeDocument/2006/relationships/customXml" Target="../ink/ink9.xml"/><Relationship Id="rId11" Type="http://schemas.openxmlformats.org/officeDocument/2006/relationships/image" Target="../media/image92.png"/><Relationship Id="rId24" Type="http://schemas.openxmlformats.org/officeDocument/2006/relationships/image" Target="../media/image100.png"/><Relationship Id="rId32" Type="http://schemas.openxmlformats.org/officeDocument/2006/relationships/image" Target="../media/image104.png"/><Relationship Id="rId37" Type="http://schemas.openxmlformats.org/officeDocument/2006/relationships/customXml" Target="../ink/ink13.xml"/><Relationship Id="rId40" Type="http://schemas.openxmlformats.org/officeDocument/2006/relationships/image" Target="../media/image108.png"/><Relationship Id="rId45" Type="http://schemas.openxmlformats.org/officeDocument/2006/relationships/customXml" Target="../ink/ink17.xml"/><Relationship Id="rId5" Type="http://schemas.microsoft.com/office/2007/relationships/hdphoto" Target="../media/hdphoto20.wdp"/><Relationship Id="rId15" Type="http://schemas.openxmlformats.org/officeDocument/2006/relationships/customXml" Target="../ink/ink2.xml"/><Relationship Id="rId23" Type="http://schemas.openxmlformats.org/officeDocument/2006/relationships/customXml" Target="../ink/ink6.xml"/><Relationship Id="rId28" Type="http://schemas.openxmlformats.org/officeDocument/2006/relationships/image" Target="../media/image102.png"/><Relationship Id="rId36" Type="http://schemas.openxmlformats.org/officeDocument/2006/relationships/image" Target="../media/image106.png"/><Relationship Id="rId49" Type="http://schemas.openxmlformats.org/officeDocument/2006/relationships/image" Target="../media/image14.png"/><Relationship Id="rId10" Type="http://schemas.openxmlformats.org/officeDocument/2006/relationships/image" Target="../media/image41.png"/><Relationship Id="rId19" Type="http://schemas.openxmlformats.org/officeDocument/2006/relationships/customXml" Target="../ink/ink4.xml"/><Relationship Id="rId31" Type="http://schemas.openxmlformats.org/officeDocument/2006/relationships/customXml" Target="../ink/ink10.xml"/><Relationship Id="rId44" Type="http://schemas.openxmlformats.org/officeDocument/2006/relationships/image" Target="../media/image110.png"/><Relationship Id="rId52" Type="http://schemas.microsoft.com/office/2007/relationships/hdphoto" Target="../media/hdphoto10.wdp"/><Relationship Id="rId4" Type="http://schemas.openxmlformats.org/officeDocument/2006/relationships/image" Target="../media/image91.png"/><Relationship Id="rId9" Type="http://schemas.microsoft.com/office/2007/relationships/hdphoto" Target="../media/hdphoto13.wdp"/><Relationship Id="rId14" Type="http://schemas.openxmlformats.org/officeDocument/2006/relationships/image" Target="../media/image95.png"/><Relationship Id="rId22" Type="http://schemas.openxmlformats.org/officeDocument/2006/relationships/image" Target="../media/image99.png"/><Relationship Id="rId27" Type="http://schemas.openxmlformats.org/officeDocument/2006/relationships/customXml" Target="../ink/ink8.xml"/><Relationship Id="rId30" Type="http://schemas.openxmlformats.org/officeDocument/2006/relationships/image" Target="../media/image103.png"/><Relationship Id="rId35" Type="http://schemas.openxmlformats.org/officeDocument/2006/relationships/customXml" Target="../ink/ink12.xml"/><Relationship Id="rId43" Type="http://schemas.openxmlformats.org/officeDocument/2006/relationships/customXml" Target="../ink/ink16.xml"/><Relationship Id="rId48" Type="http://schemas.openxmlformats.org/officeDocument/2006/relationships/image" Target="../media/image112.png"/><Relationship Id="rId8" Type="http://schemas.openxmlformats.org/officeDocument/2006/relationships/image" Target="../media/image35.png"/><Relationship Id="rId51" Type="http://schemas.openxmlformats.org/officeDocument/2006/relationships/image" Target="../media/image28.png"/><Relationship Id="rId3" Type="http://schemas.openxmlformats.org/officeDocument/2006/relationships/image" Target="../media/image89.png"/><Relationship Id="rId12" Type="http://schemas.openxmlformats.org/officeDocument/2006/relationships/image" Target="../media/image93.png"/><Relationship Id="rId17" Type="http://schemas.openxmlformats.org/officeDocument/2006/relationships/customXml" Target="../ink/ink3.xml"/><Relationship Id="rId25" Type="http://schemas.openxmlformats.org/officeDocument/2006/relationships/customXml" Target="../ink/ink7.xml"/><Relationship Id="rId33" Type="http://schemas.openxmlformats.org/officeDocument/2006/relationships/customXml" Target="../ink/ink11.xml"/><Relationship Id="rId38" Type="http://schemas.openxmlformats.org/officeDocument/2006/relationships/image" Target="../media/image107.png"/><Relationship Id="rId46" Type="http://schemas.openxmlformats.org/officeDocument/2006/relationships/image" Target="../media/image111.png"/><Relationship Id="rId20" Type="http://schemas.openxmlformats.org/officeDocument/2006/relationships/image" Target="../media/image98.png"/><Relationship Id="rId41" Type="http://schemas.openxmlformats.org/officeDocument/2006/relationships/customXml" Target="../ink/ink15.xml"/><Relationship Id="rId1" Type="http://schemas.openxmlformats.org/officeDocument/2006/relationships/slideLayout" Target="../slideLayouts/slideLayout7.xml"/><Relationship Id="rId6" Type="http://schemas.openxmlformats.org/officeDocument/2006/relationships/image" Target="../media/image34.png"/></Relationships>
</file>

<file path=ppt/slides/_rels/slide37.xml.rels><?xml version="1.0" encoding="UTF-8" standalone="yes"?>
<Relationships xmlns="http://schemas.openxmlformats.org/package/2006/relationships"><Relationship Id="rId13" Type="http://schemas.openxmlformats.org/officeDocument/2006/relationships/customXml" Target="../ink/ink19.xml"/><Relationship Id="rId18" Type="http://schemas.openxmlformats.org/officeDocument/2006/relationships/image" Target="../media/image115.png"/><Relationship Id="rId26" Type="http://schemas.openxmlformats.org/officeDocument/2006/relationships/image" Target="../media/image119.png"/><Relationship Id="rId39" Type="http://schemas.openxmlformats.org/officeDocument/2006/relationships/customXml" Target="../ink/ink32.xml"/><Relationship Id="rId21" Type="http://schemas.openxmlformats.org/officeDocument/2006/relationships/customXml" Target="../ink/ink23.xml"/><Relationship Id="rId34" Type="http://schemas.openxmlformats.org/officeDocument/2006/relationships/image" Target="../media/image122.png"/><Relationship Id="rId42" Type="http://schemas.openxmlformats.org/officeDocument/2006/relationships/image" Target="../media/image126.png"/><Relationship Id="rId47" Type="http://schemas.openxmlformats.org/officeDocument/2006/relationships/customXml" Target="../ink/ink36.xml"/><Relationship Id="rId50" Type="http://schemas.openxmlformats.org/officeDocument/2006/relationships/image" Target="../media/image16.png"/><Relationship Id="rId55" Type="http://schemas.microsoft.com/office/2007/relationships/hdphoto" Target="../media/hdphoto10.wdp"/><Relationship Id="rId7" Type="http://schemas.microsoft.com/office/2007/relationships/hdphoto" Target="../media/hdphoto12.wdp"/><Relationship Id="rId2" Type="http://schemas.openxmlformats.org/officeDocument/2006/relationships/notesSlide" Target="../notesSlides/notesSlide18.xml"/><Relationship Id="rId16" Type="http://schemas.openxmlformats.org/officeDocument/2006/relationships/image" Target="../media/image114.png"/><Relationship Id="rId29" Type="http://schemas.openxmlformats.org/officeDocument/2006/relationships/customXml" Target="../ink/ink27.xml"/><Relationship Id="rId11" Type="http://schemas.openxmlformats.org/officeDocument/2006/relationships/image" Target="../media/image92.png"/><Relationship Id="rId24" Type="http://schemas.openxmlformats.org/officeDocument/2006/relationships/image" Target="../media/image118.png"/><Relationship Id="rId32" Type="http://schemas.openxmlformats.org/officeDocument/2006/relationships/image" Target="../media/image121.png"/><Relationship Id="rId37" Type="http://schemas.openxmlformats.org/officeDocument/2006/relationships/customXml" Target="../ink/ink31.xml"/><Relationship Id="rId40" Type="http://schemas.openxmlformats.org/officeDocument/2006/relationships/image" Target="../media/image125.png"/><Relationship Id="rId45" Type="http://schemas.openxmlformats.org/officeDocument/2006/relationships/customXml" Target="../ink/ink35.xml"/><Relationship Id="rId53" Type="http://schemas.openxmlformats.org/officeDocument/2006/relationships/image" Target="../media/image15.jpeg"/><Relationship Id="rId5" Type="http://schemas.microsoft.com/office/2007/relationships/hdphoto" Target="../media/hdphoto20.wdp"/><Relationship Id="rId10" Type="http://schemas.openxmlformats.org/officeDocument/2006/relationships/image" Target="../media/image41.png"/><Relationship Id="rId19" Type="http://schemas.openxmlformats.org/officeDocument/2006/relationships/customXml" Target="../ink/ink22.xml"/><Relationship Id="rId31" Type="http://schemas.openxmlformats.org/officeDocument/2006/relationships/customXml" Target="../ink/ink28.xml"/><Relationship Id="rId44" Type="http://schemas.openxmlformats.org/officeDocument/2006/relationships/image" Target="../media/image127.png"/><Relationship Id="rId52" Type="http://schemas.microsoft.com/office/2007/relationships/hdphoto" Target="../media/hdphoto6.wdp"/><Relationship Id="rId4" Type="http://schemas.openxmlformats.org/officeDocument/2006/relationships/image" Target="../media/image91.png"/><Relationship Id="rId9" Type="http://schemas.microsoft.com/office/2007/relationships/hdphoto" Target="../media/hdphoto13.wdp"/><Relationship Id="rId14" Type="http://schemas.openxmlformats.org/officeDocument/2006/relationships/image" Target="../media/image113.png"/><Relationship Id="rId22" Type="http://schemas.openxmlformats.org/officeDocument/2006/relationships/image" Target="../media/image117.png"/><Relationship Id="rId27" Type="http://schemas.openxmlformats.org/officeDocument/2006/relationships/customXml" Target="../ink/ink26.xml"/><Relationship Id="rId30" Type="http://schemas.openxmlformats.org/officeDocument/2006/relationships/image" Target="../media/image103.png"/><Relationship Id="rId35" Type="http://schemas.openxmlformats.org/officeDocument/2006/relationships/customXml" Target="../ink/ink30.xml"/><Relationship Id="rId43" Type="http://schemas.openxmlformats.org/officeDocument/2006/relationships/customXml" Target="../ink/ink34.xml"/><Relationship Id="rId48" Type="http://schemas.openxmlformats.org/officeDocument/2006/relationships/image" Target="../media/image129.png"/><Relationship Id="rId8" Type="http://schemas.openxmlformats.org/officeDocument/2006/relationships/image" Target="../media/image35.png"/><Relationship Id="rId51" Type="http://schemas.openxmlformats.org/officeDocument/2006/relationships/image" Target="../media/image13.png"/><Relationship Id="rId3" Type="http://schemas.openxmlformats.org/officeDocument/2006/relationships/image" Target="../media/image89.png"/><Relationship Id="rId12" Type="http://schemas.openxmlformats.org/officeDocument/2006/relationships/image" Target="../media/image93.png"/><Relationship Id="rId17" Type="http://schemas.openxmlformats.org/officeDocument/2006/relationships/customXml" Target="../ink/ink21.xml"/><Relationship Id="rId25" Type="http://schemas.openxmlformats.org/officeDocument/2006/relationships/customXml" Target="../ink/ink25.xml"/><Relationship Id="rId33" Type="http://schemas.openxmlformats.org/officeDocument/2006/relationships/customXml" Target="../ink/ink29.xml"/><Relationship Id="rId38" Type="http://schemas.openxmlformats.org/officeDocument/2006/relationships/image" Target="../media/image124.png"/><Relationship Id="rId46" Type="http://schemas.openxmlformats.org/officeDocument/2006/relationships/image" Target="../media/image128.png"/><Relationship Id="rId20" Type="http://schemas.openxmlformats.org/officeDocument/2006/relationships/image" Target="../media/image116.png"/><Relationship Id="rId41" Type="http://schemas.openxmlformats.org/officeDocument/2006/relationships/customXml" Target="../ink/ink33.xml"/><Relationship Id="rId54"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4.png"/><Relationship Id="rId15" Type="http://schemas.openxmlformats.org/officeDocument/2006/relationships/customXml" Target="../ink/ink20.xml"/><Relationship Id="rId23" Type="http://schemas.openxmlformats.org/officeDocument/2006/relationships/customXml" Target="../ink/ink24.xml"/><Relationship Id="rId28" Type="http://schemas.openxmlformats.org/officeDocument/2006/relationships/image" Target="../media/image120.png"/><Relationship Id="rId36" Type="http://schemas.openxmlformats.org/officeDocument/2006/relationships/image" Target="../media/image123.png"/><Relationship Id="rId49" Type="http://schemas.openxmlformats.org/officeDocument/2006/relationships/image" Target="../media/image14.png"/></Relationships>
</file>

<file path=ppt/slides/_rels/slide38.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47.png"/><Relationship Id="rId18" Type="http://schemas.openxmlformats.org/officeDocument/2006/relationships/slide" Target="slide28.xml"/><Relationship Id="rId26" Type="http://schemas.openxmlformats.org/officeDocument/2006/relationships/image" Target="../media/image58.svg"/><Relationship Id="rId3" Type="http://schemas.openxmlformats.org/officeDocument/2006/relationships/image" Target="../media/image89.png"/><Relationship Id="rId21" Type="http://schemas.openxmlformats.org/officeDocument/2006/relationships/image" Target="../media/image53.png"/><Relationship Id="rId7" Type="http://schemas.microsoft.com/office/2007/relationships/hdphoto" Target="../media/hdphoto6.wdp"/><Relationship Id="rId12" Type="http://schemas.openxmlformats.org/officeDocument/2006/relationships/slide" Target="slide30.xml"/><Relationship Id="rId17" Type="http://schemas.openxmlformats.org/officeDocument/2006/relationships/image" Target="../media/image50.svg"/><Relationship Id="rId25" Type="http://schemas.openxmlformats.org/officeDocument/2006/relationships/image" Target="../media/image57.png"/><Relationship Id="rId2" Type="http://schemas.openxmlformats.org/officeDocument/2006/relationships/notesSlide" Target="../notesSlides/notesSlide19.xml"/><Relationship Id="rId16" Type="http://schemas.openxmlformats.org/officeDocument/2006/relationships/image" Target="../media/image49.png"/><Relationship Id="rId20" Type="http://schemas.openxmlformats.org/officeDocument/2006/relationships/image" Target="../media/image52.svg"/><Relationship Id="rId29"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6.svg"/><Relationship Id="rId24" Type="http://schemas.openxmlformats.org/officeDocument/2006/relationships/image" Target="../media/image56.png"/><Relationship Id="rId32" Type="http://schemas.openxmlformats.org/officeDocument/2006/relationships/image" Target="../media/image64.svg"/><Relationship Id="rId5" Type="http://schemas.microsoft.com/office/2007/relationships/hdphoto" Target="../media/hdphoto20.wdp"/><Relationship Id="rId15" Type="http://schemas.openxmlformats.org/officeDocument/2006/relationships/slide" Target="slide32.xml"/><Relationship Id="rId23" Type="http://schemas.openxmlformats.org/officeDocument/2006/relationships/image" Target="../media/image55.png"/><Relationship Id="rId28" Type="http://schemas.openxmlformats.org/officeDocument/2006/relationships/image" Target="../media/image60.svg"/><Relationship Id="rId10" Type="http://schemas.openxmlformats.org/officeDocument/2006/relationships/image" Target="../media/image45.pn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image" Target="../media/image94.png"/><Relationship Id="rId9" Type="http://schemas.openxmlformats.org/officeDocument/2006/relationships/slide" Target="slide26.xml"/><Relationship Id="rId14" Type="http://schemas.openxmlformats.org/officeDocument/2006/relationships/image" Target="../media/image48.sv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svg"/></Relationships>
</file>

<file path=ppt/slides/_rels/slide39.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48.sv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89.png"/><Relationship Id="rId21" Type="http://schemas.openxmlformats.org/officeDocument/2006/relationships/image" Target="../media/image54.png"/><Relationship Id="rId7" Type="http://schemas.openxmlformats.org/officeDocument/2006/relationships/image" Target="../media/image93.png"/><Relationship Id="rId12" Type="http://schemas.openxmlformats.org/officeDocument/2006/relationships/image" Target="../media/image47.png"/><Relationship Id="rId17" Type="http://schemas.openxmlformats.org/officeDocument/2006/relationships/slide" Target="slide28.xml"/><Relationship Id="rId25" Type="http://schemas.openxmlformats.org/officeDocument/2006/relationships/image" Target="../media/image58.svg"/><Relationship Id="rId2" Type="http://schemas.openxmlformats.org/officeDocument/2006/relationships/notesSlide" Target="../notesSlides/notesSlide20.xml"/><Relationship Id="rId16" Type="http://schemas.openxmlformats.org/officeDocument/2006/relationships/image" Target="../media/image50.svg"/><Relationship Id="rId20" Type="http://schemas.openxmlformats.org/officeDocument/2006/relationships/image" Target="../media/image53.png"/><Relationship Id="rId29"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slide" Target="slide30.xml"/><Relationship Id="rId24" Type="http://schemas.openxmlformats.org/officeDocument/2006/relationships/image" Target="../media/image57.png"/><Relationship Id="rId5" Type="http://schemas.microsoft.com/office/2007/relationships/hdphoto" Target="../media/hdphoto20.wdp"/><Relationship Id="rId15" Type="http://schemas.openxmlformats.org/officeDocument/2006/relationships/image" Target="../media/image49.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46.svg"/><Relationship Id="rId19" Type="http://schemas.openxmlformats.org/officeDocument/2006/relationships/image" Target="../media/image52.svg"/><Relationship Id="rId31" Type="http://schemas.openxmlformats.org/officeDocument/2006/relationships/image" Target="../media/image64.svg"/><Relationship Id="rId4" Type="http://schemas.openxmlformats.org/officeDocument/2006/relationships/image" Target="../media/image94.png"/><Relationship Id="rId9" Type="http://schemas.openxmlformats.org/officeDocument/2006/relationships/image" Target="../media/image45.png"/><Relationship Id="rId14" Type="http://schemas.openxmlformats.org/officeDocument/2006/relationships/slide" Target="slide32.xml"/><Relationship Id="rId22" Type="http://schemas.openxmlformats.org/officeDocument/2006/relationships/image" Target="../media/image55.png"/><Relationship Id="rId27" Type="http://schemas.openxmlformats.org/officeDocument/2006/relationships/image" Target="../media/image60.svg"/><Relationship Id="rId30"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jpeg"/><Relationship Id="rId7" Type="http://schemas.openxmlformats.org/officeDocument/2006/relationships/image" Target="../media/image5.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18.png"/><Relationship Id="rId10"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28.png"/><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9.png"/><Relationship Id="rId3" Type="http://schemas.openxmlformats.org/officeDocument/2006/relationships/image" Target="../media/image44.png"/><Relationship Id="rId7" Type="http://schemas.openxmlformats.org/officeDocument/2006/relationships/image" Target="../media/image22.png"/><Relationship Id="rId12" Type="http://schemas.microsoft.com/office/2007/relationships/hdphoto" Target="../media/hdphoto6.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13.png"/><Relationship Id="rId5" Type="http://schemas.openxmlformats.org/officeDocument/2006/relationships/image" Target="../media/image21.png"/><Relationship Id="rId15" Type="http://schemas.openxmlformats.org/officeDocument/2006/relationships/image" Target="../media/image18.png"/><Relationship Id="rId10" Type="http://schemas.openxmlformats.org/officeDocument/2006/relationships/image" Target="../media/image15.jpeg"/><Relationship Id="rId4" Type="http://schemas.microsoft.com/office/2007/relationships/hdphoto" Target="../media/hdphoto7.wdp"/><Relationship Id="rId9" Type="http://schemas.openxmlformats.org/officeDocument/2006/relationships/image" Target="../media/image16.png"/><Relationship Id="rId14" Type="http://schemas.openxmlformats.org/officeDocument/2006/relationships/image" Target="../media/image30.svg"/></Relationships>
</file>

<file path=ppt/slides/_rels/slide42.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customXml" Target="../ink/ink37.xml"/><Relationship Id="rId18" Type="http://schemas.openxmlformats.org/officeDocument/2006/relationships/image" Target="../media/image136.png"/><Relationship Id="rId3" Type="http://schemas.openxmlformats.org/officeDocument/2006/relationships/image" Target="../media/image14.png"/><Relationship Id="rId21" Type="http://schemas.microsoft.com/office/2007/relationships/hdphoto" Target="../media/hdphoto21.wdp"/><Relationship Id="rId7" Type="http://schemas.openxmlformats.org/officeDocument/2006/relationships/image" Target="../media/image28.png"/><Relationship Id="rId12" Type="http://schemas.openxmlformats.org/officeDocument/2006/relationships/image" Target="../media/image134.jpg"/><Relationship Id="rId17" Type="http://schemas.openxmlformats.org/officeDocument/2006/relationships/image" Target="../media/image30.svg"/><Relationship Id="rId2" Type="http://schemas.openxmlformats.org/officeDocument/2006/relationships/notesSlide" Target="../notesSlides/notesSlide23.xml"/><Relationship Id="rId16" Type="http://schemas.openxmlformats.org/officeDocument/2006/relationships/image" Target="../media/image29.png"/><Relationship Id="rId20" Type="http://schemas.openxmlformats.org/officeDocument/2006/relationships/image" Target="../media/image138.png"/><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133.jpg"/><Relationship Id="rId5" Type="http://schemas.openxmlformats.org/officeDocument/2006/relationships/image" Target="../media/image21.png"/><Relationship Id="rId15" Type="http://schemas.openxmlformats.org/officeDocument/2006/relationships/customXml" Target="../ink/ink38.xml"/><Relationship Id="rId10" Type="http://schemas.openxmlformats.org/officeDocument/2006/relationships/image" Target="../media/image132.jpg"/><Relationship Id="rId19" Type="http://schemas.openxmlformats.org/officeDocument/2006/relationships/image" Target="../media/image137.jpg"/><Relationship Id="rId4" Type="http://schemas.openxmlformats.org/officeDocument/2006/relationships/image" Target="../media/image130.png"/><Relationship Id="rId9" Type="http://schemas.openxmlformats.org/officeDocument/2006/relationships/image" Target="../media/image131.png"/><Relationship Id="rId14" Type="http://schemas.openxmlformats.org/officeDocument/2006/relationships/image" Target="../media/image135.png"/><Relationship Id="rId22" Type="http://schemas.openxmlformats.org/officeDocument/2006/relationships/image" Target="../media/image139.png"/></Relationships>
</file>

<file path=ppt/slides/_rels/slide43.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42.png"/><Relationship Id="rId18" Type="http://schemas.openxmlformats.org/officeDocument/2006/relationships/image" Target="../media/image143.jpeg"/><Relationship Id="rId3" Type="http://schemas.openxmlformats.org/officeDocument/2006/relationships/image" Target="../media/image14.png"/><Relationship Id="rId21" Type="http://schemas.openxmlformats.org/officeDocument/2006/relationships/image" Target="../media/image146.jpeg"/><Relationship Id="rId7" Type="http://schemas.openxmlformats.org/officeDocument/2006/relationships/image" Target="../media/image28.png"/><Relationship Id="rId12" Type="http://schemas.openxmlformats.org/officeDocument/2006/relationships/customXml" Target="../ink/ink40.xml"/><Relationship Id="rId17" Type="http://schemas.openxmlformats.org/officeDocument/2006/relationships/image" Target="../media/image142.jpeg"/><Relationship Id="rId2" Type="http://schemas.openxmlformats.org/officeDocument/2006/relationships/notesSlide" Target="../notesSlides/notesSlide24.xml"/><Relationship Id="rId16" Type="http://schemas.openxmlformats.org/officeDocument/2006/relationships/image" Target="../media/image141.jpeg"/><Relationship Id="rId20" Type="http://schemas.openxmlformats.org/officeDocument/2006/relationships/image" Target="../media/image145.jpeg"/><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141.png"/><Relationship Id="rId5" Type="http://schemas.openxmlformats.org/officeDocument/2006/relationships/image" Target="../media/image21.png"/><Relationship Id="rId15" Type="http://schemas.openxmlformats.org/officeDocument/2006/relationships/image" Target="../media/image143.png"/><Relationship Id="rId23" Type="http://schemas.openxmlformats.org/officeDocument/2006/relationships/image" Target="../media/image148.jpeg"/><Relationship Id="rId10" Type="http://schemas.openxmlformats.org/officeDocument/2006/relationships/customXml" Target="../ink/ink39.xml"/><Relationship Id="rId19" Type="http://schemas.openxmlformats.org/officeDocument/2006/relationships/image" Target="../media/image144.jpeg"/><Relationship Id="rId4" Type="http://schemas.openxmlformats.org/officeDocument/2006/relationships/image" Target="../media/image130.png"/><Relationship Id="rId9" Type="http://schemas.openxmlformats.org/officeDocument/2006/relationships/image" Target="../media/image140.png"/><Relationship Id="rId14" Type="http://schemas.openxmlformats.org/officeDocument/2006/relationships/customXml" Target="../ink/ink41.xml"/><Relationship Id="rId22" Type="http://schemas.openxmlformats.org/officeDocument/2006/relationships/image" Target="../media/image147.jpeg"/></Relationships>
</file>

<file path=ppt/slides/_rels/slide44.xml.rels><?xml version="1.0" encoding="UTF-8" standalone="yes"?>
<Relationships xmlns="http://schemas.openxmlformats.org/package/2006/relationships"><Relationship Id="rId8" Type="http://schemas.openxmlformats.org/officeDocument/2006/relationships/customXml" Target="../ink/ink42.xml"/><Relationship Id="rId3" Type="http://schemas.openxmlformats.org/officeDocument/2006/relationships/image" Target="../media/image14.png"/><Relationship Id="rId7" Type="http://schemas.openxmlformats.org/officeDocument/2006/relationships/image" Target="../media/image14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150.png"/><Relationship Id="rId5" Type="http://schemas.openxmlformats.org/officeDocument/2006/relationships/image" Target="../media/image21.png"/><Relationship Id="rId10" Type="http://schemas.openxmlformats.org/officeDocument/2006/relationships/customXml" Target="../ink/ink43.xml"/><Relationship Id="rId4" Type="http://schemas.openxmlformats.org/officeDocument/2006/relationships/image" Target="../media/image130.png"/><Relationship Id="rId9" Type="http://schemas.openxmlformats.org/officeDocument/2006/relationships/image" Target="../media/image149.png"/></Relationships>
</file>

<file path=ppt/slides/_rels/slide4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9.png"/><Relationship Id="rId3" Type="http://schemas.openxmlformats.org/officeDocument/2006/relationships/image" Target="../media/image44.png"/><Relationship Id="rId7" Type="http://schemas.openxmlformats.org/officeDocument/2006/relationships/image" Target="../media/image22.png"/><Relationship Id="rId12" Type="http://schemas.microsoft.com/office/2007/relationships/hdphoto" Target="../media/hdphoto6.wd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13.png"/><Relationship Id="rId5" Type="http://schemas.openxmlformats.org/officeDocument/2006/relationships/image" Target="../media/image21.png"/><Relationship Id="rId15" Type="http://schemas.openxmlformats.org/officeDocument/2006/relationships/image" Target="../media/image18.png"/><Relationship Id="rId10" Type="http://schemas.openxmlformats.org/officeDocument/2006/relationships/image" Target="../media/image15.jpeg"/><Relationship Id="rId4" Type="http://schemas.microsoft.com/office/2007/relationships/hdphoto" Target="../media/hdphoto7.wdp"/><Relationship Id="rId9" Type="http://schemas.openxmlformats.org/officeDocument/2006/relationships/image" Target="../media/image16.png"/><Relationship Id="rId14"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0.png"/><Relationship Id="rId7" Type="http://schemas.openxmlformats.org/officeDocument/2006/relationships/image" Target="../media/image22.png"/><Relationship Id="rId12"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13.png"/><Relationship Id="rId5" Type="http://schemas.openxmlformats.org/officeDocument/2006/relationships/image" Target="../media/image21.png"/><Relationship Id="rId10" Type="http://schemas.openxmlformats.org/officeDocument/2006/relationships/image" Target="../media/image15.jpeg"/><Relationship Id="rId4" Type="http://schemas.microsoft.com/office/2007/relationships/hdphoto" Target="../media/hdphoto7.wdp"/><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14.png"/><Relationship Id="rId5" Type="http://schemas.openxmlformats.org/officeDocument/2006/relationships/image" Target="../media/image24.png"/><Relationship Id="rId15" Type="http://schemas.openxmlformats.org/officeDocument/2006/relationships/image" Target="../media/image27.svg"/><Relationship Id="rId10" Type="http://schemas.microsoft.com/office/2007/relationships/hdphoto" Target="../media/hdphoto6.wdp"/><Relationship Id="rId4" Type="http://schemas.microsoft.com/office/2007/relationships/hdphoto" Target="../media/hdphoto7.wdp"/><Relationship Id="rId9" Type="http://schemas.openxmlformats.org/officeDocument/2006/relationships/image" Target="../media/image13.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14.png"/><Relationship Id="rId5" Type="http://schemas.openxmlformats.org/officeDocument/2006/relationships/image" Target="../media/image24.png"/><Relationship Id="rId15" Type="http://schemas.openxmlformats.org/officeDocument/2006/relationships/image" Target="../media/image27.svg"/><Relationship Id="rId10" Type="http://schemas.microsoft.com/office/2007/relationships/hdphoto" Target="../media/hdphoto6.wdp"/><Relationship Id="rId4" Type="http://schemas.microsoft.com/office/2007/relationships/hdphoto" Target="../media/hdphoto7.wdp"/><Relationship Id="rId9" Type="http://schemas.openxmlformats.org/officeDocument/2006/relationships/image" Target="../media/image13.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15.jpeg"/><Relationship Id="rId5" Type="http://schemas.openxmlformats.org/officeDocument/2006/relationships/image" Target="../media/image24.png"/><Relationship Id="rId15" Type="http://schemas.openxmlformats.org/officeDocument/2006/relationships/image" Target="../media/image14.png"/><Relationship Id="rId10" Type="http://schemas.microsoft.com/office/2007/relationships/hdphoto" Target="../media/hdphoto6.wdp"/><Relationship Id="rId4" Type="http://schemas.microsoft.com/office/2007/relationships/hdphoto" Target="../media/hdphoto7.wdp"/><Relationship Id="rId9" Type="http://schemas.openxmlformats.org/officeDocument/2006/relationships/image" Target="../media/image13.png"/><Relationship Id="rId14"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15.jpeg"/><Relationship Id="rId5" Type="http://schemas.openxmlformats.org/officeDocument/2006/relationships/image" Target="../media/image24.png"/><Relationship Id="rId15" Type="http://schemas.openxmlformats.org/officeDocument/2006/relationships/image" Target="../media/image14.png"/><Relationship Id="rId10" Type="http://schemas.microsoft.com/office/2007/relationships/hdphoto" Target="../media/hdphoto6.wdp"/><Relationship Id="rId4" Type="http://schemas.microsoft.com/office/2007/relationships/hdphoto" Target="../media/hdphoto7.wdp"/><Relationship Id="rId9" Type="http://schemas.openxmlformats.org/officeDocument/2006/relationships/image" Target="../media/image13.png"/><Relationship Id="rId1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98" y="0"/>
            <a:ext cx="18304598" cy="10325100"/>
          </a:xfrm>
          <a:custGeom>
            <a:avLst/>
            <a:gdLst/>
            <a:ahLst/>
            <a:cxnLst/>
            <a:rect l="l" t="t" r="r" b="b"/>
            <a:pathLst>
              <a:path w="22781267" h="12302134">
                <a:moveTo>
                  <a:pt x="0" y="0"/>
                </a:moveTo>
                <a:lnTo>
                  <a:pt x="22781267" y="0"/>
                </a:lnTo>
                <a:lnTo>
                  <a:pt x="22781267" y="12302135"/>
                </a:lnTo>
                <a:lnTo>
                  <a:pt x="0" y="12302135"/>
                </a:lnTo>
                <a:lnTo>
                  <a:pt x="0" y="0"/>
                </a:lnTo>
                <a:close/>
              </a:path>
            </a:pathLst>
          </a:custGeom>
          <a:blipFill>
            <a:blip r:embed="rId3">
              <a:extLst>
                <a:ext uri="{BEBA8EAE-BF5A-486C-A8C5-ECC9F3942E4B}">
                  <a14:imgProps xmlns:a14="http://schemas.microsoft.com/office/drawing/2010/main">
                    <a14:imgLayer r:embed="rId4">
                      <a14:imgEffect>
                        <a14:brightnessContrast bright="26000" contrast="64000"/>
                      </a14:imgEffect>
                    </a14:imgLayer>
                  </a14:imgProps>
                </a:ext>
              </a:extLst>
            </a:blip>
            <a:stretch>
              <a:fillRect t="-90376" b="-87569"/>
            </a:stretch>
          </a:blipFill>
        </p:spPr>
        <p:txBody>
          <a:bodyPr/>
          <a:lstStyle/>
          <a:p>
            <a:endParaRPr lang="he-IL" dirty="0"/>
          </a:p>
        </p:txBody>
      </p:sp>
      <p:sp>
        <p:nvSpPr>
          <p:cNvPr id="6" name="Freeform 2">
            <a:extLst>
              <a:ext uri="{FF2B5EF4-FFF2-40B4-BE49-F238E27FC236}">
                <a16:creationId xmlns:a16="http://schemas.microsoft.com/office/drawing/2014/main" id="{7A4F681A-8A35-0A21-B108-879263E6A92D}"/>
              </a:ext>
            </a:extLst>
          </p:cNvPr>
          <p:cNvSpPr/>
          <p:nvPr/>
        </p:nvSpPr>
        <p:spPr>
          <a:xfrm>
            <a:off x="-16598" y="0"/>
            <a:ext cx="18304598" cy="7886700"/>
          </a:xfrm>
          <a:custGeom>
            <a:avLst/>
            <a:gdLst/>
            <a:ahLst/>
            <a:cxnLst/>
            <a:rect l="l" t="t" r="r" b="b"/>
            <a:pathLst>
              <a:path w="22781267" h="12302134">
                <a:moveTo>
                  <a:pt x="0" y="0"/>
                </a:moveTo>
                <a:lnTo>
                  <a:pt x="22781267" y="0"/>
                </a:lnTo>
                <a:lnTo>
                  <a:pt x="22781267" y="12302135"/>
                </a:lnTo>
                <a:lnTo>
                  <a:pt x="0" y="12302135"/>
                </a:lnTo>
                <a:lnTo>
                  <a:pt x="0" y="0"/>
                </a:lnTo>
                <a:close/>
              </a:path>
            </a:pathLst>
          </a:custGeom>
          <a:blipFill>
            <a:blip r:embed="rId5">
              <a:duotone>
                <a:schemeClr val="accent5">
                  <a:shade val="45000"/>
                  <a:satMod val="135000"/>
                </a:schemeClr>
                <a:prstClr val="white"/>
              </a:duotone>
            </a:blip>
            <a:stretch>
              <a:fillRect t="-118320" b="-145560"/>
            </a:stretch>
          </a:blipFill>
        </p:spPr>
        <p:txBody>
          <a:bodyPr/>
          <a:lstStyle/>
          <a:p>
            <a:endParaRPr lang="he-IL" dirty="0"/>
          </a:p>
        </p:txBody>
      </p:sp>
      <p:sp>
        <p:nvSpPr>
          <p:cNvPr id="14" name="TextBox 14"/>
          <p:cNvSpPr txBox="1"/>
          <p:nvPr/>
        </p:nvSpPr>
        <p:spPr>
          <a:xfrm>
            <a:off x="-647700" y="700816"/>
            <a:ext cx="19583400" cy="4860305"/>
          </a:xfrm>
          <a:prstGeom prst="rect">
            <a:avLst/>
          </a:prstGeom>
        </p:spPr>
        <p:txBody>
          <a:bodyPr wrap="square" lIns="0" tIns="0" rIns="0" bIns="0" rtlCol="0" anchor="t">
            <a:spAutoFit/>
          </a:bodyPr>
          <a:lstStyle/>
          <a:p>
            <a:pPr algn="ctr">
              <a:lnSpc>
                <a:spcPts val="18394"/>
              </a:lnSpc>
            </a:pPr>
            <a:r>
              <a:rPr lang="he-IL" sz="19000" dirty="0">
                <a:solidFill>
                  <a:srgbClr val="E8EFF4"/>
                </a:solidFill>
                <a:latin typeface="Trashim CLM" panose="02000803000000000000" pitchFamily="2" charset="-79"/>
                <a:ea typeface="Hitchcut"/>
                <a:cs typeface="Trashim CLM" panose="02000803000000000000" pitchFamily="2" charset="-79"/>
                <a:sym typeface="Hitchcut"/>
              </a:rPr>
              <a:t>כללים בברכה אחרונה</a:t>
            </a:r>
            <a:endParaRPr lang="en-US" sz="19000" dirty="0">
              <a:solidFill>
                <a:srgbClr val="E8EFF4"/>
              </a:solidFill>
              <a:latin typeface="Trashim CLM" panose="02000803000000000000" pitchFamily="2" charset="-79"/>
              <a:ea typeface="Hitchcut"/>
              <a:cs typeface="Trashim CLM" panose="02000803000000000000" pitchFamily="2" charset="-79"/>
              <a:sym typeface="Hitchcut"/>
            </a:endParaRPr>
          </a:p>
        </p:txBody>
      </p:sp>
      <p:sp>
        <p:nvSpPr>
          <p:cNvPr id="15" name="TextBox 14">
            <a:extLst>
              <a:ext uri="{FF2B5EF4-FFF2-40B4-BE49-F238E27FC236}">
                <a16:creationId xmlns:a16="http://schemas.microsoft.com/office/drawing/2014/main" id="{63173456-A027-2D08-D9EB-0BEB39D15D2F}"/>
              </a:ext>
            </a:extLst>
          </p:cNvPr>
          <p:cNvSpPr txBox="1"/>
          <p:nvPr/>
        </p:nvSpPr>
        <p:spPr>
          <a:xfrm>
            <a:off x="7934353" y="-1256344"/>
            <a:ext cx="2369390" cy="1835502"/>
          </a:xfrm>
          <a:prstGeom prst="rect">
            <a:avLst/>
          </a:prstGeom>
        </p:spPr>
        <p:txBody>
          <a:bodyPr wrap="square" lIns="0" tIns="0" rIns="0" bIns="0" rtlCol="0" anchor="t">
            <a:spAutoFit/>
          </a:bodyPr>
          <a:lstStyle/>
          <a:p>
            <a:pPr algn="ctr" rtl="1">
              <a:lnSpc>
                <a:spcPts val="18394"/>
              </a:lnSpc>
            </a:pPr>
            <a:r>
              <a:rPr lang="he-IL" dirty="0">
                <a:solidFill>
                  <a:srgbClr val="E8EFF4"/>
                </a:solidFill>
                <a:latin typeface="Varela Round" panose="00000500000000000000" pitchFamily="2" charset="-79"/>
                <a:ea typeface="Hitchcut"/>
                <a:cs typeface="Varela Round" panose="00000500000000000000" pitchFamily="2" charset="-79"/>
                <a:sym typeface="Hitchcut"/>
              </a:rPr>
              <a:t>ב"ה</a:t>
            </a:r>
            <a:endParaRPr lang="en-US" dirty="0">
              <a:solidFill>
                <a:srgbClr val="E8EFF4"/>
              </a:solidFill>
              <a:latin typeface="Varela Round" panose="00000500000000000000" pitchFamily="2" charset="-79"/>
              <a:ea typeface="Hitchcut"/>
              <a:cs typeface="Varela Round" panose="00000500000000000000" pitchFamily="2" charset="-79"/>
              <a:sym typeface="Hitchcut"/>
            </a:endParaRPr>
          </a:p>
        </p:txBody>
      </p:sp>
      <p:sp>
        <p:nvSpPr>
          <p:cNvPr id="9" name="Freeform 9"/>
          <p:cNvSpPr/>
          <p:nvPr/>
        </p:nvSpPr>
        <p:spPr>
          <a:xfrm rot="2700000">
            <a:off x="17386649" y="329657"/>
            <a:ext cx="1264349" cy="1632108"/>
          </a:xfrm>
          <a:custGeom>
            <a:avLst/>
            <a:gdLst/>
            <a:ahLst/>
            <a:cxnLst/>
            <a:rect l="l" t="t" r="r" b="b"/>
            <a:pathLst>
              <a:path w="1264349" h="1632108">
                <a:moveTo>
                  <a:pt x="0" y="0"/>
                </a:moveTo>
                <a:lnTo>
                  <a:pt x="1264350" y="0"/>
                </a:lnTo>
                <a:lnTo>
                  <a:pt x="1264350" y="1632109"/>
                </a:lnTo>
                <a:lnTo>
                  <a:pt x="0" y="1632109"/>
                </a:lnTo>
                <a:lnTo>
                  <a:pt x="0" y="0"/>
                </a:lnTo>
                <a:close/>
              </a:path>
            </a:pathLst>
          </a:custGeom>
          <a:blipFill>
            <a:blip r:embed="rId6"/>
            <a:stretch>
              <a:fillRect/>
            </a:stretch>
          </a:blipFill>
        </p:spPr>
        <p:txBody>
          <a:bodyPr/>
          <a:lstStyle/>
          <a:p>
            <a:endParaRPr lang="he-IL"/>
          </a:p>
        </p:txBody>
      </p:sp>
      <p:sp>
        <p:nvSpPr>
          <p:cNvPr id="12" name="Freeform 12"/>
          <p:cNvSpPr/>
          <p:nvPr/>
        </p:nvSpPr>
        <p:spPr>
          <a:xfrm rot="404975">
            <a:off x="9202833" y="4891934"/>
            <a:ext cx="3235779" cy="1055673"/>
          </a:xfrm>
          <a:custGeom>
            <a:avLst/>
            <a:gdLst/>
            <a:ahLst/>
            <a:cxnLst/>
            <a:rect l="l" t="t" r="r" b="b"/>
            <a:pathLst>
              <a:path w="3235779" h="1055673">
                <a:moveTo>
                  <a:pt x="0" y="0"/>
                </a:moveTo>
                <a:lnTo>
                  <a:pt x="3235779" y="0"/>
                </a:lnTo>
                <a:lnTo>
                  <a:pt x="3235779" y="1055673"/>
                </a:lnTo>
                <a:lnTo>
                  <a:pt x="0" y="1055673"/>
                </a:lnTo>
                <a:lnTo>
                  <a:pt x="0" y="0"/>
                </a:lnTo>
                <a:close/>
              </a:path>
            </a:pathLst>
          </a:custGeom>
          <a:blipFill>
            <a:blip r:embed="rId7"/>
            <a:stretch>
              <a:fillRect/>
            </a:stretch>
          </a:blipFill>
        </p:spPr>
        <p:txBody>
          <a:bodyPr/>
          <a:lstStyle/>
          <a:p>
            <a:endParaRPr lang="he-IL"/>
          </a:p>
        </p:txBody>
      </p:sp>
      <p:sp>
        <p:nvSpPr>
          <p:cNvPr id="8" name="Freeform 8"/>
          <p:cNvSpPr/>
          <p:nvPr/>
        </p:nvSpPr>
        <p:spPr>
          <a:xfrm>
            <a:off x="-771475" y="6016752"/>
            <a:ext cx="4888627" cy="4940535"/>
          </a:xfrm>
          <a:custGeom>
            <a:avLst/>
            <a:gdLst/>
            <a:ahLst/>
            <a:cxnLst/>
            <a:rect l="l" t="t" r="r" b="b"/>
            <a:pathLst>
              <a:path w="2282455" h="2169614">
                <a:moveTo>
                  <a:pt x="0" y="0"/>
                </a:moveTo>
                <a:lnTo>
                  <a:pt x="2282455" y="0"/>
                </a:lnTo>
                <a:lnTo>
                  <a:pt x="2282455" y="2169614"/>
                </a:lnTo>
                <a:lnTo>
                  <a:pt x="0" y="2169614"/>
                </a:lnTo>
                <a:lnTo>
                  <a:pt x="0" y="0"/>
                </a:lnTo>
                <a:close/>
              </a:path>
            </a:pathLst>
          </a:custGeom>
          <a: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a:blipFill>
          <a:effectLst>
            <a:outerShdw blurRad="50800" dist="38100" dir="8100000" algn="tr" rotWithShape="0">
              <a:prstClr val="black">
                <a:alpha val="40000"/>
              </a:prstClr>
            </a:outerShdw>
          </a:effectLst>
        </p:spPr>
        <p:txBody>
          <a:bodyPr/>
          <a:lstStyle/>
          <a:p>
            <a:endParaRPr lang="he-IL"/>
          </a:p>
        </p:txBody>
      </p:sp>
      <p:sp>
        <p:nvSpPr>
          <p:cNvPr id="11" name="Freeform 11"/>
          <p:cNvSpPr/>
          <p:nvPr/>
        </p:nvSpPr>
        <p:spPr>
          <a:xfrm rot="-955920">
            <a:off x="3040498" y="6867713"/>
            <a:ext cx="2798084" cy="1421194"/>
          </a:xfrm>
          <a:custGeom>
            <a:avLst/>
            <a:gdLst/>
            <a:ahLst/>
            <a:cxnLst/>
            <a:rect l="l" t="t" r="r" b="b"/>
            <a:pathLst>
              <a:path w="2798084" h="1421194">
                <a:moveTo>
                  <a:pt x="0" y="0"/>
                </a:moveTo>
                <a:lnTo>
                  <a:pt x="2798084" y="0"/>
                </a:lnTo>
                <a:lnTo>
                  <a:pt x="2798084" y="1421194"/>
                </a:lnTo>
                <a:lnTo>
                  <a:pt x="0" y="1421194"/>
                </a:lnTo>
                <a:lnTo>
                  <a:pt x="0" y="0"/>
                </a:lnTo>
                <a:close/>
              </a:path>
            </a:pathLst>
          </a:custGeom>
          <a:blipFill>
            <a:blip r:embed="rId10"/>
            <a:stretch>
              <a:fillRect/>
            </a:stretch>
          </a:blipFill>
          <a:effectLst>
            <a:outerShdw blurRad="50800" dist="38100" dir="5400000" algn="t" rotWithShape="0">
              <a:prstClr val="black">
                <a:alpha val="40000"/>
              </a:prstClr>
            </a:outerShdw>
          </a:effectLst>
        </p:spPr>
        <p:txBody>
          <a:bodyPr/>
          <a:lstStyle/>
          <a:p>
            <a:endParaRPr lang="he-IL"/>
          </a:p>
        </p:txBody>
      </p:sp>
      <p:pic>
        <p:nvPicPr>
          <p:cNvPr id="17" name="גרפיקה 16">
            <a:extLst>
              <a:ext uri="{FF2B5EF4-FFF2-40B4-BE49-F238E27FC236}">
                <a16:creationId xmlns:a16="http://schemas.microsoft.com/office/drawing/2014/main" id="{0045B963-7473-0EC9-BB29-9D51FC8CFA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0132" y="6510976"/>
            <a:ext cx="4134907" cy="3410544"/>
          </a:xfrm>
          <a:prstGeom prst="rect">
            <a:avLst/>
          </a:prstGeom>
          <a:effectLst>
            <a:outerShdw blurRad="50800" dist="38100" dir="5400000" algn="t" rotWithShape="0">
              <a:prstClr val="black">
                <a:alpha val="40000"/>
              </a:prstClr>
            </a:outerShdw>
          </a:effectLst>
        </p:spPr>
      </p:pic>
      <p:sp>
        <p:nvSpPr>
          <p:cNvPr id="10" name="Freeform 12">
            <a:extLst>
              <a:ext uri="{FF2B5EF4-FFF2-40B4-BE49-F238E27FC236}">
                <a16:creationId xmlns:a16="http://schemas.microsoft.com/office/drawing/2014/main" id="{51E7960C-7D4D-7A13-20E1-78071CA58C5B}"/>
              </a:ext>
            </a:extLst>
          </p:cNvPr>
          <p:cNvSpPr/>
          <p:nvPr/>
        </p:nvSpPr>
        <p:spPr>
          <a:xfrm rot="21195025" flipH="1">
            <a:off x="5849099" y="4891934"/>
            <a:ext cx="3235779" cy="1055673"/>
          </a:xfrm>
          <a:custGeom>
            <a:avLst/>
            <a:gdLst/>
            <a:ahLst/>
            <a:cxnLst/>
            <a:rect l="l" t="t" r="r" b="b"/>
            <a:pathLst>
              <a:path w="3235779" h="1055673">
                <a:moveTo>
                  <a:pt x="0" y="0"/>
                </a:moveTo>
                <a:lnTo>
                  <a:pt x="3235779" y="0"/>
                </a:lnTo>
                <a:lnTo>
                  <a:pt x="3235779" y="1055673"/>
                </a:lnTo>
                <a:lnTo>
                  <a:pt x="0" y="1055673"/>
                </a:lnTo>
                <a:lnTo>
                  <a:pt x="0" y="0"/>
                </a:lnTo>
                <a:close/>
              </a:path>
            </a:pathLst>
          </a:custGeom>
          <a:blipFill>
            <a:blip r:embed="rId7"/>
            <a:stretch>
              <a:fillRect/>
            </a:stretch>
          </a:blipFill>
        </p:spPr>
        <p:txBody>
          <a:bodyPr/>
          <a:lstStyle/>
          <a:p>
            <a:endParaRPr lang="he-IL"/>
          </a:p>
        </p:txBody>
      </p:sp>
      <p:pic>
        <p:nvPicPr>
          <p:cNvPr id="20" name="תמונה 19">
            <a:extLst>
              <a:ext uri="{FF2B5EF4-FFF2-40B4-BE49-F238E27FC236}">
                <a16:creationId xmlns:a16="http://schemas.microsoft.com/office/drawing/2014/main" id="{A5D82721-D3C6-204F-794D-942A3828CF34}"/>
              </a:ext>
            </a:extLst>
          </p:cNvPr>
          <p:cNvPicPr>
            <a:picLocks noChangeAspect="1"/>
          </p:cNvPicPr>
          <p:nvPr/>
        </p:nvPicPr>
        <p:blipFill>
          <a:blip r:embed="rId13" cstate="print">
            <a:biLevel thresh="25000"/>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12399061" y="7536607"/>
            <a:ext cx="4888627" cy="2986992"/>
          </a:xfrm>
          <a:prstGeom prst="rect">
            <a:avLst/>
          </a:prstGeom>
          <a:effectLst>
            <a:glow rad="330200">
              <a:schemeClr val="bg1">
                <a:alpha val="56000"/>
              </a:schemeClr>
            </a:glow>
          </a:effectLst>
        </p:spPr>
      </p:pic>
      <p:grpSp>
        <p:nvGrpSpPr>
          <p:cNvPr id="22" name="קבוצה 21">
            <a:extLst>
              <a:ext uri="{FF2B5EF4-FFF2-40B4-BE49-F238E27FC236}">
                <a16:creationId xmlns:a16="http://schemas.microsoft.com/office/drawing/2014/main" id="{9AC8652E-A5E1-9843-F83C-BD64A76CC23C}"/>
              </a:ext>
            </a:extLst>
          </p:cNvPr>
          <p:cNvGrpSpPr/>
          <p:nvPr/>
        </p:nvGrpSpPr>
        <p:grpSpPr>
          <a:xfrm>
            <a:off x="5575941" y="7659488"/>
            <a:ext cx="7227079" cy="2583912"/>
            <a:chOff x="5628287" y="8039099"/>
            <a:chExt cx="5877913" cy="2101542"/>
          </a:xfrm>
          <a:effectLst>
            <a:glow rad="127000">
              <a:schemeClr val="bg1"/>
            </a:glow>
          </a:effectLst>
        </p:grpSpPr>
        <p:pic>
          <p:nvPicPr>
            <p:cNvPr id="18" name="תמונה 17">
              <a:extLst>
                <a:ext uri="{FF2B5EF4-FFF2-40B4-BE49-F238E27FC236}">
                  <a16:creationId xmlns:a16="http://schemas.microsoft.com/office/drawing/2014/main" id="{FAFA4DDB-C9EA-92C7-E551-645722D749B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53358" y1="41371" x2="54174" y2="29188"/>
                          <a14:foregroundMark x1="58984" y1="33503" x2="65245" y2="31980"/>
                          <a14:foregroundMark x1="70054" y1="30711" x2="70327" y2="51015"/>
                          <a14:foregroundMark x1="74682" y1="27665" x2="73775" y2="44162"/>
                          <a14:foregroundMark x1="67786" y1="29949" x2="69873" y2="59898"/>
                          <a14:foregroundMark x1="68603" y1="51015" x2="69056" y2="58883"/>
                          <a14:foregroundMark x1="72958" y1="52284" x2="79673" y2="50254"/>
                          <a14:foregroundMark x1="80218" y1="31472" x2="80399" y2="44924"/>
                          <a14:foregroundMark x1="77768" y1="55330" x2="74319" y2="59898"/>
                          <a14:foregroundMark x1="72958" y1="37563" x2="72505" y2="42132"/>
                          <a14:foregroundMark x1="63612" y1="29949" x2="58621" y2="29695"/>
                          <a14:foregroundMark x1="60708" y1="60660" x2="61162" y2="71827"/>
                          <a14:foregroundMark x1="45644" y1="62690" x2="43739" y2="70305"/>
                          <a14:foregroundMark x1="37840" y1="74365" x2="37205" y2="79442"/>
                          <a14:foregroundMark x1="32759" y1="79188" x2="33485" y2="75127"/>
                          <a14:foregroundMark x1="32033" y1="76142" x2="30762" y2="77411"/>
                          <a14:foregroundMark x1="23140" y1="76142" x2="22505" y2="77665"/>
                          <a14:foregroundMark x1="27042" y1="55584" x2="30309" y2="47462"/>
                          <a14:foregroundMark x1="31942" y1="36548" x2="24138" y2="27411"/>
                          <a14:backgroundMark x1="28131" y1="40609" x2="27677" y2="44924"/>
                        </a14:backgroundRemoval>
                      </a14:imgEffect>
                    </a14:imgLayer>
                  </a14:imgProps>
                </a:ext>
                <a:ext uri="{28A0092B-C50C-407E-A947-70E740481C1C}">
                  <a14:useLocalDpi xmlns:a14="http://schemas.microsoft.com/office/drawing/2010/main" val="0"/>
                </a:ext>
              </a:extLst>
            </a:blip>
            <a:stretch>
              <a:fillRect/>
            </a:stretch>
          </p:blipFill>
          <p:spPr>
            <a:xfrm>
              <a:off x="5628287" y="8039100"/>
              <a:ext cx="5877913" cy="2101541"/>
            </a:xfrm>
            <a:prstGeom prst="rect">
              <a:avLst/>
            </a:prstGeom>
          </p:spPr>
        </p:pic>
        <p:pic>
          <p:nvPicPr>
            <p:cNvPr id="21" name="Drawing 0">
              <a:extLst>
                <a:ext uri="{FF2B5EF4-FFF2-40B4-BE49-F238E27FC236}">
                  <a16:creationId xmlns:a16="http://schemas.microsoft.com/office/drawing/2014/main" id="{EF7D6166-4465-DF33-8F24-0E4DAA8298DD}"/>
                </a:ext>
              </a:extLst>
            </p:cNvPr>
            <p:cNvPicPr/>
            <p:nvPr/>
          </p:nvPicPr>
          <p:blipFill>
            <a:blip r:embed="rId17">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38800" y="8039099"/>
              <a:ext cx="5867400" cy="2101541"/>
            </a:xfrm>
            <a:prstGeom prst="rect">
              <a:avLst/>
            </a:prstGeom>
          </p:spPr>
        </p:pic>
      </p:grpSp>
      <p:sp>
        <p:nvSpPr>
          <p:cNvPr id="3" name="TextBox 14">
            <a:extLst>
              <a:ext uri="{FF2B5EF4-FFF2-40B4-BE49-F238E27FC236}">
                <a16:creationId xmlns:a16="http://schemas.microsoft.com/office/drawing/2014/main" id="{29EF6F12-5791-7D90-34D5-CC1C0DC6CE20}"/>
              </a:ext>
            </a:extLst>
          </p:cNvPr>
          <p:cNvSpPr txBox="1"/>
          <p:nvPr/>
        </p:nvSpPr>
        <p:spPr>
          <a:xfrm>
            <a:off x="-602220" y="5194604"/>
            <a:ext cx="19583400" cy="2077492"/>
          </a:xfrm>
          <a:prstGeom prst="rect">
            <a:avLst/>
          </a:prstGeom>
        </p:spPr>
        <p:txBody>
          <a:bodyPr wrap="square" lIns="0" tIns="0" rIns="0" bIns="0" rtlCol="0" anchor="t">
            <a:spAutoFit/>
          </a:bodyPr>
          <a:lstStyle/>
          <a:p>
            <a:pPr algn="ctr">
              <a:lnSpc>
                <a:spcPts val="18394"/>
              </a:lnSpc>
            </a:pPr>
            <a:r>
              <a:rPr lang="he-IL" sz="8000" dirty="0">
                <a:solidFill>
                  <a:srgbClr val="E8EFF4"/>
                </a:solidFill>
                <a:latin typeface="Trashim CLM" panose="02000803000000000000" pitchFamily="2" charset="-79"/>
                <a:ea typeface="Hitchcut"/>
                <a:cs typeface="Trashim CLM" panose="02000803000000000000" pitchFamily="2" charset="-79"/>
                <a:sym typeface="Hitchcut"/>
              </a:rPr>
              <a:t>חלק 1</a:t>
            </a:r>
            <a:endParaRPr lang="en-US" sz="8000" dirty="0">
              <a:solidFill>
                <a:srgbClr val="E8EFF4"/>
              </a:solidFill>
              <a:latin typeface="Trashim CLM" panose="02000803000000000000" pitchFamily="2" charset="-79"/>
              <a:ea typeface="Hitchcut"/>
              <a:cs typeface="Trashim CLM" panose="02000803000000000000" pitchFamily="2" charset="-79"/>
              <a:sym typeface="Hitchcut"/>
            </a:endParaRPr>
          </a:p>
        </p:txBody>
      </p:sp>
    </p:spTree>
    <p:extLst>
      <p:ext uri="{BB962C8B-B14F-4D97-AF65-F5344CB8AC3E}">
        <p14:creationId xmlns:p14="http://schemas.microsoft.com/office/powerpoint/2010/main" val="2661920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EF1F0-2B3F-02FE-A507-49403C12BA5E}"/>
            </a:ext>
          </a:extLst>
        </p:cNvPr>
        <p:cNvGrpSpPr/>
        <p:nvPr/>
      </p:nvGrpSpPr>
      <p:grpSpPr>
        <a:xfrm>
          <a:off x="0" y="0"/>
          <a:ext cx="0" cy="0"/>
          <a:chOff x="0" y="0"/>
          <a:chExt cx="0" cy="0"/>
        </a:xfrm>
      </p:grpSpPr>
      <p:pic>
        <p:nvPicPr>
          <p:cNvPr id="1026" name="Picture 2" descr="פיקיוויקי – מאגר תמונות שיתופי לשימוש חופשי – נוף מדברי">
            <a:extLst>
              <a:ext uri="{FF2B5EF4-FFF2-40B4-BE49-F238E27FC236}">
                <a16:creationId xmlns:a16="http://schemas.microsoft.com/office/drawing/2014/main" id="{42C0D506-AE9F-B226-24E1-5D7276350D4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88810"/>
          <a:stretch>
            <a:fillRect/>
          </a:stretch>
        </p:blipFill>
        <p:spPr bwMode="auto">
          <a:xfrm>
            <a:off x="18434" y="0"/>
            <a:ext cx="2044307" cy="10276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182B629-3B32-9B54-1A9D-3B4B3B74F4AA}"/>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63" name="חץ: ימינה 62">
            <a:extLst>
              <a:ext uri="{FF2B5EF4-FFF2-40B4-BE49-F238E27FC236}">
                <a16:creationId xmlns:a16="http://schemas.microsoft.com/office/drawing/2014/main" id="{5F8B5F70-55CE-2C27-BD28-DFDDF6E94FD3}"/>
              </a:ext>
            </a:extLst>
          </p:cNvPr>
          <p:cNvSpPr/>
          <p:nvPr/>
        </p:nvSpPr>
        <p:spPr>
          <a:xfrm>
            <a:off x="18433" y="6344845"/>
            <a:ext cx="2244378" cy="735914"/>
          </a:xfrm>
          <a:prstGeom prst="rightArrow">
            <a:avLst/>
          </a:prstGeom>
          <a:solidFill>
            <a:srgbClr val="79B2C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43" name="קבוצה 42">
            <a:extLst>
              <a:ext uri="{FF2B5EF4-FFF2-40B4-BE49-F238E27FC236}">
                <a16:creationId xmlns:a16="http://schemas.microsoft.com/office/drawing/2014/main" id="{BC263F3A-995C-B490-2463-56B710406731}"/>
              </a:ext>
            </a:extLst>
          </p:cNvPr>
          <p:cNvGrpSpPr/>
          <p:nvPr/>
        </p:nvGrpSpPr>
        <p:grpSpPr>
          <a:xfrm>
            <a:off x="10684" y="1747856"/>
            <a:ext cx="2376442" cy="2977731"/>
            <a:chOff x="-236962" y="1017303"/>
            <a:chExt cx="3513562" cy="4402565"/>
          </a:xfrm>
        </p:grpSpPr>
        <p:pic>
          <p:nvPicPr>
            <p:cNvPr id="36" name="תמונה 35" descr="תמונה שמכילה עיגול, קו, עיצוב&#10;&#10;תוכן בינה מלאכותית גנרטיבית עשוי להיות שגוי.">
              <a:extLst>
                <a:ext uri="{FF2B5EF4-FFF2-40B4-BE49-F238E27FC236}">
                  <a16:creationId xmlns:a16="http://schemas.microsoft.com/office/drawing/2014/main" id="{57B41A57-687B-FCF5-F310-84A39AE42BA7}"/>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36962" y="1017303"/>
              <a:ext cx="3513562" cy="4402565"/>
            </a:xfrm>
            <a:prstGeom prst="rect">
              <a:avLst/>
            </a:prstGeom>
          </p:spPr>
        </p:pic>
        <p:sp>
          <p:nvSpPr>
            <p:cNvPr id="61" name="אליפסה 60">
              <a:extLst>
                <a:ext uri="{FF2B5EF4-FFF2-40B4-BE49-F238E27FC236}">
                  <a16:creationId xmlns:a16="http://schemas.microsoft.com/office/drawing/2014/main" id="{6A491EDF-631C-B734-3655-B351D4EE687A}"/>
                </a:ext>
              </a:extLst>
            </p:cNvPr>
            <p:cNvSpPr/>
            <p:nvPr/>
          </p:nvSpPr>
          <p:spPr>
            <a:xfrm>
              <a:off x="844057" y="1991517"/>
              <a:ext cx="1944048" cy="18901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2400"/>
            </a:p>
          </p:txBody>
        </p:sp>
        <p:sp>
          <p:nvSpPr>
            <p:cNvPr id="62" name="TextBox 14">
              <a:extLst>
                <a:ext uri="{FF2B5EF4-FFF2-40B4-BE49-F238E27FC236}">
                  <a16:creationId xmlns:a16="http://schemas.microsoft.com/office/drawing/2014/main" id="{45722229-E78C-7E1F-CD97-BC61B3EF0989}"/>
                </a:ext>
              </a:extLst>
            </p:cNvPr>
            <p:cNvSpPr txBox="1"/>
            <p:nvPr/>
          </p:nvSpPr>
          <p:spPr>
            <a:xfrm>
              <a:off x="943651" y="2342233"/>
              <a:ext cx="1744860" cy="1107996"/>
            </a:xfrm>
            <a:prstGeom prst="rect">
              <a:avLst/>
            </a:prstGeom>
          </p:spPr>
          <p:txBody>
            <a:bodyPr wrap="square" lIns="0" tIns="0" rIns="0" bIns="0" rtlCol="0" anchor="t">
              <a:spAutoFit/>
            </a:bodyPr>
            <a:lstStyle/>
            <a:p>
              <a:pPr algn="ctr" rtl="1"/>
              <a:r>
                <a:rPr lang="he-IL" sz="2400" dirty="0">
                  <a:latin typeface="Varela Round" panose="00000500000000000000" pitchFamily="2" charset="-79"/>
                  <a:cs typeface="Varela Round" panose="00000500000000000000" pitchFamily="2" charset="-79"/>
                </a:rPr>
                <a:t>מקור</a:t>
              </a:r>
              <a:r>
                <a:rPr lang="he-IL" sz="2400" dirty="0"/>
                <a:t> </a:t>
              </a:r>
              <a:r>
                <a:rPr lang="he-IL" sz="2400" dirty="0">
                  <a:latin typeface="Varela Round" panose="00000500000000000000" pitchFamily="2" charset="-79"/>
                  <a:cs typeface="Varela Round" panose="00000500000000000000" pitchFamily="2" charset="-79"/>
                </a:rPr>
                <a:t>מהתורה</a:t>
              </a:r>
              <a:r>
                <a:rPr lang="he-IL" sz="2400" dirty="0"/>
                <a:t> </a:t>
              </a:r>
              <a:endParaRPr lang="en-US" sz="2400" dirty="0">
                <a:latin typeface="Varela Round" panose="00000500000000000000" pitchFamily="2" charset="-79"/>
                <a:ea typeface="Hitchcut"/>
                <a:cs typeface="Varela Round" panose="00000500000000000000" pitchFamily="2" charset="-79"/>
                <a:sym typeface="Hitchcut"/>
              </a:endParaRPr>
            </a:p>
          </p:txBody>
        </p:sp>
        <p:sp>
          <p:nvSpPr>
            <p:cNvPr id="1029" name="TextBox 14">
              <a:extLst>
                <a:ext uri="{FF2B5EF4-FFF2-40B4-BE49-F238E27FC236}">
                  <a16:creationId xmlns:a16="http://schemas.microsoft.com/office/drawing/2014/main" id="{03596127-1F00-A0D2-3F69-2B4F13897E79}"/>
                </a:ext>
              </a:extLst>
            </p:cNvPr>
            <p:cNvSpPr txBox="1"/>
            <p:nvPr/>
          </p:nvSpPr>
          <p:spPr>
            <a:xfrm>
              <a:off x="1031358" y="4045676"/>
              <a:ext cx="1552995" cy="546056"/>
            </a:xfrm>
            <a:prstGeom prst="rect">
              <a:avLst/>
            </a:prstGeom>
          </p:spPr>
          <p:txBody>
            <a:bodyPr wrap="square" lIns="0" tIns="0" rIns="0" bIns="0" rtlCol="0" anchor="t">
              <a:spAutoFit/>
            </a:bodyPr>
            <a:lstStyle/>
            <a:p>
              <a:pPr algn="ctr" rtl="1"/>
              <a:r>
                <a:rPr lang="he-IL" sz="2400" dirty="0">
                  <a:solidFill>
                    <a:schemeClr val="bg1"/>
                  </a:solidFill>
                  <a:latin typeface="Varela Round" panose="00000500000000000000" pitchFamily="2" charset="-79"/>
                  <a:cs typeface="Varela Round" panose="00000500000000000000" pitchFamily="2" charset="-79"/>
                </a:rPr>
                <a:t>1</a:t>
              </a:r>
              <a:endParaRPr lang="en-US" sz="2400" dirty="0">
                <a:solidFill>
                  <a:schemeClr val="bg1"/>
                </a:solidFill>
                <a:latin typeface="Varela Round" panose="00000500000000000000" pitchFamily="2" charset="-79"/>
                <a:ea typeface="Hitchcut"/>
                <a:cs typeface="Varela Round" panose="00000500000000000000" pitchFamily="2" charset="-79"/>
                <a:sym typeface="Hitchcut"/>
              </a:endParaRPr>
            </a:p>
          </p:txBody>
        </p:sp>
      </p:grpSp>
      <p:pic>
        <p:nvPicPr>
          <p:cNvPr id="12" name="תמונה 11">
            <a:extLst>
              <a:ext uri="{FF2B5EF4-FFF2-40B4-BE49-F238E27FC236}">
                <a16:creationId xmlns:a16="http://schemas.microsoft.com/office/drawing/2014/main" id="{6C89DDC3-043D-8503-C491-71DFD6C5261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4424" t="474" r="41980" b="75296"/>
          <a:stretch>
            <a:fillRect/>
          </a:stretch>
        </p:blipFill>
        <p:spPr>
          <a:xfrm>
            <a:off x="14133506" y="-138253"/>
            <a:ext cx="3342089" cy="2426685"/>
          </a:xfrm>
          <a:prstGeom prst="rect">
            <a:avLst/>
          </a:prstGeom>
        </p:spPr>
      </p:pic>
      <p:pic>
        <p:nvPicPr>
          <p:cNvPr id="18" name="גרפיקה 17">
            <a:extLst>
              <a:ext uri="{FF2B5EF4-FFF2-40B4-BE49-F238E27FC236}">
                <a16:creationId xmlns:a16="http://schemas.microsoft.com/office/drawing/2014/main" id="{A0CB312F-72ED-A992-A835-DDA3A51BE2C4}"/>
              </a:ext>
            </a:extLst>
          </p:cNvPr>
          <p:cNvPicPr>
            <a:picLocks noChangeAspect="1"/>
          </p:cNvPicPr>
          <p:nvPr/>
        </p:nvPicPr>
        <p:blipFill>
          <a:blip r:embed="rId8">
            <a:extLst>
              <a:ext uri="{96DAC541-7B7A-43D3-8B79-37D633B846F1}">
                <asvg:svgBlip xmlns:asvg="http://schemas.microsoft.com/office/drawing/2016/SVG/main" r:embed="rId9"/>
              </a:ext>
            </a:extLst>
          </a:blip>
          <a:srcRect t="2614" b="59236"/>
          <a:stretch>
            <a:fillRect/>
          </a:stretch>
        </p:blipFill>
        <p:spPr>
          <a:xfrm>
            <a:off x="12013585" y="2227336"/>
            <a:ext cx="6960215" cy="4668764"/>
          </a:xfrm>
          <a:prstGeom prst="rect">
            <a:avLst/>
          </a:prstGeom>
        </p:spPr>
      </p:pic>
      <p:sp>
        <p:nvSpPr>
          <p:cNvPr id="19" name="תיבת טקסט 18">
            <a:extLst>
              <a:ext uri="{FF2B5EF4-FFF2-40B4-BE49-F238E27FC236}">
                <a16:creationId xmlns:a16="http://schemas.microsoft.com/office/drawing/2014/main" id="{C58C01AC-7981-C404-4E0B-EA544C840C3D}"/>
              </a:ext>
            </a:extLst>
          </p:cNvPr>
          <p:cNvSpPr txBox="1"/>
          <p:nvPr/>
        </p:nvSpPr>
        <p:spPr>
          <a:xfrm>
            <a:off x="13106400" y="2840629"/>
            <a:ext cx="4748493" cy="3436838"/>
          </a:xfrm>
          <a:prstGeom prst="rect">
            <a:avLst/>
          </a:prstGeom>
          <a:solidFill>
            <a:srgbClr val="F0B98C"/>
          </a:solidFill>
        </p:spPr>
        <p:txBody>
          <a:bodyPr wrap="square">
            <a:spAutoFit/>
          </a:bodyPr>
          <a:lstStyle/>
          <a:p>
            <a:pPr algn="ctr" rtl="1">
              <a:spcAft>
                <a:spcPts val="800"/>
              </a:spcAft>
              <a:buNone/>
            </a:pPr>
            <a:r>
              <a:rPr lang="he-IL" sz="2800" dirty="0">
                <a:latin typeface="Frank Ruhl Libre" panose="00000500000000000000" pitchFamily="2" charset="-79"/>
                <a:cs typeface="Frank Ruhl Libre" panose="00000500000000000000" pitchFamily="2" charset="-79"/>
              </a:rPr>
              <a:t>ח: </a:t>
            </a:r>
            <a:r>
              <a:rPr lang="he-IL" sz="2800" dirty="0">
                <a:latin typeface="Frank Ruhl Libre Black" panose="00000A00000000000000" pitchFamily="2" charset="-79"/>
                <a:cs typeface="Frank Ruhl Libre Black" panose="00000A00000000000000" pitchFamily="2" charset="-79"/>
              </a:rPr>
              <a:t>אֶ֤רֶץ </a:t>
            </a:r>
            <a:r>
              <a:rPr lang="he-IL" sz="2800" dirty="0" err="1">
                <a:latin typeface="Frank Ruhl Libre Black" panose="00000A00000000000000" pitchFamily="2" charset="-79"/>
                <a:cs typeface="Frank Ruhl Libre Black" panose="00000A00000000000000" pitchFamily="2" charset="-79"/>
              </a:rPr>
              <a:t>חִטָּה</a:t>
            </a:r>
            <a:r>
              <a:rPr lang="he-IL" sz="2800" dirty="0">
                <a:latin typeface="Frank Ruhl Libre Black" panose="00000A00000000000000" pitchFamily="2" charset="-79"/>
                <a:cs typeface="Frank Ruhl Libre Black" panose="00000A00000000000000" pitchFamily="2" charset="-79"/>
              </a:rPr>
              <a:t>֙ וּשְׂעֹרָ֔ה וְגֶ֥פֶן וּתְאֵנָ֖ה וְרִמּ֑וֹן </a:t>
            </a:r>
            <a:r>
              <a:rPr lang="he-IL" sz="2800" dirty="0" err="1">
                <a:latin typeface="Frank Ruhl Libre Black" panose="00000A00000000000000" pitchFamily="2" charset="-79"/>
                <a:cs typeface="Frank Ruhl Libre Black" panose="00000A00000000000000" pitchFamily="2" charset="-79"/>
              </a:rPr>
              <a:t>אֶֽרֶץ־זֵ֥ית</a:t>
            </a:r>
            <a:r>
              <a:rPr lang="he-IL" sz="2800" dirty="0">
                <a:latin typeface="Frank Ruhl Libre Black" panose="00000A00000000000000" pitchFamily="2" charset="-79"/>
                <a:cs typeface="Frank Ruhl Libre Black" panose="00000A00000000000000" pitchFamily="2" charset="-79"/>
              </a:rPr>
              <a:t> שֶׁ֖מֶן וּדְבָֽשׁ׃</a:t>
            </a:r>
          </a:p>
          <a:p>
            <a:pPr algn="ctr" rtl="1">
              <a:spcAft>
                <a:spcPts val="800"/>
              </a:spcAft>
              <a:buNone/>
            </a:pPr>
            <a:r>
              <a:rPr lang="he-IL" sz="2800" dirty="0">
                <a:latin typeface="Frank Ruhl Libre" panose="00000500000000000000" pitchFamily="2" charset="-79"/>
                <a:cs typeface="Frank Ruhl Libre" panose="00000500000000000000" pitchFamily="2" charset="-79"/>
              </a:rPr>
              <a:t>ט: </a:t>
            </a:r>
            <a:r>
              <a:rPr lang="he-IL" sz="2800" dirty="0">
                <a:latin typeface="Frank Ruhl Libre Black" panose="00000A00000000000000" pitchFamily="2" charset="-79"/>
                <a:cs typeface="Frank Ruhl Libre Black" panose="00000A00000000000000" pitchFamily="2" charset="-79"/>
              </a:rPr>
              <a:t>אֶ֗רֶץ אֲשֶׁ֨ר לֹ֤א בְמִסְכֵּנֻת֙ </a:t>
            </a:r>
            <a:r>
              <a:rPr lang="he-IL" sz="2800" dirty="0" err="1">
                <a:latin typeface="Frank Ruhl Libre Black" panose="00000A00000000000000" pitchFamily="2" charset="-79"/>
                <a:cs typeface="Frank Ruhl Libre Black" panose="00000A00000000000000" pitchFamily="2" charset="-79"/>
              </a:rPr>
              <a:t>תֹּֽאכַל־בָּ֣ה</a:t>
            </a:r>
            <a:r>
              <a:rPr lang="he-IL" sz="2800" dirty="0">
                <a:latin typeface="Frank Ruhl Libre Black" panose="00000A00000000000000" pitchFamily="2" charset="-79"/>
                <a:cs typeface="Frank Ruhl Libre Black" panose="00000A00000000000000" pitchFamily="2" charset="-79"/>
              </a:rPr>
              <a:t>ּ לֶ֔חֶם ...</a:t>
            </a:r>
          </a:p>
          <a:p>
            <a:pPr algn="ctr" rtl="1">
              <a:spcAft>
                <a:spcPts val="800"/>
              </a:spcAft>
              <a:buNone/>
            </a:pPr>
            <a:r>
              <a:rPr lang="he-IL" sz="2800" dirty="0">
                <a:latin typeface="Frank Ruhl Libre" panose="00000500000000000000" pitchFamily="2" charset="-79"/>
                <a:cs typeface="Frank Ruhl Libre" panose="00000500000000000000" pitchFamily="2" charset="-79"/>
              </a:rPr>
              <a:t>י:</a:t>
            </a:r>
            <a:r>
              <a:rPr lang="he-IL" sz="3600" dirty="0">
                <a:latin typeface="Frank Ruhl Libre" panose="00000500000000000000" pitchFamily="2" charset="-79"/>
                <a:cs typeface="Frank Ruhl Libre" panose="00000500000000000000" pitchFamily="2" charset="-79"/>
              </a:rPr>
              <a:t> </a:t>
            </a:r>
            <a:r>
              <a:rPr lang="he-IL" sz="2800" dirty="0">
                <a:latin typeface="Frank Ruhl Libre Black" panose="00000A00000000000000" pitchFamily="2" charset="-79"/>
                <a:cs typeface="Frank Ruhl Libre Black" panose="00000A00000000000000" pitchFamily="2" charset="-79"/>
              </a:rPr>
              <a:t>וְאָכַלְתָּ֖ וְשָׂבָ֑עְתָּ וּבֵֽרַכְתָּ֙ </a:t>
            </a:r>
            <a:r>
              <a:rPr lang="he-IL" sz="2800" dirty="0" err="1">
                <a:latin typeface="Frank Ruhl Libre Black" panose="00000A00000000000000" pitchFamily="2" charset="-79"/>
                <a:cs typeface="Frank Ruhl Libre Black" panose="00000A00000000000000" pitchFamily="2" charset="-79"/>
              </a:rPr>
              <a:t>אֶת־יְהֹוָ֣ה</a:t>
            </a:r>
            <a:r>
              <a:rPr lang="he-IL" sz="2800" dirty="0">
                <a:latin typeface="Frank Ruhl Libre Black" panose="00000A00000000000000" pitchFamily="2" charset="-79"/>
                <a:cs typeface="Frank Ruhl Libre Black" panose="00000A00000000000000" pitchFamily="2" charset="-79"/>
              </a:rPr>
              <a:t> </a:t>
            </a:r>
            <a:r>
              <a:rPr lang="he-IL" sz="2800" dirty="0" err="1">
                <a:latin typeface="Frank Ruhl Libre Black" panose="00000A00000000000000" pitchFamily="2" charset="-79"/>
                <a:cs typeface="Frank Ruhl Libre Black" panose="00000A00000000000000" pitchFamily="2" charset="-79"/>
              </a:rPr>
              <a:t>אֱלֹהֶ֔יך</a:t>
            </a:r>
            <a:r>
              <a:rPr lang="he-IL" sz="2800" dirty="0">
                <a:latin typeface="Frank Ruhl Libre Black" panose="00000A00000000000000" pitchFamily="2" charset="-79"/>
                <a:cs typeface="Frank Ruhl Libre Black" panose="00000A00000000000000" pitchFamily="2" charset="-79"/>
              </a:rPr>
              <a:t>ָ </a:t>
            </a:r>
            <a:r>
              <a:rPr lang="he-IL" sz="2800" dirty="0" err="1">
                <a:latin typeface="Frank Ruhl Libre Black" panose="00000A00000000000000" pitchFamily="2" charset="-79"/>
                <a:cs typeface="Frank Ruhl Libre Black" panose="00000A00000000000000" pitchFamily="2" charset="-79"/>
              </a:rPr>
              <a:t>עַל־הָאָ֥רֶץ</a:t>
            </a:r>
            <a:r>
              <a:rPr lang="he-IL" sz="2800" dirty="0">
                <a:latin typeface="Frank Ruhl Libre Black" panose="00000A00000000000000" pitchFamily="2" charset="-79"/>
                <a:cs typeface="Frank Ruhl Libre Black" panose="00000A00000000000000" pitchFamily="2" charset="-79"/>
              </a:rPr>
              <a:t> הַטֹּבָ֖ה אֲשֶׁ֥ר </a:t>
            </a:r>
            <a:r>
              <a:rPr lang="he-IL" sz="2800" dirty="0" err="1">
                <a:latin typeface="Frank Ruhl Libre Black" panose="00000A00000000000000" pitchFamily="2" charset="-79"/>
                <a:cs typeface="Frank Ruhl Libre Black" panose="00000A00000000000000" pitchFamily="2" charset="-79"/>
              </a:rPr>
              <a:t>נָֽתַן־לָֽך</a:t>
            </a:r>
            <a:r>
              <a:rPr lang="he-IL" sz="2800" dirty="0">
                <a:latin typeface="Frank Ruhl Libre Black" panose="00000A00000000000000" pitchFamily="2" charset="-79"/>
                <a:cs typeface="Frank Ruhl Libre Black" panose="00000A00000000000000" pitchFamily="2" charset="-79"/>
              </a:rPr>
              <a:t>ְ׃</a:t>
            </a:r>
          </a:p>
        </p:txBody>
      </p:sp>
      <p:pic>
        <p:nvPicPr>
          <p:cNvPr id="4" name="תמונה 3">
            <a:extLst>
              <a:ext uri="{FF2B5EF4-FFF2-40B4-BE49-F238E27FC236}">
                <a16:creationId xmlns:a16="http://schemas.microsoft.com/office/drawing/2014/main" id="{80364DD9-A1A9-6B60-BF88-3C61C9DE40AE}"/>
              </a:ext>
            </a:extLst>
          </p:cNvPr>
          <p:cNvPicPr>
            <a:picLocks noChangeAspect="1"/>
          </p:cNvPicPr>
          <p:nvPr/>
        </p:nvPicPr>
        <p:blipFill>
          <a:blip r:embed="rId10">
            <a:duotone>
              <a:schemeClr val="accent5">
                <a:shade val="45000"/>
                <a:satMod val="135000"/>
              </a:schemeClr>
              <a:prstClr val="white"/>
            </a:duotone>
          </a:blip>
          <a:stretch>
            <a:fillRect/>
          </a:stretch>
        </p:blipFill>
        <p:spPr>
          <a:xfrm flipH="1">
            <a:off x="4529478" y="413524"/>
            <a:ext cx="8904659" cy="6101575"/>
          </a:xfrm>
          <a:prstGeom prst="rect">
            <a:avLst/>
          </a:prstGeom>
        </p:spPr>
      </p:pic>
      <p:sp>
        <p:nvSpPr>
          <p:cNvPr id="3" name="תיבת טקסט 2">
            <a:extLst>
              <a:ext uri="{FF2B5EF4-FFF2-40B4-BE49-F238E27FC236}">
                <a16:creationId xmlns:a16="http://schemas.microsoft.com/office/drawing/2014/main" id="{30191918-12BD-252C-0B35-99405FABEDDA}"/>
              </a:ext>
            </a:extLst>
          </p:cNvPr>
          <p:cNvSpPr txBox="1"/>
          <p:nvPr/>
        </p:nvSpPr>
        <p:spPr>
          <a:xfrm>
            <a:off x="4964382" y="1480663"/>
            <a:ext cx="6937355" cy="3512115"/>
          </a:xfrm>
          <a:prstGeom prst="rect">
            <a:avLst/>
          </a:prstGeom>
          <a:noFill/>
        </p:spPr>
        <p:txBody>
          <a:bodyPr wrap="square">
            <a:spAutoFit/>
          </a:bodyPr>
          <a:lstStyle/>
          <a:p>
            <a:pPr algn="ctr" rtl="1">
              <a:lnSpc>
                <a:spcPct val="107000"/>
              </a:lnSpc>
              <a:spcAft>
                <a:spcPts val="800"/>
              </a:spcAft>
              <a:buNone/>
            </a:pPr>
            <a:r>
              <a:rPr lang="he-IL" sz="3600" b="1" dirty="0">
                <a:ln>
                  <a:solidFill>
                    <a:schemeClr val="tx1"/>
                  </a:solidFill>
                </a:ln>
                <a:solidFill>
                  <a:schemeClr val="accent3">
                    <a:lumMod val="60000"/>
                    <a:lumOff val="40000"/>
                  </a:schemeClr>
                </a:solidFill>
                <a:latin typeface="Varela Round" panose="00000500000000000000" pitchFamily="2" charset="-79"/>
                <a:cs typeface="Varela Round" panose="00000500000000000000" pitchFamily="2" charset="-79"/>
              </a:rPr>
              <a:t>פתחו את הספר בפרק י' וקראו את הלכות ד'-ה'.</a:t>
            </a:r>
          </a:p>
          <a:p>
            <a:pPr algn="ctr" rtl="1">
              <a:lnSpc>
                <a:spcPct val="107000"/>
              </a:lnSpc>
              <a:spcAft>
                <a:spcPts val="800"/>
              </a:spcAft>
              <a:buNone/>
            </a:pPr>
            <a:r>
              <a:rPr lang="he-IL" sz="3200" dirty="0">
                <a:latin typeface="Varela Round" panose="00000500000000000000" pitchFamily="2" charset="-79"/>
                <a:cs typeface="Varela Round" panose="00000500000000000000" pitchFamily="2" charset="-79"/>
              </a:rPr>
              <a:t>חלק מהתלמידים יקבלו מהמורה מילים. תלו או העתיקו אותן על הלוח במקומות המתאימים בתרשים שיופיע לפניכם.</a:t>
            </a:r>
          </a:p>
          <a:p>
            <a:pPr algn="ctr" rtl="1">
              <a:lnSpc>
                <a:spcPct val="107000"/>
              </a:lnSpc>
              <a:spcAft>
                <a:spcPts val="800"/>
              </a:spcAft>
              <a:buNone/>
            </a:pPr>
            <a:endParaRPr lang="he-IL" sz="2800" b="1" dirty="0">
              <a:latin typeface="Varela Round" panose="00000500000000000000" pitchFamily="2" charset="-79"/>
              <a:cs typeface="Varela Round" panose="00000500000000000000" pitchFamily="2" charset="-79"/>
            </a:endParaRPr>
          </a:p>
        </p:txBody>
      </p:sp>
      <p:pic>
        <p:nvPicPr>
          <p:cNvPr id="23" name="Picture 2">
            <a:extLst>
              <a:ext uri="{FF2B5EF4-FFF2-40B4-BE49-F238E27FC236}">
                <a16:creationId xmlns:a16="http://schemas.microsoft.com/office/drawing/2014/main" id="{29482BA8-BA09-CC40-F7C1-47CFA605BE1C}"/>
              </a:ext>
            </a:extLst>
          </p:cNvPr>
          <p:cNvPicPr>
            <a:picLocks noChangeAspect="1" noChangeArrowheads="1"/>
          </p:cNvPicPr>
          <p:nvPr/>
        </p:nvPicPr>
        <p:blipFill rotWithShape="1">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000" b="79556" l="21778" r="77333">
                        <a14:foregroundMark x1="25778" y1="75556" x2="54222" y2="59111"/>
                        <a14:foregroundMark x1="54222" y1="59111" x2="78222" y2="26222"/>
                        <a14:foregroundMark x1="78222" y1="26222" x2="73778" y2="12889"/>
                        <a14:foregroundMark x1="73778" y1="12889" x2="64444" y2="9333"/>
                        <a14:foregroundMark x1="64444" y1="9333" x2="61333" y2="9778"/>
                        <a14:foregroundMark x1="70667" y1="10222" x2="21778" y2="49778"/>
                        <a14:foregroundMark x1="29333" y1="12889" x2="28889" y2="24000"/>
                        <a14:foregroundMark x1="28889" y1="24000" x2="36444" y2="39111"/>
                        <a14:foregroundMark x1="36444" y1="39111" x2="59111" y2="55111"/>
                        <a14:foregroundMark x1="59111" y1="55111" x2="73778" y2="76444"/>
                        <a14:foregroundMark x1="76000" y1="13778" x2="76889" y2="67111"/>
                        <a14:foregroundMark x1="76889" y1="67111" x2="75556" y2="72000"/>
                        <a14:foregroundMark x1="74222" y1="79111" x2="60444" y2="77778"/>
                        <a14:foregroundMark x1="73333" y1="79556" x2="60889" y2="78667"/>
                        <a14:foregroundMark x1="60000" y1="79111" x2="49778" y2="78222"/>
                        <a14:foregroundMark x1="29463" y1="77411" x2="27556" y2="77333"/>
                        <a14:foregroundMark x1="49333" y1="78222" x2="38269" y2="77770"/>
                        <a14:foregroundMark x1="27556" y1="77333" x2="22667" y2="73333"/>
                        <a14:foregroundMark x1="74222" y1="79556" x2="77333" y2="77778"/>
                        <a14:foregroundMark x1="76000" y1="72444" x2="76444" y2="73333"/>
                        <a14:backgroundMark x1="28000" y1="79556" x2="36444" y2="80444"/>
                      </a14:backgroundRemoval>
                    </a14:imgEffect>
                  </a14:imgLayer>
                </a14:imgProps>
              </a:ext>
              <a:ext uri="{28A0092B-C50C-407E-A947-70E740481C1C}">
                <a14:useLocalDpi xmlns:a14="http://schemas.microsoft.com/office/drawing/2010/main" val="0"/>
              </a:ext>
            </a:extLst>
          </a:blip>
          <a:srcRect l="23453" r="23207" b="14852"/>
          <a:stretch/>
        </p:blipFill>
        <p:spPr bwMode="auto">
          <a:xfrm>
            <a:off x="7983900" y="230085"/>
            <a:ext cx="898318" cy="143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056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346D4-2AC8-93A9-820F-4F6516B6625D}"/>
            </a:ext>
          </a:extLst>
        </p:cNvPr>
        <p:cNvGrpSpPr/>
        <p:nvPr/>
      </p:nvGrpSpPr>
      <p:grpSpPr>
        <a:xfrm>
          <a:off x="0" y="0"/>
          <a:ext cx="0" cy="0"/>
          <a:chOff x="0" y="0"/>
          <a:chExt cx="0" cy="0"/>
        </a:xfrm>
      </p:grpSpPr>
      <p:pic>
        <p:nvPicPr>
          <p:cNvPr id="1026" name="Picture 2" descr="פיקיוויקי – מאגר תמונות שיתופי לשימוש חופשי – נוף מדברי">
            <a:extLst>
              <a:ext uri="{FF2B5EF4-FFF2-40B4-BE49-F238E27FC236}">
                <a16:creationId xmlns:a16="http://schemas.microsoft.com/office/drawing/2014/main" id="{9522D393-1F2C-F805-84C8-CD6A124776B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88810"/>
          <a:stretch>
            <a:fillRect/>
          </a:stretch>
        </p:blipFill>
        <p:spPr bwMode="auto">
          <a:xfrm>
            <a:off x="18434" y="0"/>
            <a:ext cx="2044307" cy="10276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D773ABA-5858-33B2-20FF-04F903C20D1D}"/>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63" name="חץ: ימינה 62">
            <a:extLst>
              <a:ext uri="{FF2B5EF4-FFF2-40B4-BE49-F238E27FC236}">
                <a16:creationId xmlns:a16="http://schemas.microsoft.com/office/drawing/2014/main" id="{4D2DC6A2-1162-3269-77FD-AECD49BFFDEA}"/>
              </a:ext>
            </a:extLst>
          </p:cNvPr>
          <p:cNvSpPr/>
          <p:nvPr/>
        </p:nvSpPr>
        <p:spPr>
          <a:xfrm>
            <a:off x="18433" y="6344845"/>
            <a:ext cx="2244378" cy="735914"/>
          </a:xfrm>
          <a:prstGeom prst="rightArrow">
            <a:avLst/>
          </a:prstGeom>
          <a:solidFill>
            <a:srgbClr val="79B2C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43" name="קבוצה 42">
            <a:extLst>
              <a:ext uri="{FF2B5EF4-FFF2-40B4-BE49-F238E27FC236}">
                <a16:creationId xmlns:a16="http://schemas.microsoft.com/office/drawing/2014/main" id="{170CE495-B391-E14B-6C94-60870E9AC225}"/>
              </a:ext>
            </a:extLst>
          </p:cNvPr>
          <p:cNvGrpSpPr/>
          <p:nvPr/>
        </p:nvGrpSpPr>
        <p:grpSpPr>
          <a:xfrm>
            <a:off x="10684" y="1747856"/>
            <a:ext cx="2376442" cy="2977731"/>
            <a:chOff x="-236962" y="1017303"/>
            <a:chExt cx="3513562" cy="4402565"/>
          </a:xfrm>
        </p:grpSpPr>
        <p:pic>
          <p:nvPicPr>
            <p:cNvPr id="36" name="תמונה 35" descr="תמונה שמכילה עיגול, קו, עיצוב&#10;&#10;תוכן בינה מלאכותית גנרטיבית עשוי להיות שגוי.">
              <a:extLst>
                <a:ext uri="{FF2B5EF4-FFF2-40B4-BE49-F238E27FC236}">
                  <a16:creationId xmlns:a16="http://schemas.microsoft.com/office/drawing/2014/main" id="{50A40003-CCD9-77BE-A4D1-9C76F98D8054}"/>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36962" y="1017303"/>
              <a:ext cx="3513562" cy="4402565"/>
            </a:xfrm>
            <a:prstGeom prst="rect">
              <a:avLst/>
            </a:prstGeom>
          </p:spPr>
        </p:pic>
        <p:sp>
          <p:nvSpPr>
            <p:cNvPr id="61" name="אליפסה 60">
              <a:extLst>
                <a:ext uri="{FF2B5EF4-FFF2-40B4-BE49-F238E27FC236}">
                  <a16:creationId xmlns:a16="http://schemas.microsoft.com/office/drawing/2014/main" id="{C34A2BAF-2575-A38F-8F3B-F6E7FE5EAC0E}"/>
                </a:ext>
              </a:extLst>
            </p:cNvPr>
            <p:cNvSpPr/>
            <p:nvPr/>
          </p:nvSpPr>
          <p:spPr>
            <a:xfrm>
              <a:off x="844057" y="1991517"/>
              <a:ext cx="1944048" cy="18901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2400"/>
            </a:p>
          </p:txBody>
        </p:sp>
        <p:sp>
          <p:nvSpPr>
            <p:cNvPr id="62" name="TextBox 14">
              <a:extLst>
                <a:ext uri="{FF2B5EF4-FFF2-40B4-BE49-F238E27FC236}">
                  <a16:creationId xmlns:a16="http://schemas.microsoft.com/office/drawing/2014/main" id="{F0CD4714-1939-2A75-9444-9B1A779345F0}"/>
                </a:ext>
              </a:extLst>
            </p:cNvPr>
            <p:cNvSpPr txBox="1"/>
            <p:nvPr/>
          </p:nvSpPr>
          <p:spPr>
            <a:xfrm>
              <a:off x="943651" y="2342233"/>
              <a:ext cx="1744860" cy="1107996"/>
            </a:xfrm>
            <a:prstGeom prst="rect">
              <a:avLst/>
            </a:prstGeom>
          </p:spPr>
          <p:txBody>
            <a:bodyPr wrap="square" lIns="0" tIns="0" rIns="0" bIns="0" rtlCol="0" anchor="t">
              <a:spAutoFit/>
            </a:bodyPr>
            <a:lstStyle/>
            <a:p>
              <a:pPr algn="ctr" rtl="1"/>
              <a:r>
                <a:rPr lang="he-IL" sz="2400" dirty="0">
                  <a:latin typeface="Varela Round" panose="00000500000000000000" pitchFamily="2" charset="-79"/>
                  <a:cs typeface="Varela Round" panose="00000500000000000000" pitchFamily="2" charset="-79"/>
                </a:rPr>
                <a:t>מקור</a:t>
              </a:r>
              <a:r>
                <a:rPr lang="he-IL" sz="2400" dirty="0"/>
                <a:t> </a:t>
              </a:r>
              <a:r>
                <a:rPr lang="he-IL" sz="2400" dirty="0">
                  <a:latin typeface="Varela Round" panose="00000500000000000000" pitchFamily="2" charset="-79"/>
                  <a:cs typeface="Varela Round" panose="00000500000000000000" pitchFamily="2" charset="-79"/>
                </a:rPr>
                <a:t>מהתורה</a:t>
              </a:r>
              <a:r>
                <a:rPr lang="he-IL" sz="2400" dirty="0"/>
                <a:t> </a:t>
              </a:r>
              <a:endParaRPr lang="en-US" sz="2400" dirty="0">
                <a:latin typeface="Varela Round" panose="00000500000000000000" pitchFamily="2" charset="-79"/>
                <a:ea typeface="Hitchcut"/>
                <a:cs typeface="Varela Round" panose="00000500000000000000" pitchFamily="2" charset="-79"/>
                <a:sym typeface="Hitchcut"/>
              </a:endParaRPr>
            </a:p>
          </p:txBody>
        </p:sp>
        <p:sp>
          <p:nvSpPr>
            <p:cNvPr id="1029" name="TextBox 14">
              <a:extLst>
                <a:ext uri="{FF2B5EF4-FFF2-40B4-BE49-F238E27FC236}">
                  <a16:creationId xmlns:a16="http://schemas.microsoft.com/office/drawing/2014/main" id="{B62C6270-DC52-B51B-DEBC-835C625377C7}"/>
                </a:ext>
              </a:extLst>
            </p:cNvPr>
            <p:cNvSpPr txBox="1"/>
            <p:nvPr/>
          </p:nvSpPr>
          <p:spPr>
            <a:xfrm>
              <a:off x="1031358" y="4045676"/>
              <a:ext cx="1552995" cy="546056"/>
            </a:xfrm>
            <a:prstGeom prst="rect">
              <a:avLst/>
            </a:prstGeom>
          </p:spPr>
          <p:txBody>
            <a:bodyPr wrap="square" lIns="0" tIns="0" rIns="0" bIns="0" rtlCol="0" anchor="t">
              <a:spAutoFit/>
            </a:bodyPr>
            <a:lstStyle/>
            <a:p>
              <a:pPr algn="ctr" rtl="1"/>
              <a:r>
                <a:rPr lang="he-IL" sz="2400" dirty="0">
                  <a:solidFill>
                    <a:schemeClr val="bg1"/>
                  </a:solidFill>
                  <a:latin typeface="Varela Round" panose="00000500000000000000" pitchFamily="2" charset="-79"/>
                  <a:cs typeface="Varela Round" panose="00000500000000000000" pitchFamily="2" charset="-79"/>
                </a:rPr>
                <a:t>1</a:t>
              </a:r>
              <a:endParaRPr lang="en-US" sz="2400" dirty="0">
                <a:solidFill>
                  <a:schemeClr val="bg1"/>
                </a:solidFill>
                <a:latin typeface="Varela Round" panose="00000500000000000000" pitchFamily="2" charset="-79"/>
                <a:ea typeface="Hitchcut"/>
                <a:cs typeface="Varela Round" panose="00000500000000000000" pitchFamily="2" charset="-79"/>
                <a:sym typeface="Hitchcut"/>
              </a:endParaRPr>
            </a:p>
          </p:txBody>
        </p:sp>
      </p:grpSp>
      <p:sp>
        <p:nvSpPr>
          <p:cNvPr id="19" name="תיבת טקסט 18">
            <a:extLst>
              <a:ext uri="{FF2B5EF4-FFF2-40B4-BE49-F238E27FC236}">
                <a16:creationId xmlns:a16="http://schemas.microsoft.com/office/drawing/2014/main" id="{5247C67B-B597-591F-7F03-324ACE236032}"/>
              </a:ext>
            </a:extLst>
          </p:cNvPr>
          <p:cNvSpPr txBox="1"/>
          <p:nvPr/>
        </p:nvSpPr>
        <p:spPr>
          <a:xfrm>
            <a:off x="5052435" y="116706"/>
            <a:ext cx="10234893" cy="1713290"/>
          </a:xfrm>
          <a:prstGeom prst="rect">
            <a:avLst/>
          </a:prstGeom>
          <a:solidFill>
            <a:schemeClr val="accent6">
              <a:lumMod val="20000"/>
              <a:lumOff val="80000"/>
            </a:schemeClr>
          </a:solidFill>
          <a:ln w="76200">
            <a:solidFill>
              <a:schemeClr val="accent6">
                <a:lumMod val="50000"/>
              </a:schemeClr>
            </a:solidFill>
          </a:ln>
        </p:spPr>
        <p:txBody>
          <a:bodyPr wrap="square">
            <a:spAutoFit/>
          </a:bodyPr>
          <a:lstStyle/>
          <a:p>
            <a:pPr algn="ctr" rtl="1">
              <a:spcAft>
                <a:spcPts val="800"/>
              </a:spcAft>
              <a:buNone/>
            </a:pPr>
            <a:r>
              <a:rPr lang="he-IL" sz="2800" dirty="0">
                <a:latin typeface="Frank Ruhl Libre" panose="00000500000000000000" pitchFamily="2" charset="-79"/>
                <a:cs typeface="Frank Ruhl Libre" panose="00000500000000000000" pitchFamily="2" charset="-79"/>
              </a:rPr>
              <a:t>ח: אֶ֤רֶץ </a:t>
            </a:r>
            <a:r>
              <a:rPr lang="he-IL" sz="2800" dirty="0" err="1">
                <a:latin typeface="Frank Ruhl Libre" panose="00000500000000000000" pitchFamily="2" charset="-79"/>
                <a:cs typeface="Frank Ruhl Libre" panose="00000500000000000000" pitchFamily="2" charset="-79"/>
              </a:rPr>
              <a:t>חִטָּה</a:t>
            </a:r>
            <a:r>
              <a:rPr lang="he-IL" sz="2800" dirty="0">
                <a:latin typeface="Frank Ruhl Libre" panose="00000500000000000000" pitchFamily="2" charset="-79"/>
                <a:cs typeface="Frank Ruhl Libre" panose="00000500000000000000" pitchFamily="2" charset="-79"/>
              </a:rPr>
              <a:t>֙ וּשְׂעֹרָ֔ה וְגֶ֥פֶן וּתְאֵנָ֖ה וְרִמּ֑וֹן </a:t>
            </a:r>
            <a:r>
              <a:rPr lang="he-IL" sz="2800" dirty="0" err="1">
                <a:latin typeface="Frank Ruhl Libre" panose="00000500000000000000" pitchFamily="2" charset="-79"/>
                <a:cs typeface="Frank Ruhl Libre" panose="00000500000000000000" pitchFamily="2" charset="-79"/>
              </a:rPr>
              <a:t>אֶֽרֶץ־זֵ֥ית</a:t>
            </a:r>
            <a:r>
              <a:rPr lang="he-IL" sz="2800" dirty="0">
                <a:latin typeface="Frank Ruhl Libre" panose="00000500000000000000" pitchFamily="2" charset="-79"/>
                <a:cs typeface="Frank Ruhl Libre" panose="00000500000000000000" pitchFamily="2" charset="-79"/>
              </a:rPr>
              <a:t> שֶׁ֖מֶן וּדְבָֽשׁ׃</a:t>
            </a:r>
          </a:p>
          <a:p>
            <a:pPr algn="ctr" rtl="1">
              <a:spcAft>
                <a:spcPts val="800"/>
              </a:spcAft>
              <a:buNone/>
            </a:pPr>
            <a:r>
              <a:rPr lang="he-IL" sz="2800" dirty="0">
                <a:latin typeface="Frank Ruhl Libre" panose="00000500000000000000" pitchFamily="2" charset="-79"/>
                <a:cs typeface="Frank Ruhl Libre" panose="00000500000000000000" pitchFamily="2" charset="-79"/>
              </a:rPr>
              <a:t>ט: אֶ֗רֶץ אֲשֶׁ֨ר לֹ֤א בְמִסְכֵּנֻת֙ </a:t>
            </a:r>
            <a:r>
              <a:rPr lang="he-IL" sz="2800" dirty="0" err="1">
                <a:latin typeface="Frank Ruhl Libre" panose="00000500000000000000" pitchFamily="2" charset="-79"/>
                <a:cs typeface="Frank Ruhl Libre" panose="00000500000000000000" pitchFamily="2" charset="-79"/>
              </a:rPr>
              <a:t>תֹּֽאכַל־בָּ֣ה</a:t>
            </a:r>
            <a:r>
              <a:rPr lang="he-IL" sz="2800" dirty="0">
                <a:latin typeface="Frank Ruhl Libre" panose="00000500000000000000" pitchFamily="2" charset="-79"/>
                <a:cs typeface="Frank Ruhl Libre" panose="00000500000000000000" pitchFamily="2" charset="-79"/>
              </a:rPr>
              <a:t>ּ לֶ֔חֶם ...</a:t>
            </a:r>
          </a:p>
          <a:p>
            <a:pPr algn="ctr" rtl="1">
              <a:spcAft>
                <a:spcPts val="800"/>
              </a:spcAft>
              <a:buNone/>
            </a:pPr>
            <a:r>
              <a:rPr lang="he-IL" sz="2800" dirty="0">
                <a:latin typeface="Frank Ruhl Libre" panose="00000500000000000000" pitchFamily="2" charset="-79"/>
                <a:cs typeface="Frank Ruhl Libre" panose="00000500000000000000" pitchFamily="2" charset="-79"/>
              </a:rPr>
              <a:t>י:</a:t>
            </a:r>
            <a:r>
              <a:rPr lang="he-IL" sz="3600" dirty="0">
                <a:latin typeface="Frank Ruhl Libre" panose="00000500000000000000" pitchFamily="2" charset="-79"/>
                <a:cs typeface="Frank Ruhl Libre" panose="00000500000000000000" pitchFamily="2" charset="-79"/>
              </a:rPr>
              <a:t> </a:t>
            </a:r>
            <a:r>
              <a:rPr lang="he-IL" sz="2800" dirty="0">
                <a:latin typeface="Frank Ruhl Libre" panose="00000500000000000000" pitchFamily="2" charset="-79"/>
                <a:cs typeface="Frank Ruhl Libre" panose="00000500000000000000" pitchFamily="2" charset="-79"/>
              </a:rPr>
              <a:t>וְאָכַלְתָּ֖ וְשָׂבָ֑עְתָּ וּבֵֽרַכְתָּ֙ </a:t>
            </a:r>
            <a:r>
              <a:rPr lang="he-IL" sz="2800" dirty="0" err="1">
                <a:latin typeface="Frank Ruhl Libre" panose="00000500000000000000" pitchFamily="2" charset="-79"/>
                <a:cs typeface="Frank Ruhl Libre" panose="00000500000000000000" pitchFamily="2" charset="-79"/>
              </a:rPr>
              <a:t>אֶת־יְהֹוָ֣ה</a:t>
            </a:r>
            <a:r>
              <a:rPr lang="he-IL" sz="2800" dirty="0">
                <a:latin typeface="Frank Ruhl Libre" panose="00000500000000000000" pitchFamily="2" charset="-79"/>
                <a:cs typeface="Frank Ruhl Libre" panose="00000500000000000000" pitchFamily="2" charset="-79"/>
              </a:rPr>
              <a:t> </a:t>
            </a:r>
            <a:r>
              <a:rPr lang="he-IL" sz="2800" dirty="0" err="1">
                <a:latin typeface="Frank Ruhl Libre" panose="00000500000000000000" pitchFamily="2" charset="-79"/>
                <a:cs typeface="Frank Ruhl Libre" panose="00000500000000000000" pitchFamily="2" charset="-79"/>
              </a:rPr>
              <a:t>אֱלֹהֶ֔יך</a:t>
            </a:r>
            <a:r>
              <a:rPr lang="he-IL" sz="2800" dirty="0">
                <a:latin typeface="Frank Ruhl Libre" panose="00000500000000000000" pitchFamily="2" charset="-79"/>
                <a:cs typeface="Frank Ruhl Libre" panose="00000500000000000000" pitchFamily="2" charset="-79"/>
              </a:rPr>
              <a:t>ָ </a:t>
            </a:r>
            <a:r>
              <a:rPr lang="he-IL" sz="2800" dirty="0" err="1">
                <a:latin typeface="Frank Ruhl Libre" panose="00000500000000000000" pitchFamily="2" charset="-79"/>
                <a:cs typeface="Frank Ruhl Libre" panose="00000500000000000000" pitchFamily="2" charset="-79"/>
              </a:rPr>
              <a:t>עַל־הָאָ֥רֶץ</a:t>
            </a:r>
            <a:r>
              <a:rPr lang="he-IL" sz="2800" dirty="0">
                <a:latin typeface="Frank Ruhl Libre" panose="00000500000000000000" pitchFamily="2" charset="-79"/>
                <a:cs typeface="Frank Ruhl Libre" panose="00000500000000000000" pitchFamily="2" charset="-79"/>
              </a:rPr>
              <a:t> הַטֹּבָ֖ה אֲשֶׁ֥ר </a:t>
            </a:r>
            <a:r>
              <a:rPr lang="he-IL" sz="2800" dirty="0" err="1">
                <a:latin typeface="Frank Ruhl Libre" panose="00000500000000000000" pitchFamily="2" charset="-79"/>
                <a:cs typeface="Frank Ruhl Libre" panose="00000500000000000000" pitchFamily="2" charset="-79"/>
              </a:rPr>
              <a:t>נָֽתַן־לָֽך</a:t>
            </a:r>
            <a:r>
              <a:rPr lang="he-IL" sz="2800" dirty="0">
                <a:latin typeface="Frank Ruhl Libre" panose="00000500000000000000" pitchFamily="2" charset="-79"/>
                <a:cs typeface="Frank Ruhl Libre" panose="00000500000000000000" pitchFamily="2" charset="-79"/>
              </a:rPr>
              <a:t>ְ׃</a:t>
            </a:r>
          </a:p>
        </p:txBody>
      </p:sp>
      <p:sp>
        <p:nvSpPr>
          <p:cNvPr id="3" name="תיבת טקסט 2">
            <a:extLst>
              <a:ext uri="{FF2B5EF4-FFF2-40B4-BE49-F238E27FC236}">
                <a16:creationId xmlns:a16="http://schemas.microsoft.com/office/drawing/2014/main" id="{8A2F0232-420D-DCED-8D0E-C1DE6EBE095C}"/>
              </a:ext>
            </a:extLst>
          </p:cNvPr>
          <p:cNvSpPr txBox="1"/>
          <p:nvPr/>
        </p:nvSpPr>
        <p:spPr>
          <a:xfrm>
            <a:off x="2127618" y="73127"/>
            <a:ext cx="2948263" cy="1235916"/>
          </a:xfrm>
          <a:prstGeom prst="rect">
            <a:avLst/>
          </a:prstGeom>
          <a:noFill/>
        </p:spPr>
        <p:txBody>
          <a:bodyPr wrap="square">
            <a:spAutoFit/>
          </a:bodyPr>
          <a:lstStyle/>
          <a:p>
            <a:pPr algn="ctr" rtl="1">
              <a:lnSpc>
                <a:spcPct val="107000"/>
              </a:lnSpc>
              <a:spcAft>
                <a:spcPts val="800"/>
              </a:spcAft>
              <a:buNone/>
            </a:pPr>
            <a:r>
              <a:rPr lang="he-IL" sz="3600" b="1" dirty="0">
                <a:ln>
                  <a:solidFill>
                    <a:schemeClr val="tx1"/>
                  </a:solidFill>
                </a:ln>
                <a:solidFill>
                  <a:schemeClr val="accent3">
                    <a:lumMod val="60000"/>
                    <a:lumOff val="40000"/>
                  </a:schemeClr>
                </a:solidFill>
                <a:latin typeface="Varela Round" panose="00000500000000000000" pitchFamily="2" charset="-79"/>
                <a:cs typeface="Varela Round" panose="00000500000000000000" pitchFamily="2" charset="-79"/>
              </a:rPr>
              <a:t>הלכות ד'-ה'</a:t>
            </a:r>
          </a:p>
          <a:p>
            <a:pPr algn="ctr" rtl="1">
              <a:lnSpc>
                <a:spcPct val="107000"/>
              </a:lnSpc>
              <a:spcAft>
                <a:spcPts val="800"/>
              </a:spcAft>
              <a:buNone/>
            </a:pPr>
            <a:endParaRPr lang="he-IL" sz="2800" b="1" dirty="0">
              <a:latin typeface="Varela Round" panose="00000500000000000000" pitchFamily="2" charset="-79"/>
              <a:cs typeface="Varela Round" panose="00000500000000000000" pitchFamily="2" charset="-79"/>
            </a:endParaRPr>
          </a:p>
        </p:txBody>
      </p:sp>
      <p:pic>
        <p:nvPicPr>
          <p:cNvPr id="23" name="Picture 2">
            <a:extLst>
              <a:ext uri="{FF2B5EF4-FFF2-40B4-BE49-F238E27FC236}">
                <a16:creationId xmlns:a16="http://schemas.microsoft.com/office/drawing/2014/main" id="{ED9BEDE0-7925-B41C-6118-F2C40BDDB788}"/>
              </a:ext>
            </a:extLst>
          </p:cNvPr>
          <p:cNvPicPr>
            <a:picLocks noChangeAspect="1" noChangeArrowheads="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8000" b="79556" l="21778" r="77333">
                        <a14:foregroundMark x1="25778" y1="75556" x2="54222" y2="59111"/>
                        <a14:foregroundMark x1="54222" y1="59111" x2="78222" y2="26222"/>
                        <a14:foregroundMark x1="78222" y1="26222" x2="73778" y2="12889"/>
                        <a14:foregroundMark x1="73778" y1="12889" x2="64444" y2="9333"/>
                        <a14:foregroundMark x1="64444" y1="9333" x2="61333" y2="9778"/>
                        <a14:foregroundMark x1="70667" y1="10222" x2="21778" y2="49778"/>
                        <a14:foregroundMark x1="29333" y1="12889" x2="28889" y2="24000"/>
                        <a14:foregroundMark x1="28889" y1="24000" x2="36444" y2="39111"/>
                        <a14:foregroundMark x1="36444" y1="39111" x2="59111" y2="55111"/>
                        <a14:foregroundMark x1="59111" y1="55111" x2="73778" y2="76444"/>
                        <a14:foregroundMark x1="76000" y1="13778" x2="76889" y2="67111"/>
                        <a14:foregroundMark x1="76889" y1="67111" x2="75556" y2="72000"/>
                        <a14:foregroundMark x1="74222" y1="79111" x2="60444" y2="77778"/>
                        <a14:foregroundMark x1="73333" y1="79556" x2="60889" y2="78667"/>
                        <a14:foregroundMark x1="60000" y1="79111" x2="49778" y2="78222"/>
                        <a14:foregroundMark x1="29463" y1="77411" x2="27556" y2="77333"/>
                        <a14:foregroundMark x1="49333" y1="78222" x2="38269" y2="77770"/>
                        <a14:foregroundMark x1="27556" y1="77333" x2="22667" y2="73333"/>
                        <a14:foregroundMark x1="74222" y1="79556" x2="77333" y2="77778"/>
                        <a14:foregroundMark x1="76000" y1="72444" x2="76444" y2="73333"/>
                        <a14:backgroundMark x1="28000" y1="79556" x2="36444" y2="80444"/>
                      </a14:backgroundRemoval>
                    </a14:imgEffect>
                  </a14:imgLayer>
                </a14:imgProps>
              </a:ext>
              <a:ext uri="{28A0092B-C50C-407E-A947-70E740481C1C}">
                <a14:useLocalDpi xmlns:a14="http://schemas.microsoft.com/office/drawing/2010/main" val="0"/>
              </a:ext>
            </a:extLst>
          </a:blip>
          <a:srcRect l="23453" r="23207" b="14852"/>
          <a:stretch/>
        </p:blipFill>
        <p:spPr bwMode="auto">
          <a:xfrm>
            <a:off x="2565836" y="686391"/>
            <a:ext cx="898318" cy="1434017"/>
          </a:xfrm>
          <a:prstGeom prst="rect">
            <a:avLst/>
          </a:prstGeom>
          <a:noFill/>
          <a:extLst>
            <a:ext uri="{909E8E84-426E-40DD-AFC4-6F175D3DCCD1}">
              <a14:hiddenFill xmlns:a14="http://schemas.microsoft.com/office/drawing/2010/main">
                <a:solidFill>
                  <a:srgbClr val="FFFFFF"/>
                </a:solidFill>
              </a14:hiddenFill>
            </a:ext>
          </a:extLst>
        </p:spPr>
      </p:pic>
      <p:sp>
        <p:nvSpPr>
          <p:cNvPr id="25" name="תיבת טקסט 24">
            <a:extLst>
              <a:ext uri="{FF2B5EF4-FFF2-40B4-BE49-F238E27FC236}">
                <a16:creationId xmlns:a16="http://schemas.microsoft.com/office/drawing/2014/main" id="{0AD367A6-474F-AC93-4459-70FB8DFC48B8}"/>
              </a:ext>
            </a:extLst>
          </p:cNvPr>
          <p:cNvSpPr txBox="1"/>
          <p:nvPr/>
        </p:nvSpPr>
        <p:spPr>
          <a:xfrm>
            <a:off x="15660761" y="2330153"/>
            <a:ext cx="2322439" cy="3046988"/>
          </a:xfrm>
          <a:prstGeom prst="rect">
            <a:avLst/>
          </a:prstGeom>
          <a:noFill/>
        </p:spPr>
        <p:txBody>
          <a:bodyPr wrap="square" rtlCol="1">
            <a:spAutoFit/>
            <a:scene3d>
              <a:camera prst="orthographicFront"/>
              <a:lightRig rig="threePt" dir="t"/>
            </a:scene3d>
            <a:sp3d extrusionH="57150">
              <a:bevelT w="38100" h="38100"/>
            </a:sp3d>
          </a:bodyPr>
          <a:lstStyle/>
          <a:p>
            <a:pPr algn="r"/>
            <a:r>
              <a:rPr lang="he-IL" sz="4800" b="1" dirty="0">
                <a:ln>
                  <a:solidFill>
                    <a:schemeClr val="tx2">
                      <a:lumMod val="60000"/>
                      <a:lumOff val="40000"/>
                    </a:schemeClr>
                  </a:solidFill>
                </a:ln>
                <a:solidFill>
                  <a:srgbClr val="FF0000"/>
                </a:solidFill>
                <a:latin typeface="Varela Round" panose="00000500000000000000" pitchFamily="2" charset="-79"/>
                <a:cs typeface="Varela Round" panose="00000500000000000000" pitchFamily="2" charset="-79"/>
              </a:rPr>
              <a:t>מצוות ברכת המזון בתורה</a:t>
            </a:r>
          </a:p>
        </p:txBody>
      </p:sp>
      <p:grpSp>
        <p:nvGrpSpPr>
          <p:cNvPr id="2" name="קבוצה 1">
            <a:extLst>
              <a:ext uri="{FF2B5EF4-FFF2-40B4-BE49-F238E27FC236}">
                <a16:creationId xmlns:a16="http://schemas.microsoft.com/office/drawing/2014/main" id="{A792430A-0D6C-70F3-6BF3-C9895B503C08}"/>
              </a:ext>
            </a:extLst>
          </p:cNvPr>
          <p:cNvGrpSpPr/>
          <p:nvPr/>
        </p:nvGrpSpPr>
        <p:grpSpPr>
          <a:xfrm>
            <a:off x="1477576" y="2558837"/>
            <a:ext cx="15819824" cy="7572623"/>
            <a:chOff x="2788105" y="3098287"/>
            <a:chExt cx="11345401" cy="6619583"/>
          </a:xfrm>
        </p:grpSpPr>
        <p:sp>
          <p:nvSpPr>
            <p:cNvPr id="32" name="תרשים זרימה: מסיים 31">
              <a:extLst>
                <a:ext uri="{FF2B5EF4-FFF2-40B4-BE49-F238E27FC236}">
                  <a16:creationId xmlns:a16="http://schemas.microsoft.com/office/drawing/2014/main" id="{9D8012B6-839E-2A78-CC32-0855876C0A6A}"/>
                </a:ext>
              </a:extLst>
            </p:cNvPr>
            <p:cNvSpPr/>
            <p:nvPr/>
          </p:nvSpPr>
          <p:spPr>
            <a:xfrm>
              <a:off x="8808204" y="7245530"/>
              <a:ext cx="5325302" cy="1181100"/>
            </a:xfrm>
            <a:prstGeom prst="flowChartTerminator">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endParaRPr lang="he-IL" sz="2800" dirty="0">
                <a:latin typeface="Varela Round" panose="00000500000000000000" pitchFamily="2" charset="-79"/>
                <a:cs typeface="Varela Round" panose="00000500000000000000" pitchFamily="2" charset="-79"/>
              </a:endParaRPr>
            </a:p>
            <a:p>
              <a:pPr algn="ctr" rtl="1"/>
              <a:r>
                <a:rPr lang="he-IL" sz="2800" dirty="0">
                  <a:latin typeface="Varela Round" panose="00000500000000000000" pitchFamily="2" charset="-79"/>
                  <a:cs typeface="Varela Round" panose="00000500000000000000" pitchFamily="2" charset="-79"/>
                </a:rPr>
                <a:t>על לחם שאינו גמור, שברכתו </a:t>
              </a:r>
              <a:r>
                <a:rPr lang="he-IL" sz="3200" dirty="0">
                  <a:latin typeface="Varela Round" panose="00000500000000000000" pitchFamily="2" charset="-79"/>
                </a:rPr>
                <a:t>_____</a:t>
              </a:r>
              <a:r>
                <a:rPr lang="he-IL" sz="2800" dirty="0">
                  <a:latin typeface="Varela Round" panose="00000500000000000000" pitchFamily="2" charset="-79"/>
                  <a:cs typeface="Varela Round" panose="00000500000000000000" pitchFamily="2" charset="-79"/>
                </a:rPr>
                <a:t>,</a:t>
              </a:r>
            </a:p>
            <a:p>
              <a:pPr algn="ctr" rtl="1"/>
              <a:r>
                <a:rPr lang="he-IL" sz="2800" dirty="0">
                  <a:latin typeface="Varela Round" panose="00000500000000000000" pitchFamily="2" charset="-79"/>
                  <a:cs typeface="Varela Round" panose="00000500000000000000" pitchFamily="2" charset="-79"/>
                </a:rPr>
                <a:t>מברכים ברכת </a:t>
              </a:r>
              <a:r>
                <a:rPr lang="he-IL" sz="3200" dirty="0">
                  <a:latin typeface="Varela Round" panose="00000500000000000000" pitchFamily="2" charset="-79"/>
                </a:rPr>
                <a:t>____    ______</a:t>
              </a:r>
            </a:p>
            <a:p>
              <a:pPr algn="ctr" rtl="1"/>
              <a:r>
                <a:rPr lang="he-IL" sz="2800" dirty="0">
                  <a:latin typeface="Varela Round" panose="00000500000000000000" pitchFamily="2" charset="-79"/>
                  <a:cs typeface="Varela Round" panose="00000500000000000000" pitchFamily="2" charset="-79"/>
                </a:rPr>
                <a:t>שדומה ל</a:t>
              </a:r>
              <a:r>
                <a:rPr lang="he-IL" sz="3200" dirty="0">
                  <a:latin typeface="Varela Round" panose="00000500000000000000" pitchFamily="2" charset="-79"/>
                </a:rPr>
                <a:t>______  ______</a:t>
              </a:r>
              <a:r>
                <a:rPr lang="he-IL" sz="3200" u="sng" dirty="0">
                  <a:latin typeface="Varela Round" panose="00000500000000000000" pitchFamily="2" charset="-79"/>
                </a:rPr>
                <a:t>.</a:t>
              </a:r>
              <a:endParaRPr lang="he-IL" sz="2800" u="sng" dirty="0">
                <a:latin typeface="Varela Round" panose="00000500000000000000" pitchFamily="2" charset="-79"/>
              </a:endParaRPr>
            </a:p>
            <a:p>
              <a:pPr algn="ctr" rtl="1"/>
              <a:endParaRPr lang="he-IL" sz="2800" dirty="0">
                <a:latin typeface="Varela Round" panose="00000500000000000000" pitchFamily="2" charset="-79"/>
                <a:cs typeface="Varela Round" panose="00000500000000000000" pitchFamily="2" charset="-79"/>
              </a:endParaRPr>
            </a:p>
          </p:txBody>
        </p:sp>
        <p:sp>
          <p:nvSpPr>
            <p:cNvPr id="41" name="תרשים זרימה: מסיים 40">
              <a:extLst>
                <a:ext uri="{FF2B5EF4-FFF2-40B4-BE49-F238E27FC236}">
                  <a16:creationId xmlns:a16="http://schemas.microsoft.com/office/drawing/2014/main" id="{BB540076-0896-DF9E-FFBB-4188A73D1212}"/>
                </a:ext>
              </a:extLst>
            </p:cNvPr>
            <p:cNvSpPr/>
            <p:nvPr/>
          </p:nvSpPr>
          <p:spPr>
            <a:xfrm>
              <a:off x="2788105" y="7240458"/>
              <a:ext cx="5181738" cy="1007873"/>
            </a:xfrm>
            <a:prstGeom prst="flowChartTerminator">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he-IL" sz="2800" dirty="0">
                  <a:latin typeface="Varela Round" panose="00000500000000000000" pitchFamily="2" charset="-79"/>
                  <a:cs typeface="Varela Round" panose="00000500000000000000" pitchFamily="2" charset="-79"/>
                </a:rPr>
                <a:t>בפסוק </a:t>
              </a:r>
              <a:r>
                <a:rPr lang="he-IL" sz="2800" u="sng" dirty="0">
                  <a:latin typeface="Varela Round" panose="00000500000000000000" pitchFamily="2" charset="-79"/>
                  <a:cs typeface="Varela Round" panose="00000500000000000000" pitchFamily="2" charset="-79"/>
                </a:rPr>
                <a:t>ח'</a:t>
              </a:r>
              <a:r>
                <a:rPr lang="he-IL" sz="2800" dirty="0">
                  <a:latin typeface="Varela Round" panose="00000500000000000000" pitchFamily="2" charset="-79"/>
                  <a:cs typeface="Varela Round" panose="00000500000000000000" pitchFamily="2" charset="-79"/>
                </a:rPr>
                <a:t> שכתוב לפני כן מדובר גם על </a:t>
              </a:r>
              <a:r>
                <a:rPr lang="he-IL" sz="3200" dirty="0">
                  <a:latin typeface="Varela Round" panose="00000500000000000000" pitchFamily="2" charset="-79"/>
                </a:rPr>
                <a:t>______   _______   _______.</a:t>
              </a:r>
              <a:endParaRPr lang="he-IL" sz="2800" dirty="0">
                <a:latin typeface="Varela Round" panose="00000500000000000000" pitchFamily="2" charset="-79"/>
              </a:endParaRPr>
            </a:p>
          </p:txBody>
        </p:sp>
        <p:sp>
          <p:nvSpPr>
            <p:cNvPr id="26" name="תרשים זרימה: מסיים 25">
              <a:extLst>
                <a:ext uri="{FF2B5EF4-FFF2-40B4-BE49-F238E27FC236}">
                  <a16:creationId xmlns:a16="http://schemas.microsoft.com/office/drawing/2014/main" id="{3C7E0346-C0FB-9C6D-C66B-B852F68CF819}"/>
                </a:ext>
              </a:extLst>
            </p:cNvPr>
            <p:cNvSpPr/>
            <p:nvPr/>
          </p:nvSpPr>
          <p:spPr>
            <a:xfrm>
              <a:off x="4956294" y="3995034"/>
              <a:ext cx="6254944" cy="645184"/>
            </a:xfrm>
            <a:prstGeom prst="flowChartTerminator">
              <a:avLst/>
            </a:prstGeom>
          </p:spPr>
          <p:style>
            <a:lnRef idx="1">
              <a:schemeClr val="accent2"/>
            </a:lnRef>
            <a:fillRef idx="2">
              <a:schemeClr val="accent2"/>
            </a:fillRef>
            <a:effectRef idx="1">
              <a:schemeClr val="accent2"/>
            </a:effectRef>
            <a:fontRef idx="minor">
              <a:schemeClr val="dk1"/>
            </a:fontRef>
          </p:style>
          <p:txBody>
            <a:bodyPr rtlCol="1" anchor="ctr"/>
            <a:lstStyle/>
            <a:p>
              <a:pPr algn="ctr" rtl="1"/>
              <a:r>
                <a:rPr lang="he-IL" sz="2800" dirty="0">
                  <a:latin typeface="Varela Round" panose="00000500000000000000" pitchFamily="2" charset="-79"/>
                  <a:cs typeface="Varela Round" panose="00000500000000000000" pitchFamily="2" charset="-79"/>
                </a:rPr>
                <a:t>כתובות לאחר פסוק </a:t>
              </a:r>
              <a:r>
                <a:rPr lang="he-IL" sz="3200" dirty="0">
                  <a:latin typeface="Varela Round" panose="00000500000000000000" pitchFamily="2" charset="-79"/>
                </a:rPr>
                <a:t>__</a:t>
              </a:r>
              <a:r>
                <a:rPr lang="he-IL" sz="2800" dirty="0">
                  <a:latin typeface="Varela Round" panose="00000500000000000000" pitchFamily="2" charset="-79"/>
                  <a:cs typeface="Varela Round" panose="00000500000000000000" pitchFamily="2" charset="-79"/>
                </a:rPr>
                <a:t> שמדבר על אכילת  </a:t>
              </a:r>
              <a:r>
                <a:rPr lang="he-IL" sz="3200" dirty="0">
                  <a:latin typeface="Varela Round" panose="00000500000000000000" pitchFamily="2" charset="-79"/>
                </a:rPr>
                <a:t>____</a:t>
              </a:r>
            </a:p>
            <a:p>
              <a:pPr algn="ctr" rtl="1"/>
              <a:endParaRPr lang="he-IL" sz="2400" dirty="0">
                <a:latin typeface="Varela Round" panose="00000500000000000000" pitchFamily="2" charset="-79"/>
                <a:cs typeface="Varela Round" panose="00000500000000000000" pitchFamily="2" charset="-79"/>
              </a:endParaRPr>
            </a:p>
          </p:txBody>
        </p:sp>
        <p:sp>
          <p:nvSpPr>
            <p:cNvPr id="30" name="חץ: שמאלה 29">
              <a:extLst>
                <a:ext uri="{FF2B5EF4-FFF2-40B4-BE49-F238E27FC236}">
                  <a16:creationId xmlns:a16="http://schemas.microsoft.com/office/drawing/2014/main" id="{61EA5A2E-6301-8C09-D0E7-A0611F2C9FA3}"/>
                </a:ext>
              </a:extLst>
            </p:cNvPr>
            <p:cNvSpPr/>
            <p:nvPr/>
          </p:nvSpPr>
          <p:spPr>
            <a:xfrm rot="14360947">
              <a:off x="9637075" y="6522388"/>
              <a:ext cx="1021857" cy="555591"/>
            </a:xfrm>
            <a:prstGeom prst="leftArrow">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he-IL" sz="2400">
                <a:latin typeface="Varela Round" panose="00000500000000000000" pitchFamily="2" charset="-79"/>
                <a:cs typeface="Varela Round" panose="00000500000000000000" pitchFamily="2" charset="-79"/>
              </a:endParaRPr>
            </a:p>
          </p:txBody>
        </p:sp>
        <p:sp>
          <p:nvSpPr>
            <p:cNvPr id="31" name="חץ: שמאלה 30">
              <a:extLst>
                <a:ext uri="{FF2B5EF4-FFF2-40B4-BE49-F238E27FC236}">
                  <a16:creationId xmlns:a16="http://schemas.microsoft.com/office/drawing/2014/main" id="{A2C95D70-108D-8854-2730-B0D9C08909CE}"/>
                </a:ext>
              </a:extLst>
            </p:cNvPr>
            <p:cNvSpPr/>
            <p:nvPr/>
          </p:nvSpPr>
          <p:spPr>
            <a:xfrm rot="7239053" flipH="1">
              <a:off x="5641175" y="6495308"/>
              <a:ext cx="1025089" cy="589621"/>
            </a:xfrm>
            <a:prstGeom prst="leftArrow">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he-IL" sz="2400">
                <a:latin typeface="Varela Round" panose="00000500000000000000" pitchFamily="2" charset="-79"/>
                <a:cs typeface="Varela Round" panose="00000500000000000000" pitchFamily="2" charset="-79"/>
              </a:endParaRPr>
            </a:p>
          </p:txBody>
        </p:sp>
        <p:sp>
          <p:nvSpPr>
            <p:cNvPr id="37" name="הסבר: חץ למטה 36">
              <a:extLst>
                <a:ext uri="{FF2B5EF4-FFF2-40B4-BE49-F238E27FC236}">
                  <a16:creationId xmlns:a16="http://schemas.microsoft.com/office/drawing/2014/main" id="{EA12B101-C766-E17F-9639-DE408506DF5D}"/>
                </a:ext>
              </a:extLst>
            </p:cNvPr>
            <p:cNvSpPr/>
            <p:nvPr/>
          </p:nvSpPr>
          <p:spPr>
            <a:xfrm>
              <a:off x="3376194" y="3098287"/>
              <a:ext cx="9415145" cy="830997"/>
            </a:xfrm>
            <a:prstGeom prst="downArrowCallout">
              <a:avLst>
                <a:gd name="adj1" fmla="val 28386"/>
                <a:gd name="adj2" fmla="val 33464"/>
                <a:gd name="adj3" fmla="val 19921"/>
                <a:gd name="adj4" fmla="val 71615"/>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he-IL" sz="2800" dirty="0">
                  <a:latin typeface="Varela Round" panose="00000500000000000000" pitchFamily="2" charset="-79"/>
                  <a:cs typeface="Varela Round" panose="00000500000000000000" pitchFamily="2" charset="-79"/>
                </a:rPr>
                <a:t>מילות הציווי בתורה הן: </a:t>
              </a:r>
              <a:r>
                <a:rPr lang="he-IL" sz="3200" dirty="0">
                  <a:latin typeface="Varela Round" panose="00000500000000000000" pitchFamily="2" charset="-79"/>
                </a:rPr>
                <a:t>_____  _____  _____ </a:t>
              </a:r>
              <a:r>
                <a:rPr lang="he-IL" sz="2800" dirty="0">
                  <a:latin typeface="Varela Round" panose="00000500000000000000" pitchFamily="2" charset="-79"/>
                  <a:cs typeface="Varela Round" panose="00000500000000000000" pitchFamily="2" charset="-79"/>
                </a:rPr>
                <a:t>הן כתובות בפסוק </a:t>
              </a:r>
              <a:r>
                <a:rPr lang="he-IL" sz="3200" dirty="0">
                  <a:latin typeface="Varela Round" panose="00000500000000000000" pitchFamily="2" charset="-79"/>
                </a:rPr>
                <a:t>__</a:t>
              </a:r>
              <a:r>
                <a:rPr lang="he-IL" sz="3200" dirty="0">
                  <a:latin typeface="Varela Round" panose="00000500000000000000" pitchFamily="2" charset="-79"/>
                  <a:cs typeface="Varela Round" panose="00000500000000000000" pitchFamily="2" charset="-79"/>
                </a:rPr>
                <a:t>.</a:t>
              </a:r>
              <a:endParaRPr lang="he-IL" sz="2800" dirty="0">
                <a:latin typeface="Varela Round" panose="00000500000000000000" pitchFamily="2" charset="-79"/>
                <a:cs typeface="Varela Round" panose="00000500000000000000" pitchFamily="2" charset="-79"/>
              </a:endParaRPr>
            </a:p>
          </p:txBody>
        </p:sp>
        <p:sp>
          <p:nvSpPr>
            <p:cNvPr id="39" name="תרשים זרימה: מסיים 38">
              <a:extLst>
                <a:ext uri="{FF2B5EF4-FFF2-40B4-BE49-F238E27FC236}">
                  <a16:creationId xmlns:a16="http://schemas.microsoft.com/office/drawing/2014/main" id="{5B0FD7A0-13F7-46F7-3FD6-E3271D393ED3}"/>
                </a:ext>
              </a:extLst>
            </p:cNvPr>
            <p:cNvSpPr/>
            <p:nvPr/>
          </p:nvSpPr>
          <p:spPr>
            <a:xfrm>
              <a:off x="5763886" y="5331906"/>
              <a:ext cx="4639760" cy="1181100"/>
            </a:xfrm>
            <a:prstGeom prst="flowChartTerminator">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sz="3200" dirty="0">
                <a:latin typeface="Varela Round" panose="00000500000000000000" pitchFamily="2" charset="-79"/>
                <a:cs typeface="Varela Round" panose="00000500000000000000" pitchFamily="2" charset="-79"/>
              </a:endParaRPr>
            </a:p>
            <a:p>
              <a:pPr algn="ctr"/>
              <a:r>
                <a:rPr lang="he-IL" sz="3200" dirty="0">
                  <a:latin typeface="Varela Round" panose="00000500000000000000" pitchFamily="2" charset="-79"/>
                  <a:cs typeface="Varela Round" panose="00000500000000000000" pitchFamily="2" charset="-79"/>
                </a:rPr>
                <a:t>שמן התורה יש לברך ברכת המזון לאחר אכילת </a:t>
              </a:r>
              <a:r>
                <a:rPr lang="he-IL" sz="3600" dirty="0">
                  <a:latin typeface="Varela Round" panose="00000500000000000000" pitchFamily="2" charset="-79"/>
                </a:rPr>
                <a:t>___</a:t>
              </a:r>
              <a:r>
                <a:rPr lang="he-IL" sz="3200" dirty="0">
                  <a:latin typeface="Varela Round" panose="00000500000000000000" pitchFamily="2" charset="-79"/>
                  <a:cs typeface="Varela Round" panose="00000500000000000000" pitchFamily="2" charset="-79"/>
                </a:rPr>
                <a:t>.</a:t>
              </a:r>
            </a:p>
            <a:p>
              <a:pPr algn="ctr"/>
              <a:endParaRPr lang="he-IL" sz="2400" dirty="0">
                <a:latin typeface="Varela Round" panose="00000500000000000000" pitchFamily="2" charset="-79"/>
                <a:cs typeface="Varela Round" panose="00000500000000000000" pitchFamily="2" charset="-79"/>
              </a:endParaRPr>
            </a:p>
          </p:txBody>
        </p:sp>
        <p:sp>
          <p:nvSpPr>
            <p:cNvPr id="28" name="חץ: למטה 27">
              <a:extLst>
                <a:ext uri="{FF2B5EF4-FFF2-40B4-BE49-F238E27FC236}">
                  <a16:creationId xmlns:a16="http://schemas.microsoft.com/office/drawing/2014/main" id="{5D3CE462-E203-4196-F8E8-BF21CF1633EC}"/>
                </a:ext>
              </a:extLst>
            </p:cNvPr>
            <p:cNvSpPr/>
            <p:nvPr/>
          </p:nvSpPr>
          <p:spPr>
            <a:xfrm>
              <a:off x="6312627" y="4607935"/>
              <a:ext cx="3513562" cy="822626"/>
            </a:xfrm>
            <a:prstGeom prst="down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he-IL" sz="2800" dirty="0">
                  <a:latin typeface="Varela Round" panose="00000500000000000000" pitchFamily="2" charset="-79"/>
                  <a:cs typeface="Varela Round" panose="00000500000000000000" pitchFamily="2" charset="-79"/>
                </a:rPr>
                <a:t>מכאן לומדים:</a:t>
              </a:r>
            </a:p>
            <a:p>
              <a:pPr algn="ctr"/>
              <a:endParaRPr lang="he-IL" sz="2800" dirty="0">
                <a:latin typeface="Varela Round" panose="00000500000000000000" pitchFamily="2" charset="-79"/>
                <a:cs typeface="Varela Round" panose="00000500000000000000" pitchFamily="2" charset="-79"/>
              </a:endParaRPr>
            </a:p>
          </p:txBody>
        </p:sp>
        <p:sp>
          <p:nvSpPr>
            <p:cNvPr id="35" name="תרשים זרימה: מסיים 34">
              <a:extLst>
                <a:ext uri="{FF2B5EF4-FFF2-40B4-BE49-F238E27FC236}">
                  <a16:creationId xmlns:a16="http://schemas.microsoft.com/office/drawing/2014/main" id="{965BF96E-AB62-EA28-9BE4-B6F557E64615}"/>
                </a:ext>
              </a:extLst>
            </p:cNvPr>
            <p:cNvSpPr/>
            <p:nvPr/>
          </p:nvSpPr>
          <p:spPr>
            <a:xfrm>
              <a:off x="4212806" y="8668244"/>
              <a:ext cx="5265716" cy="1049626"/>
            </a:xfrm>
            <a:prstGeom prst="flowChartTerminator">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sz="2800" dirty="0">
                <a:latin typeface="Varela Round" panose="00000500000000000000" pitchFamily="2" charset="-79"/>
                <a:cs typeface="Varela Round" panose="00000500000000000000" pitchFamily="2" charset="-79"/>
              </a:endParaRPr>
            </a:p>
            <a:p>
              <a:pPr algn="ctr"/>
              <a:r>
                <a:rPr lang="he-IL" sz="2800" dirty="0">
                  <a:latin typeface="Varela Round" panose="00000500000000000000" pitchFamily="2" charset="-79"/>
                  <a:cs typeface="Varela Round" panose="00000500000000000000" pitchFamily="2" charset="-79"/>
                </a:rPr>
                <a:t>שיש לברך גם אחריהם ברכת </a:t>
              </a:r>
              <a:r>
                <a:rPr lang="he-IL" sz="3200" dirty="0">
                  <a:latin typeface="Varela Round" panose="00000500000000000000" pitchFamily="2" charset="-79"/>
                </a:rPr>
                <a:t>___  ____</a:t>
              </a:r>
              <a:endParaRPr lang="he-IL" sz="3200" u="sng" dirty="0">
                <a:latin typeface="Varela Round" panose="00000500000000000000" pitchFamily="2" charset="-79"/>
              </a:endParaRPr>
            </a:p>
            <a:p>
              <a:pPr algn="ctr" rtl="1"/>
              <a:r>
                <a:rPr lang="he-IL" sz="2800" dirty="0">
                  <a:latin typeface="Varela Round" panose="00000500000000000000" pitchFamily="2" charset="-79"/>
                  <a:cs typeface="Varela Round" panose="00000500000000000000" pitchFamily="2" charset="-79"/>
                </a:rPr>
                <a:t>שדומה ל</a:t>
              </a:r>
              <a:r>
                <a:rPr lang="he-IL" sz="3200" dirty="0">
                  <a:latin typeface="Varela Round" panose="00000500000000000000" pitchFamily="2" charset="-79"/>
                </a:rPr>
                <a:t>_____  ______.</a:t>
              </a:r>
              <a:endParaRPr lang="he-IL" sz="2800" u="sng" dirty="0">
                <a:latin typeface="Varela Round" panose="00000500000000000000" pitchFamily="2" charset="-79"/>
              </a:endParaRPr>
            </a:p>
            <a:p>
              <a:pPr algn="ctr"/>
              <a:endParaRPr lang="he-IL" sz="2800" dirty="0">
                <a:latin typeface="Varela Round" panose="00000500000000000000" pitchFamily="2" charset="-79"/>
                <a:cs typeface="Varela Round" panose="00000500000000000000" pitchFamily="2" charset="-79"/>
              </a:endParaRPr>
            </a:p>
          </p:txBody>
        </p:sp>
        <p:sp>
          <p:nvSpPr>
            <p:cNvPr id="42" name="חץ: למטה 41">
              <a:extLst>
                <a:ext uri="{FF2B5EF4-FFF2-40B4-BE49-F238E27FC236}">
                  <a16:creationId xmlns:a16="http://schemas.microsoft.com/office/drawing/2014/main" id="{95406039-FA42-16F1-5594-2D17D9A63EBA}"/>
                </a:ext>
              </a:extLst>
            </p:cNvPr>
            <p:cNvSpPr/>
            <p:nvPr/>
          </p:nvSpPr>
          <p:spPr>
            <a:xfrm>
              <a:off x="3700003" y="8185184"/>
              <a:ext cx="3352109" cy="822626"/>
            </a:xfrm>
            <a:prstGeom prst="down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he-IL" sz="2800" dirty="0">
                  <a:latin typeface="Varela Round" panose="00000500000000000000" pitchFamily="2" charset="-79"/>
                  <a:cs typeface="Varela Round" panose="00000500000000000000" pitchFamily="2" charset="-79"/>
                </a:rPr>
                <a:t>מכאן לומדים:</a:t>
              </a:r>
            </a:p>
            <a:p>
              <a:pPr algn="ctr"/>
              <a:endParaRPr lang="he-IL" sz="2800" dirty="0">
                <a:latin typeface="Varela Round" panose="00000500000000000000" pitchFamily="2" charset="-79"/>
                <a:cs typeface="Varela Round" panose="00000500000000000000" pitchFamily="2" charset="-79"/>
              </a:endParaRPr>
            </a:p>
          </p:txBody>
        </p:sp>
      </p:grpSp>
    </p:spTree>
    <p:extLst>
      <p:ext uri="{BB962C8B-B14F-4D97-AF65-F5344CB8AC3E}">
        <p14:creationId xmlns:p14="http://schemas.microsoft.com/office/powerpoint/2010/main" val="3751022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3D942-20DB-AA18-D5BF-FFB909FFB28F}"/>
            </a:ext>
          </a:extLst>
        </p:cNvPr>
        <p:cNvGrpSpPr/>
        <p:nvPr/>
      </p:nvGrpSpPr>
      <p:grpSpPr>
        <a:xfrm>
          <a:off x="0" y="0"/>
          <a:ext cx="0" cy="0"/>
          <a:chOff x="0" y="0"/>
          <a:chExt cx="0" cy="0"/>
        </a:xfrm>
      </p:grpSpPr>
      <p:pic>
        <p:nvPicPr>
          <p:cNvPr id="1026" name="Picture 2" descr="פיקיוויקי – מאגר תמונות שיתופי לשימוש חופשי – נוף מדברי">
            <a:extLst>
              <a:ext uri="{FF2B5EF4-FFF2-40B4-BE49-F238E27FC236}">
                <a16:creationId xmlns:a16="http://schemas.microsoft.com/office/drawing/2014/main" id="{A7435131-1E07-3B00-1D52-C0B23B8267C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8434" y="0"/>
            <a:ext cx="18269566" cy="10276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2443FA6-499C-E53E-8091-5184DB939E0D}"/>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36" name="תמונה 35" descr="תמונה שמכילה עיגול, קו, עיצוב&#10;&#10;תוכן בינה מלאכותית גנרטיבית עשוי להיות שגוי.">
            <a:extLst>
              <a:ext uri="{FF2B5EF4-FFF2-40B4-BE49-F238E27FC236}">
                <a16:creationId xmlns:a16="http://schemas.microsoft.com/office/drawing/2014/main" id="{F18EE09C-58CD-4D49-24A4-1164E40E5E15}"/>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11862" y="1671460"/>
            <a:ext cx="2991498" cy="3748408"/>
          </a:xfrm>
          <a:prstGeom prst="rect">
            <a:avLst/>
          </a:prstGeom>
        </p:spPr>
      </p:pic>
      <p:pic>
        <p:nvPicPr>
          <p:cNvPr id="38" name="גרפיקה 37">
            <a:extLst>
              <a:ext uri="{FF2B5EF4-FFF2-40B4-BE49-F238E27FC236}">
                <a16:creationId xmlns:a16="http://schemas.microsoft.com/office/drawing/2014/main" id="{3EBC4697-CDE3-C7A8-77A6-66ECB5BC0C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33" y="3162301"/>
            <a:ext cx="18394099" cy="4782466"/>
          </a:xfrm>
          <a:prstGeom prst="rect">
            <a:avLst/>
          </a:prstGeom>
        </p:spPr>
      </p:pic>
      <p:pic>
        <p:nvPicPr>
          <p:cNvPr id="39" name="תמונה 38" descr="תמונה שמכילה עיגול, קו, עיצוב&#10;&#10;תוכן בינה מלאכותית גנרטיבית עשוי להיות שגוי.">
            <a:extLst>
              <a:ext uri="{FF2B5EF4-FFF2-40B4-BE49-F238E27FC236}">
                <a16:creationId xmlns:a16="http://schemas.microsoft.com/office/drawing/2014/main" id="{18608AA2-BF3F-840E-4ADC-3C4767F01DCC}"/>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255690" y="-280254"/>
            <a:ext cx="2991498" cy="3748408"/>
          </a:xfrm>
          <a:prstGeom prst="rect">
            <a:avLst/>
          </a:prstGeom>
        </p:spPr>
      </p:pic>
      <p:pic>
        <p:nvPicPr>
          <p:cNvPr id="40" name="תמונה 39" descr="תמונה שמכילה עיגול, קו, עיצוב&#10;&#10;תוכן בינה מלאכותית גנרטיבית עשוי להיות שגוי.">
            <a:extLst>
              <a:ext uri="{FF2B5EF4-FFF2-40B4-BE49-F238E27FC236}">
                <a16:creationId xmlns:a16="http://schemas.microsoft.com/office/drawing/2014/main" id="{0B646E7B-85D5-04FD-8D90-CF656D9FA327}"/>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4085837" y="3729913"/>
            <a:ext cx="2991498" cy="3748408"/>
          </a:xfrm>
          <a:prstGeom prst="rect">
            <a:avLst/>
          </a:prstGeom>
        </p:spPr>
      </p:pic>
      <p:pic>
        <p:nvPicPr>
          <p:cNvPr id="41" name="תמונה 40" descr="תמונה שמכילה עיגול, קו, עיצוב&#10;&#10;תוכן בינה מלאכותית גנרטיבית עשוי להיות שגוי.">
            <a:extLst>
              <a:ext uri="{FF2B5EF4-FFF2-40B4-BE49-F238E27FC236}">
                <a16:creationId xmlns:a16="http://schemas.microsoft.com/office/drawing/2014/main" id="{16EAC88B-5134-38B9-B9C7-BC17B055D0EF}"/>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6294290" y="1571904"/>
            <a:ext cx="2991498" cy="3748408"/>
          </a:xfrm>
          <a:prstGeom prst="rect">
            <a:avLst/>
          </a:prstGeom>
        </p:spPr>
      </p:pic>
      <p:pic>
        <p:nvPicPr>
          <p:cNvPr id="42" name="תמונה 41" descr="תמונה שמכילה עיגול, קו, עיצוב&#10;&#10;תוכן בינה מלאכותית גנרטיבית עשוי להיות שגוי.">
            <a:extLst>
              <a:ext uri="{FF2B5EF4-FFF2-40B4-BE49-F238E27FC236}">
                <a16:creationId xmlns:a16="http://schemas.microsoft.com/office/drawing/2014/main" id="{8607E87B-3EC6-5B46-2B97-65FA71872722}"/>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8910973" y="3965662"/>
            <a:ext cx="2991498" cy="3748408"/>
          </a:xfrm>
          <a:prstGeom prst="rect">
            <a:avLst/>
          </a:prstGeom>
        </p:spPr>
      </p:pic>
      <p:pic>
        <p:nvPicPr>
          <p:cNvPr id="43" name="תמונה 42" descr="תמונה שמכילה עיגול, קו, עיצוב&#10;&#10;תוכן בינה מלאכותית גנרטיבית עשוי להיות שגוי.">
            <a:extLst>
              <a:ext uri="{FF2B5EF4-FFF2-40B4-BE49-F238E27FC236}">
                <a16:creationId xmlns:a16="http://schemas.microsoft.com/office/drawing/2014/main" id="{6C3851A5-1B28-EDA8-779A-CF3E29A2D2E9}"/>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0779909" y="1970787"/>
            <a:ext cx="2991498" cy="3748408"/>
          </a:xfrm>
          <a:prstGeom prst="rect">
            <a:avLst/>
          </a:prstGeom>
        </p:spPr>
      </p:pic>
      <p:pic>
        <p:nvPicPr>
          <p:cNvPr id="44" name="תמונה 43" descr="תמונה שמכילה עיגול, קו, עיצוב&#10;&#10;תוכן בינה מלאכותית גנרטיבית עשוי להיות שגוי.">
            <a:extLst>
              <a:ext uri="{FF2B5EF4-FFF2-40B4-BE49-F238E27FC236}">
                <a16:creationId xmlns:a16="http://schemas.microsoft.com/office/drawing/2014/main" id="{D8C45D9B-A327-8F34-B704-471058E32645}"/>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2759867" y="-114299"/>
            <a:ext cx="2991498" cy="3748408"/>
          </a:xfrm>
          <a:prstGeom prst="rect">
            <a:avLst/>
          </a:prstGeom>
        </p:spPr>
      </p:pic>
      <p:pic>
        <p:nvPicPr>
          <p:cNvPr id="45" name="תמונה 44" descr="תמונה שמכילה עיגול, קו, עיצוב&#10;&#10;תוכן בינה מלאכותית גנרטיבית עשוי להיות שגוי.">
            <a:extLst>
              <a:ext uri="{FF2B5EF4-FFF2-40B4-BE49-F238E27FC236}">
                <a16:creationId xmlns:a16="http://schemas.microsoft.com/office/drawing/2014/main" id="{8FA722E5-6380-4FF8-E31B-3212848E273F}"/>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5144102" y="2052460"/>
            <a:ext cx="2991498" cy="3748408"/>
          </a:xfrm>
          <a:prstGeom prst="rect">
            <a:avLst/>
          </a:prstGeom>
        </p:spPr>
      </p:pic>
      <p:sp>
        <p:nvSpPr>
          <p:cNvPr id="46" name="אליפסה 45">
            <a:extLst>
              <a:ext uri="{FF2B5EF4-FFF2-40B4-BE49-F238E27FC236}">
                <a16:creationId xmlns:a16="http://schemas.microsoft.com/office/drawing/2014/main" id="{9AA45DF1-5BF8-6145-374B-4B2A26C109D5}"/>
              </a:ext>
            </a:extLst>
          </p:cNvPr>
          <p:cNvSpPr/>
          <p:nvPr/>
        </p:nvSpPr>
        <p:spPr>
          <a:xfrm>
            <a:off x="13662120" y="64177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8" name="TextBox 14">
            <a:extLst>
              <a:ext uri="{FF2B5EF4-FFF2-40B4-BE49-F238E27FC236}">
                <a16:creationId xmlns:a16="http://schemas.microsoft.com/office/drawing/2014/main" id="{BB5D5997-CAB2-C2F0-6C41-344B48F3A7B1}"/>
              </a:ext>
            </a:extLst>
          </p:cNvPr>
          <p:cNvSpPr txBox="1"/>
          <p:nvPr/>
        </p:nvSpPr>
        <p:spPr>
          <a:xfrm>
            <a:off x="13911340" y="836604"/>
            <a:ext cx="125246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מקום וזמן הברכה</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49" name="אליפסה 48">
            <a:extLst>
              <a:ext uri="{FF2B5EF4-FFF2-40B4-BE49-F238E27FC236}">
                <a16:creationId xmlns:a16="http://schemas.microsoft.com/office/drawing/2014/main" id="{319F0D80-BF87-5BB2-189A-35ED46C26FF8}"/>
              </a:ext>
            </a:extLst>
          </p:cNvPr>
          <p:cNvSpPr/>
          <p:nvPr/>
        </p:nvSpPr>
        <p:spPr>
          <a:xfrm>
            <a:off x="16024320" y="285157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TextBox 14">
            <a:extLst>
              <a:ext uri="{FF2B5EF4-FFF2-40B4-BE49-F238E27FC236}">
                <a16:creationId xmlns:a16="http://schemas.microsoft.com/office/drawing/2014/main" id="{30AD8612-D32B-CB9D-1E78-F718425DF7D9}"/>
              </a:ext>
            </a:extLst>
          </p:cNvPr>
          <p:cNvSpPr txBox="1"/>
          <p:nvPr/>
        </p:nvSpPr>
        <p:spPr>
          <a:xfrm>
            <a:off x="16093075" y="3046404"/>
            <a:ext cx="1638107"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שכחה וספק בברכה</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1" name="אליפסה 50">
            <a:extLst>
              <a:ext uri="{FF2B5EF4-FFF2-40B4-BE49-F238E27FC236}">
                <a16:creationId xmlns:a16="http://schemas.microsoft.com/office/drawing/2014/main" id="{317B9B91-2039-CE9A-81F0-FFD080D9A39B}"/>
              </a:ext>
            </a:extLst>
          </p:cNvPr>
          <p:cNvSpPr/>
          <p:nvPr/>
        </p:nvSpPr>
        <p:spPr>
          <a:xfrm>
            <a:off x="11682479" y="277537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2" name="TextBox 14">
            <a:extLst>
              <a:ext uri="{FF2B5EF4-FFF2-40B4-BE49-F238E27FC236}">
                <a16:creationId xmlns:a16="http://schemas.microsoft.com/office/drawing/2014/main" id="{7D8C0C4B-1F20-1E0A-66B8-7DEB0B8BE388}"/>
              </a:ext>
            </a:extLst>
          </p:cNvPr>
          <p:cNvSpPr txBox="1"/>
          <p:nvPr/>
        </p:nvSpPr>
        <p:spPr>
          <a:xfrm>
            <a:off x="11653545" y="2888469"/>
            <a:ext cx="1833855" cy="1477328"/>
          </a:xfrm>
          <a:prstGeom prst="rect">
            <a:avLst/>
          </a:prstGeom>
        </p:spPr>
        <p:txBody>
          <a:bodyPr wrap="square" lIns="0" tIns="0" rIns="0" bIns="0" rtlCol="0" anchor="t">
            <a:spAutoFit/>
          </a:bodyPr>
          <a:lstStyle/>
          <a:p>
            <a:pPr algn="ctr" rtl="1"/>
            <a:r>
              <a:rPr lang="he-IL" sz="2400" dirty="0">
                <a:latin typeface="Varela Round" panose="00000500000000000000" pitchFamily="2" charset="-79"/>
                <a:ea typeface="Hitchcut"/>
                <a:cs typeface="Varela Round" panose="00000500000000000000" pitchFamily="2" charset="-79"/>
                <a:sym typeface="Hitchcut"/>
              </a:rPr>
              <a:t>שיעור המאכלים החייבים בברכה</a:t>
            </a:r>
            <a:endParaRPr lang="en-US" sz="2400" dirty="0">
              <a:latin typeface="Varela Round" panose="00000500000000000000" pitchFamily="2" charset="-79"/>
              <a:ea typeface="Hitchcut"/>
              <a:cs typeface="Varela Round" panose="00000500000000000000" pitchFamily="2" charset="-79"/>
              <a:sym typeface="Hitchcut"/>
            </a:endParaRPr>
          </a:p>
        </p:txBody>
      </p:sp>
      <p:sp>
        <p:nvSpPr>
          <p:cNvPr id="53" name="אליפסה 52">
            <a:extLst>
              <a:ext uri="{FF2B5EF4-FFF2-40B4-BE49-F238E27FC236}">
                <a16:creationId xmlns:a16="http://schemas.microsoft.com/office/drawing/2014/main" id="{ABDEEA62-6917-18FB-15C9-1D8218219768}"/>
              </a:ext>
            </a:extLst>
          </p:cNvPr>
          <p:cNvSpPr/>
          <p:nvPr/>
        </p:nvSpPr>
        <p:spPr>
          <a:xfrm>
            <a:off x="9775920" y="475657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4" name="TextBox 14">
            <a:extLst>
              <a:ext uri="{FF2B5EF4-FFF2-40B4-BE49-F238E27FC236}">
                <a16:creationId xmlns:a16="http://schemas.microsoft.com/office/drawing/2014/main" id="{DF67A498-F42B-479E-4F02-1CF2F1D53599}"/>
              </a:ext>
            </a:extLst>
          </p:cNvPr>
          <p:cNvSpPr txBox="1"/>
          <p:nvPr/>
        </p:nvSpPr>
        <p:spPr>
          <a:xfrm>
            <a:off x="9973067" y="5137830"/>
            <a:ext cx="1342558" cy="861774"/>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בורא נפשות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5" name="אליפסה 54">
            <a:extLst>
              <a:ext uri="{FF2B5EF4-FFF2-40B4-BE49-F238E27FC236}">
                <a16:creationId xmlns:a16="http://schemas.microsoft.com/office/drawing/2014/main" id="{B13FEA2E-68A1-593A-F920-00375818CFAC}"/>
              </a:ext>
            </a:extLst>
          </p:cNvPr>
          <p:cNvSpPr/>
          <p:nvPr/>
        </p:nvSpPr>
        <p:spPr>
          <a:xfrm>
            <a:off x="7162800" y="239437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6" name="TextBox 14">
            <a:extLst>
              <a:ext uri="{FF2B5EF4-FFF2-40B4-BE49-F238E27FC236}">
                <a16:creationId xmlns:a16="http://schemas.microsoft.com/office/drawing/2014/main" id="{4027FBEA-3777-29DB-61F5-32859A7122A2}"/>
              </a:ext>
            </a:extLst>
          </p:cNvPr>
          <p:cNvSpPr txBox="1"/>
          <p:nvPr/>
        </p:nvSpPr>
        <p:spPr>
          <a:xfrm>
            <a:off x="7318875" y="2616124"/>
            <a:ext cx="1461798"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ברכת מעין שלוש</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7" name="אליפסה 56">
            <a:extLst>
              <a:ext uri="{FF2B5EF4-FFF2-40B4-BE49-F238E27FC236}">
                <a16:creationId xmlns:a16="http://schemas.microsoft.com/office/drawing/2014/main" id="{17B66379-E3FC-7454-C6F9-53D03D1917A4}"/>
              </a:ext>
            </a:extLst>
          </p:cNvPr>
          <p:cNvSpPr/>
          <p:nvPr/>
        </p:nvSpPr>
        <p:spPr>
          <a:xfrm>
            <a:off x="4975320" y="452797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8" name="TextBox 14">
            <a:extLst>
              <a:ext uri="{FF2B5EF4-FFF2-40B4-BE49-F238E27FC236}">
                <a16:creationId xmlns:a16="http://schemas.microsoft.com/office/drawing/2014/main" id="{162E6B82-7513-D259-8AD2-AC290B8A4533}"/>
              </a:ext>
            </a:extLst>
          </p:cNvPr>
          <p:cNvSpPr txBox="1"/>
          <p:nvPr/>
        </p:nvSpPr>
        <p:spPr>
          <a:xfrm>
            <a:off x="4966702" y="4729913"/>
            <a:ext cx="173028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מבנה ברכת המזון</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9" name="אליפסה 58">
            <a:extLst>
              <a:ext uri="{FF2B5EF4-FFF2-40B4-BE49-F238E27FC236}">
                <a16:creationId xmlns:a16="http://schemas.microsoft.com/office/drawing/2014/main" id="{03240E99-B74C-4331-90AE-2CD61D8EF4C3}"/>
              </a:ext>
            </a:extLst>
          </p:cNvPr>
          <p:cNvSpPr/>
          <p:nvPr/>
        </p:nvSpPr>
        <p:spPr>
          <a:xfrm>
            <a:off x="3146520" y="48937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0" name="TextBox 14">
            <a:extLst>
              <a:ext uri="{FF2B5EF4-FFF2-40B4-BE49-F238E27FC236}">
                <a16:creationId xmlns:a16="http://schemas.microsoft.com/office/drawing/2014/main" id="{03D031D5-5079-F5EB-5E63-D1C36DFA985C}"/>
              </a:ext>
            </a:extLst>
          </p:cNvPr>
          <p:cNvSpPr txBox="1"/>
          <p:nvPr/>
        </p:nvSpPr>
        <p:spPr>
          <a:xfrm>
            <a:off x="3344125" y="626449"/>
            <a:ext cx="1414056"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61" name="אליפסה 60">
            <a:extLst>
              <a:ext uri="{FF2B5EF4-FFF2-40B4-BE49-F238E27FC236}">
                <a16:creationId xmlns:a16="http://schemas.microsoft.com/office/drawing/2014/main" id="{28B2F5E3-69F0-497D-AEAB-74C29B8E7C44}"/>
              </a:ext>
            </a:extLst>
          </p:cNvPr>
          <p:cNvSpPr/>
          <p:nvPr/>
        </p:nvSpPr>
        <p:spPr>
          <a:xfrm>
            <a:off x="784320" y="247057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TextBox 14">
            <a:extLst>
              <a:ext uri="{FF2B5EF4-FFF2-40B4-BE49-F238E27FC236}">
                <a16:creationId xmlns:a16="http://schemas.microsoft.com/office/drawing/2014/main" id="{976FD0DC-E0CA-D2A7-37FC-2413A85ECB9C}"/>
              </a:ext>
            </a:extLst>
          </p:cNvPr>
          <p:cNvSpPr txBox="1"/>
          <p:nvPr/>
        </p:nvSpPr>
        <p:spPr>
          <a:xfrm>
            <a:off x="836617" y="2876645"/>
            <a:ext cx="1552995" cy="861774"/>
          </a:xfrm>
          <a:prstGeom prst="rect">
            <a:avLst/>
          </a:prstGeom>
        </p:spPr>
        <p:txBody>
          <a:bodyPr wrap="square" lIns="0" tIns="0" rIns="0" bIns="0" rtlCol="0" anchor="t">
            <a:spAutoFit/>
          </a:bodyPr>
          <a:lstStyle/>
          <a:p>
            <a:pPr algn="ctr" rtl="1"/>
            <a:r>
              <a:rPr lang="he-IL" sz="2800" dirty="0">
                <a:latin typeface="Varela Round" panose="00000500000000000000" pitchFamily="2" charset="-79"/>
                <a:cs typeface="Varela Round" panose="00000500000000000000" pitchFamily="2" charset="-79"/>
              </a:rPr>
              <a:t>מקור</a:t>
            </a:r>
            <a:r>
              <a:rPr lang="he-IL" sz="2000" dirty="0"/>
              <a:t> </a:t>
            </a:r>
            <a:r>
              <a:rPr lang="he-IL" sz="2800" dirty="0">
                <a:latin typeface="Varela Round" panose="00000500000000000000" pitchFamily="2" charset="-79"/>
                <a:cs typeface="Varela Round" panose="00000500000000000000" pitchFamily="2" charset="-79"/>
              </a:rPr>
              <a:t>מהתורה</a:t>
            </a:r>
            <a:r>
              <a:rPr lang="he-IL" sz="2000" dirty="0"/>
              <a:t> </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63" name="חץ: ימינה 62">
            <a:extLst>
              <a:ext uri="{FF2B5EF4-FFF2-40B4-BE49-F238E27FC236}">
                <a16:creationId xmlns:a16="http://schemas.microsoft.com/office/drawing/2014/main" id="{52FD1AF8-17DF-A180-03B2-3F5443606CF1}"/>
              </a:ext>
            </a:extLst>
          </p:cNvPr>
          <p:cNvSpPr/>
          <p:nvPr/>
        </p:nvSpPr>
        <p:spPr>
          <a:xfrm>
            <a:off x="18433" y="6344845"/>
            <a:ext cx="2244378" cy="735914"/>
          </a:xfrm>
          <a:prstGeom prst="rightArrow">
            <a:avLst/>
          </a:prstGeom>
          <a:solidFill>
            <a:srgbClr val="79B2C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a:extLst>
              <a:ext uri="{FF2B5EF4-FFF2-40B4-BE49-F238E27FC236}">
                <a16:creationId xmlns:a16="http://schemas.microsoft.com/office/drawing/2014/main" id="{90F2E719-2FB3-CB14-D992-F1103210431A}"/>
              </a:ext>
            </a:extLst>
          </p:cNvPr>
          <p:cNvPicPr>
            <a:picLocks noChangeAspect="1"/>
          </p:cNvPicPr>
          <p:nvPr/>
        </p:nvPicPr>
        <p:blipFill>
          <a:blip r:embed="rId9"/>
          <a:stretch>
            <a:fillRect/>
          </a:stretch>
        </p:blipFill>
        <p:spPr>
          <a:xfrm flipH="1">
            <a:off x="119537" y="5040781"/>
            <a:ext cx="1937863" cy="1741126"/>
          </a:xfrm>
          <a:prstGeom prst="rect">
            <a:avLst/>
          </a:prstGeom>
        </p:spPr>
      </p:pic>
      <p:grpSp>
        <p:nvGrpSpPr>
          <p:cNvPr id="11" name="קבוצה 10">
            <a:extLst>
              <a:ext uri="{FF2B5EF4-FFF2-40B4-BE49-F238E27FC236}">
                <a16:creationId xmlns:a16="http://schemas.microsoft.com/office/drawing/2014/main" id="{7C48C6C1-A638-FA20-2C55-C1BE55A73AC6}"/>
              </a:ext>
            </a:extLst>
          </p:cNvPr>
          <p:cNvGrpSpPr/>
          <p:nvPr/>
        </p:nvGrpSpPr>
        <p:grpSpPr>
          <a:xfrm>
            <a:off x="-280795" y="5205396"/>
            <a:ext cx="1917734" cy="1614504"/>
            <a:chOff x="1632385" y="962425"/>
            <a:chExt cx="1655026" cy="1486100"/>
          </a:xfrm>
        </p:grpSpPr>
        <p:sp>
          <p:nvSpPr>
            <p:cNvPr id="31" name="אליפסה 30">
              <a:extLst>
                <a:ext uri="{FF2B5EF4-FFF2-40B4-BE49-F238E27FC236}">
                  <a16:creationId xmlns:a16="http://schemas.microsoft.com/office/drawing/2014/main" id="{F6EDB863-DA1D-E15E-69C8-7EFD4ADB554B}"/>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32" name="תמונה 31">
              <a:extLst>
                <a:ext uri="{FF2B5EF4-FFF2-40B4-BE49-F238E27FC236}">
                  <a16:creationId xmlns:a16="http://schemas.microsoft.com/office/drawing/2014/main" id="{EF5A9061-5343-2E77-E3DA-10C5EBBF2DFD}"/>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sp>
        <p:nvSpPr>
          <p:cNvPr id="1024" name="TextBox 14">
            <a:extLst>
              <a:ext uri="{FF2B5EF4-FFF2-40B4-BE49-F238E27FC236}">
                <a16:creationId xmlns:a16="http://schemas.microsoft.com/office/drawing/2014/main" id="{E9CBBEA6-B667-7E5C-C7BC-522BE42F27F8}"/>
              </a:ext>
            </a:extLst>
          </p:cNvPr>
          <p:cNvSpPr txBox="1"/>
          <p:nvPr/>
        </p:nvSpPr>
        <p:spPr>
          <a:xfrm>
            <a:off x="8229600" y="8467384"/>
            <a:ext cx="11738854" cy="2023631"/>
          </a:xfrm>
          <a:prstGeom prst="rect">
            <a:avLst/>
          </a:prstGeom>
        </p:spPr>
        <p:txBody>
          <a:bodyPr wrap="square" lIns="0" tIns="0" rIns="0" bIns="0" rtlCol="0" anchor="t">
            <a:spAutoFit/>
          </a:bodyPr>
          <a:lstStyle/>
          <a:p>
            <a:pPr algn="ctr">
              <a:lnSpc>
                <a:spcPts val="18394"/>
              </a:lnSpc>
            </a:pPr>
            <a:r>
              <a:rPr lang="he-IL" sz="6600" dirty="0">
                <a:solidFill>
                  <a:schemeClr val="bg1"/>
                </a:solidFill>
                <a:effectLst>
                  <a:glow rad="254000">
                    <a:srgbClr val="C06C2C">
                      <a:alpha val="74000"/>
                    </a:srgbClr>
                  </a:glow>
                </a:effectLst>
                <a:latin typeface="Trashim CLM" panose="02000803000000000000" pitchFamily="2" charset="-79"/>
                <a:ea typeface="Hitchcut"/>
                <a:cs typeface="Trashim CLM" panose="02000803000000000000" pitchFamily="2" charset="-79"/>
                <a:sym typeface="Hitchcut"/>
              </a:rPr>
              <a:t>כללים בברכה אחרונה </a:t>
            </a:r>
            <a:endParaRPr lang="en-US" sz="6600" dirty="0">
              <a:solidFill>
                <a:schemeClr val="bg1"/>
              </a:solidFill>
              <a:effectLst>
                <a:glow rad="254000">
                  <a:srgbClr val="C06C2C">
                    <a:alpha val="74000"/>
                  </a:srgbClr>
                </a:glow>
              </a:effectLst>
              <a:latin typeface="Trashim CLM" panose="02000803000000000000" pitchFamily="2" charset="-79"/>
              <a:ea typeface="Hitchcut"/>
              <a:cs typeface="Trashim CLM" panose="02000803000000000000" pitchFamily="2" charset="-79"/>
              <a:sym typeface="Hitchcut"/>
            </a:endParaRPr>
          </a:p>
        </p:txBody>
      </p:sp>
      <p:pic>
        <p:nvPicPr>
          <p:cNvPr id="1025" name="תמונה 1024">
            <a:extLst>
              <a:ext uri="{FF2B5EF4-FFF2-40B4-BE49-F238E27FC236}">
                <a16:creationId xmlns:a16="http://schemas.microsoft.com/office/drawing/2014/main" id="{D7C67D22-C18F-631A-A45E-6C88623BEA41}"/>
              </a:ext>
            </a:extLst>
          </p:cNvPr>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tretch>
            <a:fillRect/>
          </a:stretch>
        </p:blipFill>
        <p:spPr>
          <a:xfrm flipV="1">
            <a:off x="791366" y="7072606"/>
            <a:ext cx="5386489" cy="1913161"/>
          </a:xfrm>
          <a:prstGeom prst="rect">
            <a:avLst/>
          </a:prstGeom>
        </p:spPr>
      </p:pic>
      <p:sp>
        <p:nvSpPr>
          <p:cNvPr id="1027" name="תיבת טקסט 1026">
            <a:extLst>
              <a:ext uri="{FF2B5EF4-FFF2-40B4-BE49-F238E27FC236}">
                <a16:creationId xmlns:a16="http://schemas.microsoft.com/office/drawing/2014/main" id="{96B25EE8-900A-E066-2138-4FA22D9C241D}"/>
              </a:ext>
            </a:extLst>
          </p:cNvPr>
          <p:cNvSpPr txBox="1"/>
          <p:nvPr/>
        </p:nvSpPr>
        <p:spPr>
          <a:xfrm>
            <a:off x="1826614" y="7469996"/>
            <a:ext cx="3751481" cy="1261307"/>
          </a:xfrm>
          <a:prstGeom prst="rect">
            <a:avLst/>
          </a:prstGeom>
          <a:noFill/>
        </p:spPr>
        <p:txBody>
          <a:bodyPr wrap="square">
            <a:spAutoFit/>
          </a:bodyPr>
          <a:lstStyle/>
          <a:p>
            <a:pPr algn="ctr" rtl="1">
              <a:lnSpc>
                <a:spcPct val="107000"/>
              </a:lnSpc>
              <a:spcAft>
                <a:spcPts val="800"/>
              </a:spcAft>
              <a:buNone/>
            </a:pPr>
            <a:r>
              <a:rPr lang="he-IL" sz="3600" kern="100" dirty="0">
                <a:latin typeface="Varela Round" panose="00000500000000000000" pitchFamily="2" charset="-79"/>
                <a:ea typeface="Calibri" panose="020F0502020204030204" pitchFamily="34" charset="0"/>
                <a:cs typeface="Varela Round" panose="00000500000000000000" pitchFamily="2" charset="-79"/>
              </a:rPr>
              <a:t>בכל נקודה כזאת, אנחנו נמצא חרס!</a:t>
            </a:r>
            <a:endParaRPr lang="en-US" sz="3600" kern="100" dirty="0">
              <a:latin typeface="Varela Round" panose="00000500000000000000" pitchFamily="2" charset="-79"/>
              <a:ea typeface="Calibri" panose="020F0502020204030204" pitchFamily="34" charset="0"/>
              <a:cs typeface="Varela Round" panose="00000500000000000000" pitchFamily="2" charset="-79"/>
            </a:endParaRPr>
          </a:p>
        </p:txBody>
      </p:sp>
      <p:sp>
        <p:nvSpPr>
          <p:cNvPr id="1029" name="TextBox 14">
            <a:extLst>
              <a:ext uri="{FF2B5EF4-FFF2-40B4-BE49-F238E27FC236}">
                <a16:creationId xmlns:a16="http://schemas.microsoft.com/office/drawing/2014/main" id="{CDCF8AD3-A294-ABFB-AE86-236325453653}"/>
              </a:ext>
            </a:extLst>
          </p:cNvPr>
          <p:cNvSpPr txBox="1"/>
          <p:nvPr/>
        </p:nvSpPr>
        <p:spPr>
          <a:xfrm>
            <a:off x="809205" y="4229100"/>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1</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0" name="TextBox 14">
            <a:extLst>
              <a:ext uri="{FF2B5EF4-FFF2-40B4-BE49-F238E27FC236}">
                <a16:creationId xmlns:a16="http://schemas.microsoft.com/office/drawing/2014/main" id="{06FDE638-6A2E-BC2F-9778-764D258533B4}"/>
              </a:ext>
            </a:extLst>
          </p:cNvPr>
          <p:cNvSpPr txBox="1"/>
          <p:nvPr/>
        </p:nvSpPr>
        <p:spPr>
          <a:xfrm>
            <a:off x="3169668" y="2223962"/>
            <a:ext cx="17082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2</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1" name="TextBox 14">
            <a:extLst>
              <a:ext uri="{FF2B5EF4-FFF2-40B4-BE49-F238E27FC236}">
                <a16:creationId xmlns:a16="http://schemas.microsoft.com/office/drawing/2014/main" id="{B1309842-E1D5-FE17-3D11-124C34FC7B31}"/>
              </a:ext>
            </a:extLst>
          </p:cNvPr>
          <p:cNvSpPr txBox="1"/>
          <p:nvPr/>
        </p:nvSpPr>
        <p:spPr>
          <a:xfrm>
            <a:off x="4997305" y="6282234"/>
            <a:ext cx="17082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3</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2" name="TextBox 14">
            <a:extLst>
              <a:ext uri="{FF2B5EF4-FFF2-40B4-BE49-F238E27FC236}">
                <a16:creationId xmlns:a16="http://schemas.microsoft.com/office/drawing/2014/main" id="{5F6A12C5-32F0-4E34-72AB-BF5E588E3205}"/>
              </a:ext>
            </a:extLst>
          </p:cNvPr>
          <p:cNvSpPr txBox="1"/>
          <p:nvPr/>
        </p:nvSpPr>
        <p:spPr>
          <a:xfrm>
            <a:off x="7218411" y="4145806"/>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4</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3" name="TextBox 14">
            <a:extLst>
              <a:ext uri="{FF2B5EF4-FFF2-40B4-BE49-F238E27FC236}">
                <a16:creationId xmlns:a16="http://schemas.microsoft.com/office/drawing/2014/main" id="{ECADDA11-E115-DD45-DD79-86B81F48F1E0}"/>
              </a:ext>
            </a:extLst>
          </p:cNvPr>
          <p:cNvSpPr txBox="1"/>
          <p:nvPr/>
        </p:nvSpPr>
        <p:spPr>
          <a:xfrm>
            <a:off x="9876037" y="6564900"/>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5</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4" name="TextBox 14">
            <a:extLst>
              <a:ext uri="{FF2B5EF4-FFF2-40B4-BE49-F238E27FC236}">
                <a16:creationId xmlns:a16="http://schemas.microsoft.com/office/drawing/2014/main" id="{6335946A-30AF-B3B6-C0A8-6905EEE5E282}"/>
              </a:ext>
            </a:extLst>
          </p:cNvPr>
          <p:cNvSpPr txBox="1"/>
          <p:nvPr/>
        </p:nvSpPr>
        <p:spPr>
          <a:xfrm>
            <a:off x="11732770" y="4611789"/>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6</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5" name="TextBox 14">
            <a:extLst>
              <a:ext uri="{FF2B5EF4-FFF2-40B4-BE49-F238E27FC236}">
                <a16:creationId xmlns:a16="http://schemas.microsoft.com/office/drawing/2014/main" id="{B522F4F9-A6DF-A369-BDAE-89C4CA055016}"/>
              </a:ext>
            </a:extLst>
          </p:cNvPr>
          <p:cNvSpPr txBox="1"/>
          <p:nvPr/>
        </p:nvSpPr>
        <p:spPr>
          <a:xfrm>
            <a:off x="13674562" y="2478793"/>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7</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6" name="TextBox 14">
            <a:extLst>
              <a:ext uri="{FF2B5EF4-FFF2-40B4-BE49-F238E27FC236}">
                <a16:creationId xmlns:a16="http://schemas.microsoft.com/office/drawing/2014/main" id="{5BF45A7E-D9C3-CB4B-2388-A71A63764375}"/>
              </a:ext>
            </a:extLst>
          </p:cNvPr>
          <p:cNvSpPr txBox="1"/>
          <p:nvPr/>
        </p:nvSpPr>
        <p:spPr>
          <a:xfrm>
            <a:off x="16077144" y="469499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8</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pic>
        <p:nvPicPr>
          <p:cNvPr id="2" name="תמונה 1">
            <a:extLst>
              <a:ext uri="{FF2B5EF4-FFF2-40B4-BE49-F238E27FC236}">
                <a16:creationId xmlns:a16="http://schemas.microsoft.com/office/drawing/2014/main" id="{3872AF5C-856F-4C62-79C9-209C53987331}"/>
              </a:ext>
            </a:extLst>
          </p:cNvPr>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tretch>
            <a:fillRect/>
          </a:stretch>
        </p:blipFill>
        <p:spPr>
          <a:xfrm flipV="1">
            <a:off x="374195" y="6831326"/>
            <a:ext cx="5386489" cy="2522503"/>
          </a:xfrm>
          <a:prstGeom prst="rect">
            <a:avLst/>
          </a:prstGeom>
        </p:spPr>
      </p:pic>
      <p:sp>
        <p:nvSpPr>
          <p:cNvPr id="3" name="תיבת טקסט 2">
            <a:extLst>
              <a:ext uri="{FF2B5EF4-FFF2-40B4-BE49-F238E27FC236}">
                <a16:creationId xmlns:a16="http://schemas.microsoft.com/office/drawing/2014/main" id="{3329DF49-0606-18B9-80B7-47CB47224FA1}"/>
              </a:ext>
            </a:extLst>
          </p:cNvPr>
          <p:cNvSpPr txBox="1"/>
          <p:nvPr/>
        </p:nvSpPr>
        <p:spPr>
          <a:xfrm>
            <a:off x="1409443" y="7228717"/>
            <a:ext cx="3751481" cy="1854097"/>
          </a:xfrm>
          <a:prstGeom prst="rect">
            <a:avLst/>
          </a:prstGeom>
          <a:noFill/>
        </p:spPr>
        <p:txBody>
          <a:bodyPr wrap="square">
            <a:spAutoFit/>
          </a:bodyPr>
          <a:lstStyle/>
          <a:p>
            <a:pPr algn="ctr" rtl="1">
              <a:lnSpc>
                <a:spcPct val="107000"/>
              </a:lnSpc>
              <a:spcAft>
                <a:spcPts val="800"/>
              </a:spcAft>
              <a:buNone/>
            </a:pPr>
            <a:r>
              <a:rPr lang="he-IL" sz="3600" kern="100" dirty="0">
                <a:latin typeface="Varela Round" panose="00000500000000000000" pitchFamily="2" charset="-79"/>
                <a:ea typeface="Calibri" panose="020F0502020204030204" pitchFamily="34" charset="0"/>
                <a:cs typeface="Varela Round" panose="00000500000000000000" pitchFamily="2" charset="-79"/>
              </a:rPr>
              <a:t>קיבלנו את החלק הראשון! בואו נמשיך להתקדם.</a:t>
            </a:r>
            <a:endParaRPr lang="en-US" sz="36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4" name="תמונה 3">
            <a:extLst>
              <a:ext uri="{FF2B5EF4-FFF2-40B4-BE49-F238E27FC236}">
                <a16:creationId xmlns:a16="http://schemas.microsoft.com/office/drawing/2014/main" id="{09D9B6BE-C57D-651D-EFAA-465A88AB7F84}"/>
              </a:ext>
            </a:extLst>
          </p:cNvPr>
          <p:cNvPicPr>
            <a:picLocks noChangeAspect="1"/>
          </p:cNvPicPr>
          <p:nvPr/>
        </p:nvPicPr>
        <p:blipFill>
          <a:blip r:embed="rId13"/>
          <a:srcRect l="58974" t="43523"/>
          <a:stretch>
            <a:fillRect/>
          </a:stretch>
        </p:blipFill>
        <p:spPr>
          <a:xfrm rot="14705415">
            <a:off x="2907739" y="1387000"/>
            <a:ext cx="5521878" cy="4275571"/>
          </a:xfrm>
          <a:prstGeom prst="rect">
            <a:avLst/>
          </a:prstGeom>
          <a:effectLst>
            <a:glow rad="584200">
              <a:srgbClr val="FFFFFF">
                <a:alpha val="80000"/>
              </a:srgbClr>
            </a:glow>
          </a:effectLst>
        </p:spPr>
      </p:pic>
      <p:pic>
        <p:nvPicPr>
          <p:cNvPr id="5" name="גרפיקה 4" descr="תג v עם מילוי מלא">
            <a:extLst>
              <a:ext uri="{FF2B5EF4-FFF2-40B4-BE49-F238E27FC236}">
                <a16:creationId xmlns:a16="http://schemas.microsoft.com/office/drawing/2014/main" id="{EE9FF0A9-DAD7-D1E5-7306-0C37EA415B6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51968" y="3418276"/>
            <a:ext cx="2022796" cy="2022796"/>
          </a:xfrm>
          <a:prstGeom prst="rect">
            <a:avLst/>
          </a:prstGeom>
          <a:effectLst>
            <a:glow rad="101600">
              <a:schemeClr val="bg1"/>
            </a:glow>
          </a:effectLst>
        </p:spPr>
      </p:pic>
    </p:spTree>
    <p:extLst>
      <p:ext uri="{BB962C8B-B14F-4D97-AF65-F5344CB8AC3E}">
        <p14:creationId xmlns:p14="http://schemas.microsoft.com/office/powerpoint/2010/main" val="55010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C6C02-4D8E-68A0-FCBB-8AC9E2BE95E8}"/>
            </a:ext>
          </a:extLst>
        </p:cNvPr>
        <p:cNvGrpSpPr/>
        <p:nvPr/>
      </p:nvGrpSpPr>
      <p:grpSpPr>
        <a:xfrm>
          <a:off x="0" y="0"/>
          <a:ext cx="0" cy="0"/>
          <a:chOff x="0" y="0"/>
          <a:chExt cx="0" cy="0"/>
        </a:xfrm>
      </p:grpSpPr>
      <p:pic>
        <p:nvPicPr>
          <p:cNvPr id="56" name="תמונה 55">
            <a:extLst>
              <a:ext uri="{FF2B5EF4-FFF2-40B4-BE49-F238E27FC236}">
                <a16:creationId xmlns:a16="http://schemas.microsoft.com/office/drawing/2014/main" id="{9AE83798-B017-041D-832D-7B80C9C72BCE}"/>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4522" y="0"/>
            <a:ext cx="2519239" cy="10283212"/>
          </a:xfrm>
          <a:prstGeom prst="rect">
            <a:avLst/>
          </a:prstGeom>
        </p:spPr>
      </p:pic>
      <p:sp>
        <p:nvSpPr>
          <p:cNvPr id="15" name="TextBox 14">
            <a:extLst>
              <a:ext uri="{FF2B5EF4-FFF2-40B4-BE49-F238E27FC236}">
                <a16:creationId xmlns:a16="http://schemas.microsoft.com/office/drawing/2014/main" id="{7BE4C8A5-A0B7-73F6-393E-08B4081948A8}"/>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2" name="תמונה 1">
            <a:extLst>
              <a:ext uri="{FF2B5EF4-FFF2-40B4-BE49-F238E27FC236}">
                <a16:creationId xmlns:a16="http://schemas.microsoft.com/office/drawing/2014/main" id="{1C0647C8-5E25-FB72-67DA-F424C5473698}"/>
              </a:ext>
            </a:extLst>
          </p:cNvPr>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flipH="1">
            <a:off x="9284640" y="10383"/>
            <a:ext cx="7707960" cy="1221198"/>
          </a:xfrm>
          <a:prstGeom prst="rect">
            <a:avLst/>
          </a:prstGeom>
        </p:spPr>
      </p:pic>
      <p:sp>
        <p:nvSpPr>
          <p:cNvPr id="5" name="תיבת טקסט 4">
            <a:extLst>
              <a:ext uri="{FF2B5EF4-FFF2-40B4-BE49-F238E27FC236}">
                <a16:creationId xmlns:a16="http://schemas.microsoft.com/office/drawing/2014/main" id="{99E19E09-E777-7C0B-D915-170D641C42D3}"/>
              </a:ext>
            </a:extLst>
          </p:cNvPr>
          <p:cNvSpPr txBox="1"/>
          <p:nvPr/>
        </p:nvSpPr>
        <p:spPr>
          <a:xfrm>
            <a:off x="9691234" y="114300"/>
            <a:ext cx="6199674" cy="954107"/>
          </a:xfrm>
          <a:prstGeom prst="rect">
            <a:avLst/>
          </a:prstGeom>
          <a:noFill/>
        </p:spPr>
        <p:txBody>
          <a:bodyPr wrap="square">
            <a:spAutoFit/>
          </a:bodyPr>
          <a:lstStyle/>
          <a:p>
            <a:pPr lvl="0" algn="ctr" rtl="1"/>
            <a:r>
              <a:rPr lang="he-IL" sz="2800" dirty="0">
                <a:latin typeface="Varela Round" panose="00000500000000000000" pitchFamily="2" charset="-79"/>
                <a:cs typeface="Varela Round" panose="00000500000000000000" pitchFamily="2" charset="-79"/>
              </a:rPr>
              <a:t>דיברנו על ברכת המזון, על ברכת מעין שלוש, זה כל הברכות האחרונות שיש?</a:t>
            </a:r>
            <a:endParaRPr lang="en-US" sz="2800" dirty="0">
              <a:latin typeface="Varela Round" panose="00000500000000000000" pitchFamily="2" charset="-79"/>
              <a:cs typeface="Varela Round" panose="00000500000000000000" pitchFamily="2" charset="-79"/>
            </a:endParaRPr>
          </a:p>
        </p:txBody>
      </p:sp>
      <p:grpSp>
        <p:nvGrpSpPr>
          <p:cNvPr id="7" name="קבוצה 6">
            <a:extLst>
              <a:ext uri="{FF2B5EF4-FFF2-40B4-BE49-F238E27FC236}">
                <a16:creationId xmlns:a16="http://schemas.microsoft.com/office/drawing/2014/main" id="{A3B453AD-3423-875A-71E4-34246FB396FB}"/>
              </a:ext>
            </a:extLst>
          </p:cNvPr>
          <p:cNvGrpSpPr/>
          <p:nvPr/>
        </p:nvGrpSpPr>
        <p:grpSpPr>
          <a:xfrm flipH="1">
            <a:off x="15379813" y="260425"/>
            <a:ext cx="1563863" cy="1293917"/>
            <a:chOff x="1632385" y="962425"/>
            <a:chExt cx="1655026" cy="1486100"/>
          </a:xfrm>
        </p:grpSpPr>
        <p:sp>
          <p:nvSpPr>
            <p:cNvPr id="8" name="אליפסה 7">
              <a:extLst>
                <a:ext uri="{FF2B5EF4-FFF2-40B4-BE49-F238E27FC236}">
                  <a16:creationId xmlns:a16="http://schemas.microsoft.com/office/drawing/2014/main" id="{92EAE6D0-48C9-A430-493A-5B3BFB653518}"/>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400">
                <a:solidFill>
                  <a:schemeClr val="tx1"/>
                </a:solidFill>
                <a:latin typeface="Varela Round" panose="00000500000000000000" pitchFamily="2" charset="-79"/>
                <a:cs typeface="Varela Round" panose="00000500000000000000" pitchFamily="2" charset="-79"/>
              </a:endParaRPr>
            </a:p>
          </p:txBody>
        </p:sp>
        <p:pic>
          <p:nvPicPr>
            <p:cNvPr id="9" name="תמונה 8">
              <a:extLst>
                <a:ext uri="{FF2B5EF4-FFF2-40B4-BE49-F238E27FC236}">
                  <a16:creationId xmlns:a16="http://schemas.microsoft.com/office/drawing/2014/main" id="{112D06E3-B66D-A3B6-D3A1-7C352D35E79E}"/>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pic>
        <p:nvPicPr>
          <p:cNvPr id="17" name="תמונה 16">
            <a:extLst>
              <a:ext uri="{FF2B5EF4-FFF2-40B4-BE49-F238E27FC236}">
                <a16:creationId xmlns:a16="http://schemas.microsoft.com/office/drawing/2014/main" id="{EF3E0497-6B31-B347-F07A-0056C79EEDD7}"/>
              </a:ext>
            </a:extLst>
          </p:cNvPr>
          <p:cNvPicPr>
            <a:picLocks noChangeAspect="1"/>
          </p:cNvPicPr>
          <p:nvPr/>
        </p:nvPicPr>
        <p:blipFill>
          <a:blip r:embed="rId8">
            <a:duotone>
              <a:schemeClr val="accent5">
                <a:shade val="45000"/>
                <a:satMod val="135000"/>
              </a:schemeClr>
              <a:prstClr val="white"/>
            </a:duotone>
          </a:blip>
          <a:stretch>
            <a:fillRect/>
          </a:stretch>
        </p:blipFill>
        <p:spPr>
          <a:xfrm>
            <a:off x="4560188" y="443473"/>
            <a:ext cx="5269612" cy="1194827"/>
          </a:xfrm>
          <a:prstGeom prst="rect">
            <a:avLst/>
          </a:prstGeom>
        </p:spPr>
      </p:pic>
      <p:sp>
        <p:nvSpPr>
          <p:cNvPr id="20" name="תיבת טקסט 19">
            <a:extLst>
              <a:ext uri="{FF2B5EF4-FFF2-40B4-BE49-F238E27FC236}">
                <a16:creationId xmlns:a16="http://schemas.microsoft.com/office/drawing/2014/main" id="{8DB64E4F-706B-E49F-D450-E03AB2013FAE}"/>
              </a:ext>
            </a:extLst>
          </p:cNvPr>
          <p:cNvSpPr txBox="1"/>
          <p:nvPr/>
        </p:nvSpPr>
        <p:spPr>
          <a:xfrm>
            <a:off x="5436528" y="496915"/>
            <a:ext cx="3985906" cy="1001556"/>
          </a:xfrm>
          <a:prstGeom prst="rect">
            <a:avLst/>
          </a:prstGeom>
          <a:noFill/>
        </p:spPr>
        <p:txBody>
          <a:bodyPr wrap="square">
            <a:spAutoFit/>
          </a:bodyPr>
          <a:lstStyle/>
          <a:p>
            <a:pPr algn="ctr" rtl="1">
              <a:lnSpc>
                <a:spcPct val="107000"/>
              </a:lnSpc>
              <a:spcAft>
                <a:spcPts val="800"/>
              </a:spcAft>
              <a:buNone/>
            </a:pPr>
            <a:r>
              <a:rPr lang="he-IL" sz="2800" kern="100" dirty="0">
                <a:latin typeface="Varela Round" panose="00000500000000000000" pitchFamily="2" charset="-79"/>
                <a:ea typeface="Calibri" panose="020F0502020204030204" pitchFamily="34" charset="0"/>
                <a:cs typeface="Varela Round" panose="00000500000000000000" pitchFamily="2" charset="-79"/>
              </a:rPr>
              <a:t>יש גם את בורא נפשות! בוא נעשה בזה סדר:</a:t>
            </a:r>
            <a:endParaRPr lang="en-US" sz="28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21" name="תמונה 20">
            <a:extLst>
              <a:ext uri="{FF2B5EF4-FFF2-40B4-BE49-F238E27FC236}">
                <a16:creationId xmlns:a16="http://schemas.microsoft.com/office/drawing/2014/main" id="{DED7B405-153C-FB5F-EE62-5837904C642F}"/>
              </a:ext>
            </a:extLst>
          </p:cNvPr>
          <p:cNvPicPr>
            <a:picLocks noChangeAspect="1"/>
          </p:cNvPicPr>
          <p:nvPr/>
        </p:nvPicPr>
        <p:blipFill>
          <a:blip r:embed="rId9"/>
          <a:stretch>
            <a:fillRect/>
          </a:stretch>
        </p:blipFill>
        <p:spPr>
          <a:xfrm flipH="1">
            <a:off x="4122616" y="252492"/>
            <a:ext cx="1499024" cy="1346839"/>
          </a:xfrm>
          <a:prstGeom prst="rect">
            <a:avLst/>
          </a:prstGeom>
          <a:effectLst>
            <a:glow rad="101600">
              <a:srgbClr val="FFFFFF">
                <a:alpha val="60000"/>
              </a:srgbClr>
            </a:glow>
          </a:effectLst>
        </p:spPr>
      </p:pic>
      <p:sp>
        <p:nvSpPr>
          <p:cNvPr id="62" name="מלבן: פינות אלכסוניות מעוגלות 61">
            <a:extLst>
              <a:ext uri="{FF2B5EF4-FFF2-40B4-BE49-F238E27FC236}">
                <a16:creationId xmlns:a16="http://schemas.microsoft.com/office/drawing/2014/main" id="{D5B0165E-A83C-FD1F-4717-83878EB2FB8F}"/>
              </a:ext>
            </a:extLst>
          </p:cNvPr>
          <p:cNvSpPr/>
          <p:nvPr/>
        </p:nvSpPr>
        <p:spPr>
          <a:xfrm>
            <a:off x="1638027" y="6346412"/>
            <a:ext cx="5335648" cy="2199486"/>
          </a:xfrm>
          <a:prstGeom prst="round2DiagRect">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accent6">
                  <a:lumMod val="75000"/>
                </a:schemeClr>
              </a:solidFill>
            </a:endParaRPr>
          </a:p>
        </p:txBody>
      </p:sp>
      <p:sp>
        <p:nvSpPr>
          <p:cNvPr id="34" name="תיבת טקסט 33">
            <a:extLst>
              <a:ext uri="{FF2B5EF4-FFF2-40B4-BE49-F238E27FC236}">
                <a16:creationId xmlns:a16="http://schemas.microsoft.com/office/drawing/2014/main" id="{8FE02F40-A0F7-6E9C-62D2-F3E08E4587F0}"/>
              </a:ext>
            </a:extLst>
          </p:cNvPr>
          <p:cNvSpPr txBox="1"/>
          <p:nvPr/>
        </p:nvSpPr>
        <p:spPr>
          <a:xfrm>
            <a:off x="6553200" y="2781300"/>
            <a:ext cx="4466298" cy="1569660"/>
          </a:xfrm>
          <a:prstGeom prst="rect">
            <a:avLst/>
          </a:prstGeom>
          <a:noFill/>
        </p:spPr>
        <p:txBody>
          <a:bodyPr wrap="square">
            <a:spAutoFit/>
          </a:bodyPr>
          <a:lstStyle/>
          <a:p>
            <a:pPr lvl="0" algn="r" rtl="1"/>
            <a:r>
              <a:rPr lang="he-IL" sz="3200" dirty="0">
                <a:latin typeface="Varela Round" panose="00000500000000000000" pitchFamily="2" charset="-79"/>
                <a:cs typeface="Varela Round" panose="00000500000000000000" pitchFamily="2" charset="-79"/>
              </a:rPr>
              <a:t>מאכלים מחמשת מיני דגן </a:t>
            </a:r>
          </a:p>
          <a:p>
            <a:pPr lvl="0" algn="r" rtl="1"/>
            <a:r>
              <a:rPr lang="he-IL" sz="3200" dirty="0">
                <a:latin typeface="Varela Round" panose="00000500000000000000" pitchFamily="2" charset="-79"/>
                <a:cs typeface="Varela Round" panose="00000500000000000000" pitchFamily="2" charset="-79"/>
              </a:rPr>
              <a:t>שברכתם המוציא</a:t>
            </a:r>
            <a:endParaRPr lang="en-US" sz="3200" dirty="0">
              <a:latin typeface="Varela Round" panose="00000500000000000000" pitchFamily="2" charset="-79"/>
              <a:cs typeface="Varela Round" panose="00000500000000000000" pitchFamily="2" charset="-79"/>
            </a:endParaRPr>
          </a:p>
        </p:txBody>
      </p:sp>
      <p:sp>
        <p:nvSpPr>
          <p:cNvPr id="35" name="תיבת טקסט 34">
            <a:extLst>
              <a:ext uri="{FF2B5EF4-FFF2-40B4-BE49-F238E27FC236}">
                <a16:creationId xmlns:a16="http://schemas.microsoft.com/office/drawing/2014/main" id="{D9E8297E-B026-08FB-F312-D9AAFD3AAFB6}"/>
              </a:ext>
            </a:extLst>
          </p:cNvPr>
          <p:cNvSpPr txBox="1"/>
          <p:nvPr/>
        </p:nvSpPr>
        <p:spPr>
          <a:xfrm>
            <a:off x="10398299" y="6601956"/>
            <a:ext cx="4799053" cy="2062103"/>
          </a:xfrm>
          <a:prstGeom prst="rect">
            <a:avLst/>
          </a:prstGeom>
          <a:noFill/>
        </p:spPr>
        <p:txBody>
          <a:bodyPr wrap="square">
            <a:spAutoFit/>
          </a:bodyPr>
          <a:lstStyle/>
          <a:p>
            <a:pPr marL="457200" lvl="0" indent="-457200" algn="r" rtl="1">
              <a:buFont typeface="Arial" panose="020B0604020202020204" pitchFamily="34" charset="0"/>
              <a:buChar char="•"/>
            </a:pPr>
            <a:r>
              <a:rPr lang="he-IL" sz="3200" dirty="0">
                <a:latin typeface="Varela Round" panose="00000500000000000000" pitchFamily="2" charset="-79"/>
                <a:cs typeface="Varela Round" panose="00000500000000000000" pitchFamily="2" charset="-79"/>
              </a:rPr>
              <a:t>מאכלים מחמשת מיני דגן, שברכתם מזונות</a:t>
            </a:r>
          </a:p>
          <a:p>
            <a:pPr marL="457200" lvl="0" indent="-457200" algn="r" rtl="1">
              <a:buFont typeface="Arial" panose="020B0604020202020204" pitchFamily="34" charset="0"/>
              <a:buChar char="•"/>
            </a:pPr>
            <a:r>
              <a:rPr lang="he-IL" sz="3200" dirty="0">
                <a:latin typeface="Varela Round" panose="00000500000000000000" pitchFamily="2" charset="-79"/>
                <a:cs typeface="Varela Round" panose="00000500000000000000" pitchFamily="2" charset="-79"/>
              </a:rPr>
              <a:t>פרות משבעת המינים</a:t>
            </a:r>
          </a:p>
          <a:p>
            <a:pPr marL="457200" lvl="0" indent="-457200" algn="r" rtl="1">
              <a:buFont typeface="Arial" panose="020B0604020202020204" pitchFamily="34" charset="0"/>
              <a:buChar char="•"/>
            </a:pPr>
            <a:r>
              <a:rPr lang="he-IL" sz="3200" dirty="0">
                <a:latin typeface="Varela Round" panose="00000500000000000000" pitchFamily="2" charset="-79"/>
                <a:cs typeface="Varela Round" panose="00000500000000000000" pitchFamily="2" charset="-79"/>
              </a:rPr>
              <a:t>יין</a:t>
            </a:r>
            <a:endParaRPr lang="en-US" sz="3200" dirty="0">
              <a:latin typeface="Varela Round" panose="00000500000000000000" pitchFamily="2" charset="-79"/>
              <a:cs typeface="Varela Round" panose="00000500000000000000" pitchFamily="2" charset="-79"/>
            </a:endParaRPr>
          </a:p>
        </p:txBody>
      </p:sp>
      <p:sp>
        <p:nvSpPr>
          <p:cNvPr id="37" name="תיבת טקסט 36">
            <a:extLst>
              <a:ext uri="{FF2B5EF4-FFF2-40B4-BE49-F238E27FC236}">
                <a16:creationId xmlns:a16="http://schemas.microsoft.com/office/drawing/2014/main" id="{0C5B3FD8-4465-BE96-E52D-AF789ED38408}"/>
              </a:ext>
            </a:extLst>
          </p:cNvPr>
          <p:cNvSpPr txBox="1"/>
          <p:nvPr/>
        </p:nvSpPr>
        <p:spPr>
          <a:xfrm>
            <a:off x="1412384" y="6553488"/>
            <a:ext cx="5335649" cy="2062103"/>
          </a:xfrm>
          <a:prstGeom prst="rect">
            <a:avLst/>
          </a:prstGeom>
          <a:noFill/>
        </p:spPr>
        <p:txBody>
          <a:bodyPr wrap="square">
            <a:spAutoFit/>
          </a:bodyPr>
          <a:lstStyle/>
          <a:p>
            <a:pPr marL="457200" lvl="0" indent="-457200" algn="r" rtl="1">
              <a:buFont typeface="Arial" panose="020B0604020202020204" pitchFamily="34" charset="0"/>
              <a:buChar char="•"/>
            </a:pPr>
            <a:r>
              <a:rPr lang="he-IL" sz="3200" dirty="0">
                <a:latin typeface="Varela Round" panose="00000500000000000000" pitchFamily="2" charset="-79"/>
                <a:cs typeface="Varela Round" panose="00000500000000000000" pitchFamily="2" charset="-79"/>
              </a:rPr>
              <a:t>פירות שאינם משבעת המינים</a:t>
            </a:r>
          </a:p>
          <a:p>
            <a:pPr marL="457200" lvl="0" indent="-457200" algn="r" rtl="1">
              <a:buFont typeface="Arial" panose="020B0604020202020204" pitchFamily="34" charset="0"/>
              <a:buChar char="•"/>
            </a:pPr>
            <a:r>
              <a:rPr lang="he-IL" sz="3200" dirty="0">
                <a:latin typeface="Varela Round" panose="00000500000000000000" pitchFamily="2" charset="-79"/>
                <a:cs typeface="Varela Round" panose="00000500000000000000" pitchFamily="2" charset="-79"/>
              </a:rPr>
              <a:t>פירות האדמה - ירקות</a:t>
            </a:r>
          </a:p>
          <a:p>
            <a:pPr marL="457200" lvl="0" indent="-457200" algn="r" rtl="1">
              <a:buFont typeface="Arial" panose="020B0604020202020204" pitchFamily="34" charset="0"/>
              <a:buChar char="•"/>
            </a:pPr>
            <a:r>
              <a:rPr lang="he-IL" sz="3200" dirty="0">
                <a:latin typeface="Varela Round" panose="00000500000000000000" pitchFamily="2" charset="-79"/>
                <a:cs typeface="Varela Round" panose="00000500000000000000" pitchFamily="2" charset="-79"/>
              </a:rPr>
              <a:t>מאכלים שברכתם </a:t>
            </a:r>
            <a:r>
              <a:rPr lang="he-IL" sz="3200" dirty="0" err="1">
                <a:latin typeface="Varela Round" panose="00000500000000000000" pitchFamily="2" charset="-79"/>
                <a:cs typeface="Varela Round" panose="00000500000000000000" pitchFamily="2" charset="-79"/>
              </a:rPr>
              <a:t>שהכל</a:t>
            </a:r>
            <a:endParaRPr lang="en-US" sz="3200" dirty="0">
              <a:latin typeface="Varela Round" panose="00000500000000000000" pitchFamily="2" charset="-79"/>
              <a:cs typeface="Varela Round" panose="00000500000000000000" pitchFamily="2" charset="-79"/>
            </a:endParaRPr>
          </a:p>
        </p:txBody>
      </p:sp>
      <p:pic>
        <p:nvPicPr>
          <p:cNvPr id="43" name="תמונה 42" descr="תמונה שמכילה לחם, נשנוש, מאפים, אוכל&#10;&#10;תוכן בינה מלאכותית גנרטיבית עשוי להיות שגוי.">
            <a:extLst>
              <a:ext uri="{FF2B5EF4-FFF2-40B4-BE49-F238E27FC236}">
                <a16:creationId xmlns:a16="http://schemas.microsoft.com/office/drawing/2014/main" id="{915EA30A-E137-6CBA-A0F4-A7DED6E38273}"/>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19370" y="2555102"/>
            <a:ext cx="2550018" cy="2034409"/>
          </a:xfrm>
          <a:prstGeom prst="rect">
            <a:avLst/>
          </a:prstGeom>
        </p:spPr>
      </p:pic>
      <p:pic>
        <p:nvPicPr>
          <p:cNvPr id="45" name="תמונה 44" descr="תמונה שמכילה מאפים, נשנוש, קינוח, אפיה&#10;&#10;תוכן בינה מלאכותית גנרטיבית עשוי להיות שגוי.">
            <a:extLst>
              <a:ext uri="{FF2B5EF4-FFF2-40B4-BE49-F238E27FC236}">
                <a16:creationId xmlns:a16="http://schemas.microsoft.com/office/drawing/2014/main" id="{5A0D6D31-BE3A-C24B-9C02-CF14C6E55CEF}"/>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9983" b="98164" l="2000" r="97773">
                        <a14:foregroundMark x1="52386" y1="28342" x2="59182" y2="49684"/>
                        <a14:foregroundMark x1="59182" y1="49684" x2="62500" y2="54159"/>
                        <a14:foregroundMark x1="62500" y1="54159" x2="79614" y2="64257"/>
                        <a14:foregroundMark x1="97159" y1="45783" x2="92364" y2="60929"/>
                        <a14:foregroundMark x1="92364" y1="60929" x2="2000" y2="94320"/>
                        <a14:foregroundMark x1="56000" y1="37063" x2="52182" y2="41824"/>
                        <a14:foregroundMark x1="52182" y1="41824" x2="15227" y2="52209"/>
                        <a14:foregroundMark x1="96159" y1="97246" x2="97682" y2="81813"/>
                        <a14:foregroundMark x1="97682" y1="81813" x2="97773" y2="43832"/>
                        <a14:foregroundMark x1="94773" y1="95295" x2="29000" y2="93001"/>
                        <a14:foregroundMark x1="29000" y1="93001" x2="22023" y2="98164"/>
                        <a14:foregroundMark x1="22023" y1="98164" x2="10841" y2="96443"/>
                        <a14:foregroundMark x1="6455" y1="48881" x2="16068" y2="53184"/>
                        <a14:foregroundMark x1="3773" y1="41538" x2="4545" y2="41136"/>
                        <a14:foregroundMark x1="36068" y1="21170" x2="31227" y2="24670"/>
                        <a14:foregroundMark x1="26841" y1="25818" x2="29591" y2="19449"/>
                        <a14:foregroundMark x1="29591" y1="19449" x2="34159" y2="14458"/>
                        <a14:foregroundMark x1="34159" y1="14458" x2="36795" y2="13941"/>
                        <a14:foregroundMark x1="36795" y1="13941" x2="37545" y2="14573"/>
                      </a14:backgroundRemoval>
                    </a14:imgEffect>
                  </a14:imgLayer>
                </a14:imgProps>
              </a:ext>
              <a:ext uri="{28A0092B-C50C-407E-A947-70E740481C1C}">
                <a14:useLocalDpi xmlns:a14="http://schemas.microsoft.com/office/drawing/2010/main" val="0"/>
              </a:ext>
            </a:extLst>
          </a:blip>
          <a:srcRect l="10872" r="26576"/>
          <a:stretch>
            <a:fillRect/>
          </a:stretch>
        </p:blipFill>
        <p:spPr>
          <a:xfrm>
            <a:off x="15553941" y="7506383"/>
            <a:ext cx="2861147" cy="1812463"/>
          </a:xfrm>
          <a:prstGeom prst="rect">
            <a:avLst/>
          </a:prstGeom>
        </p:spPr>
      </p:pic>
      <p:pic>
        <p:nvPicPr>
          <p:cNvPr id="52" name="Picture 2" descr="שבעת המינים ותרומתם לבריאותנו - מרכז הספורט">
            <a:extLst>
              <a:ext uri="{FF2B5EF4-FFF2-40B4-BE49-F238E27FC236}">
                <a16:creationId xmlns:a16="http://schemas.microsoft.com/office/drawing/2014/main" id="{E732A54C-909E-3CCE-7010-5197DD8DF508}"/>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backgroundMark x1="43542" y1="38172" x2="88192" y2="41398"/>
                      </a14:backgroundRemoval>
                    </a14:imgEffect>
                  </a14:imgLayer>
                </a14:imgProps>
              </a:ext>
              <a:ext uri="{28A0092B-C50C-407E-A947-70E740481C1C}">
                <a14:useLocalDpi xmlns:a14="http://schemas.microsoft.com/office/drawing/2010/main" val="0"/>
              </a:ext>
            </a:extLst>
          </a:blip>
          <a:srcRect/>
          <a:stretch>
            <a:fillRect/>
          </a:stretch>
        </p:blipFill>
        <p:spPr bwMode="auto">
          <a:xfrm>
            <a:off x="14522411" y="4824800"/>
            <a:ext cx="4679989" cy="3212096"/>
          </a:xfrm>
          <a:prstGeom prst="rect">
            <a:avLst/>
          </a:prstGeom>
          <a:noFill/>
          <a:extLst>
            <a:ext uri="{909E8E84-426E-40DD-AFC4-6F175D3DCCD1}">
              <a14:hiddenFill xmlns:a14="http://schemas.microsoft.com/office/drawing/2010/main">
                <a:solidFill>
                  <a:srgbClr val="FFFFFF"/>
                </a:solidFill>
              </a14:hiddenFill>
            </a:ext>
          </a:extLst>
        </p:spPr>
      </p:pic>
      <p:pic>
        <p:nvPicPr>
          <p:cNvPr id="54" name="תמונה 53">
            <a:extLst>
              <a:ext uri="{FF2B5EF4-FFF2-40B4-BE49-F238E27FC236}">
                <a16:creationId xmlns:a16="http://schemas.microsoft.com/office/drawing/2014/main" id="{6536B58E-E22D-953F-83FD-BFDD1EACB56D}"/>
              </a:ext>
            </a:extLst>
          </p:cNvPr>
          <p:cNvPicPr>
            <a:picLocks noChangeAspect="1"/>
          </p:cNvPicPr>
          <p:nvPr/>
        </p:nvPicPr>
        <p:blipFill>
          <a:blip r:embed="rId15">
            <a:clrChange>
              <a:clrFrom>
                <a:srgbClr val="FFFFFF"/>
              </a:clrFrom>
              <a:clrTo>
                <a:srgbClr val="FFFFFF">
                  <a:alpha val="0"/>
                </a:srgbClr>
              </a:clrTo>
            </a:clrChange>
          </a:blip>
          <a:srcRect l="37522" r="-1"/>
          <a:stretch>
            <a:fillRect/>
          </a:stretch>
        </p:blipFill>
        <p:spPr>
          <a:xfrm>
            <a:off x="1668229" y="4879244"/>
            <a:ext cx="2536497" cy="1547332"/>
          </a:xfrm>
          <a:prstGeom prst="rect">
            <a:avLst/>
          </a:prstGeom>
        </p:spPr>
      </p:pic>
      <p:pic>
        <p:nvPicPr>
          <p:cNvPr id="1032" name="Picture 8" descr="10 עובדות שכדאי לדעת על חלב ומוצריו &lt; : הכל על חלב ומוצריו">
            <a:extLst>
              <a:ext uri="{FF2B5EF4-FFF2-40B4-BE49-F238E27FC236}">
                <a16:creationId xmlns:a16="http://schemas.microsoft.com/office/drawing/2014/main" id="{85ED8DE1-41D2-3458-C364-32A013FF96D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677" b="94758" l="9920" r="89812">
                        <a14:foregroundMark x1="16086" y1="91532" x2="41019" y2="94758"/>
                        <a14:foregroundMark x1="41019" y1="94758" x2="43432" y2="93952"/>
                        <a14:foregroundMark x1="48525" y1="14113" x2="56032" y2="14113"/>
                        <a14:foregroundMark x1="47185" y1="15726" x2="46917" y2="17742"/>
                        <a14:foregroundMark x1="32976" y1="44758" x2="36997" y2="44355"/>
                        <a14:foregroundMark x1="39142" y1="45161" x2="35657" y2="44355"/>
                        <a14:foregroundMark x1="35121" y1="43952" x2="39142" y2="43952"/>
                        <a14:foregroundMark x1="31367" y1="45161" x2="35121" y2="44355"/>
                        <a14:foregroundMark x1="29491" y1="46371" x2="30027" y2="50806"/>
                        <a14:foregroundMark x1="78820" y1="91935" x2="71582" y2="91129"/>
                        <a14:foregroundMark x1="81233" y1="86290" x2="78284" y2="90726"/>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5995941"/>
            <a:ext cx="2718502" cy="18074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בשר בקר טרי - הזמנה אונליין - נתח קצבים">
            <a:extLst>
              <a:ext uri="{FF2B5EF4-FFF2-40B4-BE49-F238E27FC236}">
                <a16:creationId xmlns:a16="http://schemas.microsoft.com/office/drawing/2014/main" id="{2B778681-85CC-0AB7-5C09-D2904D89E1D4}"/>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5140" y="8253693"/>
            <a:ext cx="2076836" cy="1648283"/>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descr="תמונה שמכילה עיגול, קו, עיצוב&#10;&#10;תוכן בינה מלאכותית גנרטיבית עשוי להיות שגוי.">
            <a:extLst>
              <a:ext uri="{FF2B5EF4-FFF2-40B4-BE49-F238E27FC236}">
                <a16:creationId xmlns:a16="http://schemas.microsoft.com/office/drawing/2014/main" id="{1C2943FE-931E-21CB-2CE0-88D4A87D37FD}"/>
              </a:ext>
            </a:extLst>
          </p:cNvPr>
          <p:cNvPicPr>
            <a:picLocks noChangeAspect="1"/>
          </p:cNvPicPr>
          <p:nvPr/>
        </p:nvPicPr>
        <p:blipFill>
          <a:blip r:embed="rId19"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20">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304800" y="-412861"/>
            <a:ext cx="3278926" cy="4108561"/>
          </a:xfrm>
          <a:prstGeom prst="rect">
            <a:avLst/>
          </a:prstGeom>
        </p:spPr>
      </p:pic>
      <p:sp>
        <p:nvSpPr>
          <p:cNvPr id="4" name="אליפסה 3">
            <a:extLst>
              <a:ext uri="{FF2B5EF4-FFF2-40B4-BE49-F238E27FC236}">
                <a16:creationId xmlns:a16="http://schemas.microsoft.com/office/drawing/2014/main" id="{9D530D2B-8C56-CC9A-C59F-17961CE1A53B}"/>
              </a:ext>
            </a:extLst>
          </p:cNvPr>
          <p:cNvSpPr/>
          <p:nvPr/>
        </p:nvSpPr>
        <p:spPr>
          <a:xfrm>
            <a:off x="700376" y="577739"/>
            <a:ext cx="1814224" cy="176394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6" name="TextBox 14">
            <a:extLst>
              <a:ext uri="{FF2B5EF4-FFF2-40B4-BE49-F238E27FC236}">
                <a16:creationId xmlns:a16="http://schemas.microsoft.com/office/drawing/2014/main" id="{E3C2F62D-9319-7589-063D-6DB428D505F5}"/>
              </a:ext>
            </a:extLst>
          </p:cNvPr>
          <p:cNvSpPr txBox="1"/>
          <p:nvPr/>
        </p:nvSpPr>
        <p:spPr>
          <a:xfrm>
            <a:off x="849314" y="754580"/>
            <a:ext cx="1482659"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0" name="TextBox 14">
            <a:extLst>
              <a:ext uri="{FF2B5EF4-FFF2-40B4-BE49-F238E27FC236}">
                <a16:creationId xmlns:a16="http://schemas.microsoft.com/office/drawing/2014/main" id="{4D0350D5-6A78-22F8-27F4-846F8D008DB8}"/>
              </a:ext>
            </a:extLst>
          </p:cNvPr>
          <p:cNvSpPr txBox="1"/>
          <p:nvPr/>
        </p:nvSpPr>
        <p:spPr>
          <a:xfrm>
            <a:off x="810062" y="2418658"/>
            <a:ext cx="1628338" cy="677108"/>
          </a:xfrm>
          <a:prstGeom prst="rect">
            <a:avLst/>
          </a:prstGeom>
        </p:spPr>
        <p:txBody>
          <a:bodyPr wrap="square" lIns="0" tIns="0" rIns="0" bIns="0" rtlCol="0" anchor="t">
            <a:spAutoFit/>
          </a:bodyPr>
          <a:lstStyle/>
          <a:p>
            <a:pPr algn="ctr" rtl="1"/>
            <a:r>
              <a:rPr lang="he-IL" sz="4400" dirty="0">
                <a:latin typeface="Varela Round" panose="00000500000000000000" pitchFamily="2" charset="-79"/>
                <a:cs typeface="Varela Round" panose="00000500000000000000" pitchFamily="2" charset="-79"/>
              </a:rPr>
              <a:t>2</a:t>
            </a:r>
            <a:endParaRPr lang="en-US" sz="4400" dirty="0">
              <a:latin typeface="Varela Round" panose="00000500000000000000" pitchFamily="2" charset="-79"/>
              <a:ea typeface="Hitchcut"/>
              <a:cs typeface="Varela Round" panose="00000500000000000000" pitchFamily="2" charset="-79"/>
              <a:sym typeface="Hitchcut"/>
            </a:endParaRPr>
          </a:p>
        </p:txBody>
      </p:sp>
      <p:sp>
        <p:nvSpPr>
          <p:cNvPr id="60" name="מלבן: פינות אלכסוניות מעוגלות 59">
            <a:extLst>
              <a:ext uri="{FF2B5EF4-FFF2-40B4-BE49-F238E27FC236}">
                <a16:creationId xmlns:a16="http://schemas.microsoft.com/office/drawing/2014/main" id="{C7270ACB-257F-232D-8E2D-3E013D4CCDF0}"/>
              </a:ext>
            </a:extLst>
          </p:cNvPr>
          <p:cNvSpPr/>
          <p:nvPr/>
        </p:nvSpPr>
        <p:spPr>
          <a:xfrm>
            <a:off x="10449486" y="6473750"/>
            <a:ext cx="4917602" cy="2199486"/>
          </a:xfrm>
          <a:prstGeom prst="round2Diag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accent6">
                  <a:lumMod val="75000"/>
                </a:schemeClr>
              </a:solidFill>
            </a:endParaRPr>
          </a:p>
        </p:txBody>
      </p:sp>
      <p:grpSp>
        <p:nvGrpSpPr>
          <p:cNvPr id="40" name="קבוצה 39">
            <a:extLst>
              <a:ext uri="{FF2B5EF4-FFF2-40B4-BE49-F238E27FC236}">
                <a16:creationId xmlns:a16="http://schemas.microsoft.com/office/drawing/2014/main" id="{070188BD-F7B3-0C6F-D7A7-718B5CB93215}"/>
              </a:ext>
            </a:extLst>
          </p:cNvPr>
          <p:cNvGrpSpPr/>
          <p:nvPr/>
        </p:nvGrpSpPr>
        <p:grpSpPr>
          <a:xfrm>
            <a:off x="6503917" y="6061167"/>
            <a:ext cx="2285601" cy="3325918"/>
            <a:chOff x="3442771" y="2950975"/>
            <a:chExt cx="2814637" cy="4095750"/>
          </a:xfrm>
        </p:grpSpPr>
        <p:pic>
          <p:nvPicPr>
            <p:cNvPr id="41" name="Picture 2" descr="×ª××¦××ª ×ª××× × ×¢×××¨ ××¨×××">
              <a:extLst>
                <a:ext uri="{FF2B5EF4-FFF2-40B4-BE49-F238E27FC236}">
                  <a16:creationId xmlns:a16="http://schemas.microsoft.com/office/drawing/2014/main" id="{4E1C49B4-280D-5BC4-61F1-918EA80431CB}"/>
                </a:ext>
              </a:extLst>
            </p:cNvPr>
            <p:cNvPicPr>
              <a:picLocks noChangeAspect="1" noChangeArrowheads="1"/>
            </p:cNvPicPr>
            <p:nvPr/>
          </p:nvPicPr>
          <p:blipFill>
            <a:blip r:embed="rId21" cstate="print">
              <a:duotone>
                <a:schemeClr val="accent5">
                  <a:shade val="45000"/>
                  <a:satMod val="135000"/>
                </a:schemeClr>
                <a:prstClr val="white"/>
              </a:duotone>
              <a:extLst>
                <a:ext uri="{BEBA8EAE-BF5A-486C-A8C5-ECC9F3942E4B}">
                  <a14:imgProps xmlns:a14="http://schemas.microsoft.com/office/drawing/2010/main">
                    <a14:imgLayer r:embed="rId22">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3442771" y="2950975"/>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42" name="מלבן 41">
              <a:extLst>
                <a:ext uri="{FF2B5EF4-FFF2-40B4-BE49-F238E27FC236}">
                  <a16:creationId xmlns:a16="http://schemas.microsoft.com/office/drawing/2014/main" id="{4E6111A9-2FCA-936E-FF67-F8FF58027EEA}"/>
                </a:ext>
              </a:extLst>
            </p:cNvPr>
            <p:cNvSpPr/>
            <p:nvPr/>
          </p:nvSpPr>
          <p:spPr>
            <a:xfrm>
              <a:off x="4559873" y="4157907"/>
              <a:ext cx="748145" cy="849629"/>
            </a:xfrm>
            <a:prstGeom prst="rect">
              <a:avLst/>
            </a:prstGeom>
            <a:solidFill>
              <a:srgbClr val="EBF3F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200"/>
            </a:p>
          </p:txBody>
        </p:sp>
        <p:sp>
          <p:nvSpPr>
            <p:cNvPr id="44" name="TextBox 17">
              <a:extLst>
                <a:ext uri="{FF2B5EF4-FFF2-40B4-BE49-F238E27FC236}">
                  <a16:creationId xmlns:a16="http://schemas.microsoft.com/office/drawing/2014/main" id="{B67E213B-40A7-8916-547D-A9291868B6A5}"/>
                </a:ext>
              </a:extLst>
            </p:cNvPr>
            <p:cNvSpPr txBox="1"/>
            <p:nvPr/>
          </p:nvSpPr>
          <p:spPr>
            <a:xfrm>
              <a:off x="4230285" y="4157908"/>
              <a:ext cx="1407320" cy="1174949"/>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2800" dirty="0">
                  <a:ln w="18415" cmpd="sng">
                    <a:noFill/>
                    <a:prstDash val="solid"/>
                  </a:ln>
                  <a:solidFill>
                    <a:schemeClr val="accent1">
                      <a:lumMod val="75000"/>
                    </a:schemeClr>
                  </a:solidFill>
                  <a:latin typeface="Guttman Vilna" pitchFamily="2" charset="-79"/>
                  <a:cs typeface="Guttman Vilna" pitchFamily="2" charset="-79"/>
                </a:rPr>
                <a:t>בורא נפשות</a:t>
              </a:r>
            </a:p>
          </p:txBody>
        </p:sp>
      </p:grpSp>
      <p:pic>
        <p:nvPicPr>
          <p:cNvPr id="50" name="תמונה 49">
            <a:extLst>
              <a:ext uri="{FF2B5EF4-FFF2-40B4-BE49-F238E27FC236}">
                <a16:creationId xmlns:a16="http://schemas.microsoft.com/office/drawing/2014/main" id="{42FBF707-A1E2-5711-49B3-0342EFFFC785}"/>
              </a:ext>
            </a:extLst>
          </p:cNvPr>
          <p:cNvPicPr>
            <a:picLocks noChangeAspect="1"/>
          </p:cNvPicPr>
          <p:nvPr/>
        </p:nvPicPr>
        <p:blipFill>
          <a:blip r:embed="rId23"/>
          <a:stretch>
            <a:fillRect/>
          </a:stretch>
        </p:blipFill>
        <p:spPr>
          <a:xfrm>
            <a:off x="14968753" y="6210983"/>
            <a:ext cx="2303335" cy="3352117"/>
          </a:xfrm>
          <a:prstGeom prst="rect">
            <a:avLst/>
          </a:prstGeom>
        </p:spPr>
      </p:pic>
      <p:sp>
        <p:nvSpPr>
          <p:cNvPr id="59" name="מלבן: פינות אלכסוניות מעוגלות 58">
            <a:extLst>
              <a:ext uri="{FF2B5EF4-FFF2-40B4-BE49-F238E27FC236}">
                <a16:creationId xmlns:a16="http://schemas.microsoft.com/office/drawing/2014/main" id="{66600698-520A-6793-616F-8244EE544430}"/>
              </a:ext>
            </a:extLst>
          </p:cNvPr>
          <p:cNvSpPr/>
          <p:nvPr/>
        </p:nvSpPr>
        <p:spPr>
          <a:xfrm>
            <a:off x="6677174" y="2410614"/>
            <a:ext cx="4917602" cy="2199486"/>
          </a:xfrm>
          <a:prstGeom prst="round2Diag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53" name="קבוצה 52">
            <a:extLst>
              <a:ext uri="{FF2B5EF4-FFF2-40B4-BE49-F238E27FC236}">
                <a16:creationId xmlns:a16="http://schemas.microsoft.com/office/drawing/2014/main" id="{56AB453D-1FAD-9939-6704-9C5930521422}"/>
              </a:ext>
            </a:extLst>
          </p:cNvPr>
          <p:cNvGrpSpPr/>
          <p:nvPr/>
        </p:nvGrpSpPr>
        <p:grpSpPr>
          <a:xfrm>
            <a:off x="11033725" y="2133960"/>
            <a:ext cx="2285601" cy="3325918"/>
            <a:chOff x="3442771" y="2950975"/>
            <a:chExt cx="2814637" cy="4095750"/>
          </a:xfrm>
        </p:grpSpPr>
        <p:pic>
          <p:nvPicPr>
            <p:cNvPr id="55" name="Picture 2" descr="×ª××¦××ª ×ª××× × ×¢×××¨ ××¨×××">
              <a:extLst>
                <a:ext uri="{FF2B5EF4-FFF2-40B4-BE49-F238E27FC236}">
                  <a16:creationId xmlns:a16="http://schemas.microsoft.com/office/drawing/2014/main" id="{FE89C15A-896D-43FA-68DA-EA0FC46E4550}"/>
                </a:ext>
              </a:extLst>
            </p:cNvPr>
            <p:cNvPicPr>
              <a:picLocks noChangeAspect="1" noChangeArrowheads="1"/>
            </p:cNvPicPr>
            <p:nvPr/>
          </p:nvPicPr>
          <p:blipFill>
            <a:blip r:embed="rId21" cstate="print">
              <a:duotone>
                <a:schemeClr val="accent2">
                  <a:shade val="45000"/>
                  <a:satMod val="135000"/>
                </a:schemeClr>
                <a:prstClr val="white"/>
              </a:duotone>
              <a:extLst>
                <a:ext uri="{BEBA8EAE-BF5A-486C-A8C5-ECC9F3942E4B}">
                  <a14:imgProps xmlns:a14="http://schemas.microsoft.com/office/drawing/2010/main">
                    <a14:imgLayer r:embed="rId22">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3442771" y="2950975"/>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57" name="מלבן 56">
              <a:extLst>
                <a:ext uri="{FF2B5EF4-FFF2-40B4-BE49-F238E27FC236}">
                  <a16:creationId xmlns:a16="http://schemas.microsoft.com/office/drawing/2014/main" id="{EFA5E434-041D-A9CA-80EC-944F967BDD87}"/>
                </a:ext>
              </a:extLst>
            </p:cNvPr>
            <p:cNvSpPr/>
            <p:nvPr/>
          </p:nvSpPr>
          <p:spPr>
            <a:xfrm>
              <a:off x="4559873" y="4157907"/>
              <a:ext cx="748145" cy="849629"/>
            </a:xfrm>
            <a:prstGeom prst="rect">
              <a:avLst/>
            </a:prstGeom>
            <a:solidFill>
              <a:srgbClr val="F5EBE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200"/>
            </a:p>
          </p:txBody>
        </p:sp>
        <p:sp>
          <p:nvSpPr>
            <p:cNvPr id="58" name="TextBox 17">
              <a:extLst>
                <a:ext uri="{FF2B5EF4-FFF2-40B4-BE49-F238E27FC236}">
                  <a16:creationId xmlns:a16="http://schemas.microsoft.com/office/drawing/2014/main" id="{635B1F98-AB72-B67E-0E0F-1B2492264E9F}"/>
                </a:ext>
              </a:extLst>
            </p:cNvPr>
            <p:cNvSpPr txBox="1"/>
            <p:nvPr/>
          </p:nvSpPr>
          <p:spPr>
            <a:xfrm>
              <a:off x="4243659" y="4287579"/>
              <a:ext cx="1407320" cy="1174949"/>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2800" dirty="0">
                  <a:ln w="18415" cmpd="sng">
                    <a:noFill/>
                    <a:prstDash val="solid"/>
                  </a:ln>
                  <a:solidFill>
                    <a:schemeClr val="accent2">
                      <a:lumMod val="75000"/>
                    </a:schemeClr>
                  </a:solidFill>
                  <a:latin typeface="Guttman Vilna" pitchFamily="2" charset="-79"/>
                  <a:cs typeface="Guttman Vilna" pitchFamily="2" charset="-79"/>
                </a:rPr>
                <a:t>ברכת המזון</a:t>
              </a:r>
            </a:p>
          </p:txBody>
        </p:sp>
      </p:grpSp>
      <p:pic>
        <p:nvPicPr>
          <p:cNvPr id="51" name="תמונה 50">
            <a:extLst>
              <a:ext uri="{FF2B5EF4-FFF2-40B4-BE49-F238E27FC236}">
                <a16:creationId xmlns:a16="http://schemas.microsoft.com/office/drawing/2014/main" id="{4F1715A9-B289-08F7-FE0C-083C5B1DCC2F}"/>
              </a:ext>
            </a:extLst>
          </p:cNvPr>
          <p:cNvPicPr>
            <a:picLocks noChangeAspect="1"/>
          </p:cNvPicPr>
          <p:nvPr/>
        </p:nvPicPr>
        <p:blipFill>
          <a:blip r:embed="rId24">
            <a:clrChange>
              <a:clrFrom>
                <a:srgbClr val="FFFFFF"/>
              </a:clrFrom>
              <a:clrTo>
                <a:srgbClr val="FFFFFF">
                  <a:alpha val="0"/>
                </a:srgbClr>
              </a:clrTo>
            </a:clrChange>
          </a:blip>
          <a:stretch>
            <a:fillRect/>
          </a:stretch>
        </p:blipFill>
        <p:spPr>
          <a:xfrm flipH="1">
            <a:off x="9628621" y="5958358"/>
            <a:ext cx="1315540" cy="2832281"/>
          </a:xfrm>
          <a:prstGeom prst="rect">
            <a:avLst/>
          </a:prstGeom>
        </p:spPr>
      </p:pic>
      <p:sp>
        <p:nvSpPr>
          <p:cNvPr id="61" name="TextBox 17">
            <a:extLst>
              <a:ext uri="{FF2B5EF4-FFF2-40B4-BE49-F238E27FC236}">
                <a16:creationId xmlns:a16="http://schemas.microsoft.com/office/drawing/2014/main" id="{EAF737B8-9C5D-C225-D669-041FE574E8B9}"/>
              </a:ext>
            </a:extLst>
          </p:cNvPr>
          <p:cNvSpPr txBox="1"/>
          <p:nvPr/>
        </p:nvSpPr>
        <p:spPr>
          <a:xfrm>
            <a:off x="12366600" y="6040153"/>
            <a:ext cx="2878668" cy="646331"/>
          </a:xfrm>
          <a:prstGeom prst="rect">
            <a:avLst/>
          </a:prstGeom>
          <a:noFill/>
        </p:spPr>
        <p:txBody>
          <a:bodyPr wrap="square" rtlCol="1">
            <a:spAutoFit/>
          </a:bodyPr>
          <a:lstStyle/>
          <a:p>
            <a:pPr algn="ctr"/>
            <a:r>
              <a:rPr lang="he-IL" sz="3600" dirty="0">
                <a:ln w="18415" cmpd="sng">
                  <a:noFill/>
                  <a:prstDash val="solid"/>
                </a:ln>
                <a:solidFill>
                  <a:srgbClr val="E46C0A"/>
                </a:solidFill>
                <a:latin typeface="Guttman Vilna" pitchFamily="2" charset="-79"/>
                <a:cs typeface="Guttman Vilna" pitchFamily="2" charset="-79"/>
              </a:rPr>
              <a:t>מעין שלוש</a:t>
            </a:r>
          </a:p>
        </p:txBody>
      </p:sp>
      <p:sp>
        <p:nvSpPr>
          <p:cNvPr id="11" name="TextBox 17">
            <a:extLst>
              <a:ext uri="{FF2B5EF4-FFF2-40B4-BE49-F238E27FC236}">
                <a16:creationId xmlns:a16="http://schemas.microsoft.com/office/drawing/2014/main" id="{6C19C64B-19D3-B4F7-55DE-6DFDBF66375C}"/>
              </a:ext>
            </a:extLst>
          </p:cNvPr>
          <p:cNvSpPr txBox="1"/>
          <p:nvPr/>
        </p:nvSpPr>
        <p:spPr>
          <a:xfrm>
            <a:off x="8760760" y="1957977"/>
            <a:ext cx="2878668" cy="646331"/>
          </a:xfrm>
          <a:prstGeom prst="rect">
            <a:avLst/>
          </a:prstGeom>
          <a:noFill/>
        </p:spPr>
        <p:txBody>
          <a:bodyPr wrap="square" rtlCol="1">
            <a:spAutoFit/>
          </a:bodyPr>
          <a:lstStyle/>
          <a:p>
            <a:pPr algn="ctr"/>
            <a:r>
              <a:rPr lang="he-IL" sz="3600" dirty="0">
                <a:ln w="18415" cmpd="sng">
                  <a:noFill/>
                  <a:prstDash val="solid"/>
                </a:ln>
                <a:solidFill>
                  <a:srgbClr val="953735"/>
                </a:solidFill>
                <a:latin typeface="Guttman Vilna" pitchFamily="2" charset="-79"/>
                <a:cs typeface="Guttman Vilna" pitchFamily="2" charset="-79"/>
              </a:rPr>
              <a:t>ברכת המזון</a:t>
            </a:r>
          </a:p>
        </p:txBody>
      </p:sp>
      <p:sp>
        <p:nvSpPr>
          <p:cNvPr id="12" name="TextBox 17">
            <a:extLst>
              <a:ext uri="{FF2B5EF4-FFF2-40B4-BE49-F238E27FC236}">
                <a16:creationId xmlns:a16="http://schemas.microsoft.com/office/drawing/2014/main" id="{7372689A-5143-60AF-7161-37D5406A7032}"/>
              </a:ext>
            </a:extLst>
          </p:cNvPr>
          <p:cNvSpPr txBox="1"/>
          <p:nvPr/>
        </p:nvSpPr>
        <p:spPr>
          <a:xfrm>
            <a:off x="4013064" y="5918169"/>
            <a:ext cx="2878668" cy="646331"/>
          </a:xfrm>
          <a:prstGeom prst="rect">
            <a:avLst/>
          </a:prstGeom>
          <a:noFill/>
        </p:spPr>
        <p:txBody>
          <a:bodyPr wrap="square" rtlCol="1">
            <a:spAutoFit/>
          </a:bodyPr>
          <a:lstStyle/>
          <a:p>
            <a:pPr algn="ctr"/>
            <a:r>
              <a:rPr lang="he-IL" sz="3600" dirty="0">
                <a:ln w="18415" cmpd="sng">
                  <a:noFill/>
                  <a:prstDash val="solid"/>
                </a:ln>
                <a:solidFill>
                  <a:srgbClr val="31859C"/>
                </a:solidFill>
                <a:latin typeface="Guttman Vilna" pitchFamily="2" charset="-79"/>
                <a:cs typeface="Guttman Vilna" pitchFamily="2" charset="-79"/>
              </a:rPr>
              <a:t>בורא נפשות</a:t>
            </a:r>
          </a:p>
        </p:txBody>
      </p:sp>
    </p:spTree>
    <p:extLst>
      <p:ext uri="{BB962C8B-B14F-4D97-AF65-F5344CB8AC3E}">
        <p14:creationId xmlns:p14="http://schemas.microsoft.com/office/powerpoint/2010/main" val="1968962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childTnLst>
                          </p:cTn>
                        </p:par>
                      </p:childTnLst>
                    </p:cTn>
                  </p:par>
                </p:childTnLst>
              </p:cTn>
              <p:nextCondLst>
                <p:cond evt="onClick" delay="0">
                  <p:tgtEl>
                    <p:spTgt spid="40"/>
                  </p:tgtEl>
                </p:cond>
              </p:nextCondLst>
            </p:seq>
            <p:seq concurrent="1" nextAc="seek">
              <p:cTn id="11" restart="whenNotActive" fill="hold" evtFilter="cancelBubble" nodeType="interactiveSeq">
                <p:stCondLst>
                  <p:cond evt="onClick" delay="0">
                    <p:tgtEl>
                      <p:spTgt spid="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53"/>
                                        </p:tgtEl>
                                        <p:attrNameLst>
                                          <p:attrName>r</p:attrName>
                                        </p:attrNameLst>
                                      </p:cBhvr>
                                    </p:animRot>
                                    <p:animRot by="-240000">
                                      <p:cBhvr>
                                        <p:cTn id="16" dur="200" fill="hold">
                                          <p:stCondLst>
                                            <p:cond delay="200"/>
                                          </p:stCondLst>
                                        </p:cTn>
                                        <p:tgtEl>
                                          <p:spTgt spid="53"/>
                                        </p:tgtEl>
                                        <p:attrNameLst>
                                          <p:attrName>r</p:attrName>
                                        </p:attrNameLst>
                                      </p:cBhvr>
                                    </p:animRot>
                                    <p:animRot by="240000">
                                      <p:cBhvr>
                                        <p:cTn id="17" dur="200" fill="hold">
                                          <p:stCondLst>
                                            <p:cond delay="400"/>
                                          </p:stCondLst>
                                        </p:cTn>
                                        <p:tgtEl>
                                          <p:spTgt spid="53"/>
                                        </p:tgtEl>
                                        <p:attrNameLst>
                                          <p:attrName>r</p:attrName>
                                        </p:attrNameLst>
                                      </p:cBhvr>
                                    </p:animRot>
                                    <p:animRot by="-240000">
                                      <p:cBhvr>
                                        <p:cTn id="18" dur="200" fill="hold">
                                          <p:stCondLst>
                                            <p:cond delay="600"/>
                                          </p:stCondLst>
                                        </p:cTn>
                                        <p:tgtEl>
                                          <p:spTgt spid="53"/>
                                        </p:tgtEl>
                                        <p:attrNameLst>
                                          <p:attrName>r</p:attrName>
                                        </p:attrNameLst>
                                      </p:cBhvr>
                                    </p:animRot>
                                    <p:animRot by="120000">
                                      <p:cBhvr>
                                        <p:cTn id="19" dur="200" fill="hold">
                                          <p:stCondLst>
                                            <p:cond delay="800"/>
                                          </p:stCondLst>
                                        </p:cTn>
                                        <p:tgtEl>
                                          <p:spTgt spid="53"/>
                                        </p:tgtEl>
                                        <p:attrNameLst>
                                          <p:attrName>r</p:attrName>
                                        </p:attrNameLst>
                                      </p:cBhvr>
                                    </p:animRot>
                                  </p:childTnLst>
                                </p:cTn>
                              </p:par>
                            </p:childTnLst>
                          </p:cTn>
                        </p:par>
                      </p:childTnLst>
                    </p:cTn>
                  </p:par>
                </p:childTnLst>
              </p:cTn>
              <p:nextCondLst>
                <p:cond evt="onClick" delay="0">
                  <p:tgtEl>
                    <p:spTgt spid="5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F2C3F853-A33F-5818-8840-DBBC94820740}"/>
              </a:ext>
            </a:extLst>
          </p:cNvPr>
          <p:cNvSpPr/>
          <p:nvPr/>
        </p:nvSpPr>
        <p:spPr>
          <a:xfrm>
            <a:off x="5029200" y="1638300"/>
            <a:ext cx="9761104" cy="2731801"/>
          </a:xfrm>
          <a:custGeom>
            <a:avLst/>
            <a:gdLst/>
            <a:ahLst/>
            <a:cxnLst/>
            <a:rect l="l" t="t" r="r" b="b"/>
            <a:pathLst>
              <a:path w="9634186" h="3636905">
                <a:moveTo>
                  <a:pt x="0" y="0"/>
                </a:moveTo>
                <a:lnTo>
                  <a:pt x="9634186" y="0"/>
                </a:lnTo>
                <a:lnTo>
                  <a:pt x="9634186" y="3636906"/>
                </a:lnTo>
                <a:lnTo>
                  <a:pt x="0" y="3636906"/>
                </a:lnTo>
                <a:lnTo>
                  <a:pt x="0" y="0"/>
                </a:lnTo>
                <a:close/>
              </a:path>
            </a:pathLst>
          </a:custGeom>
          <a:blipFill>
            <a:blip r:embed="rId2"/>
            <a:stretch>
              <a:fillRect/>
            </a:stretch>
          </a:blipFill>
        </p:spPr>
        <p:txBody>
          <a:bodyPr/>
          <a:lstStyle/>
          <a:p>
            <a:endParaRPr lang="he-IL"/>
          </a:p>
        </p:txBody>
      </p:sp>
      <p:sp>
        <p:nvSpPr>
          <p:cNvPr id="13" name="Freeform 3">
            <a:extLst>
              <a:ext uri="{FF2B5EF4-FFF2-40B4-BE49-F238E27FC236}">
                <a16:creationId xmlns:a16="http://schemas.microsoft.com/office/drawing/2014/main" id="{72D4C750-CB18-DF8B-EBAE-011A89AA0C46}"/>
              </a:ext>
            </a:extLst>
          </p:cNvPr>
          <p:cNvSpPr/>
          <p:nvPr/>
        </p:nvSpPr>
        <p:spPr>
          <a:xfrm>
            <a:off x="13290191" y="3004200"/>
            <a:ext cx="1649154" cy="1397658"/>
          </a:xfrm>
          <a:custGeom>
            <a:avLst/>
            <a:gdLst/>
            <a:ahLst/>
            <a:cxnLst/>
            <a:rect l="l" t="t" r="r" b="b"/>
            <a:pathLst>
              <a:path w="2809314" h="2380894">
                <a:moveTo>
                  <a:pt x="0" y="0"/>
                </a:moveTo>
                <a:lnTo>
                  <a:pt x="2809315" y="0"/>
                </a:lnTo>
                <a:lnTo>
                  <a:pt x="2809315" y="2380894"/>
                </a:lnTo>
                <a:lnTo>
                  <a:pt x="0" y="2380894"/>
                </a:lnTo>
                <a:lnTo>
                  <a:pt x="0" y="0"/>
                </a:lnTo>
                <a:close/>
              </a:path>
            </a:pathLst>
          </a:custGeom>
          <a:blipFill>
            <a:blip r:embed="rId3"/>
            <a:stretch>
              <a:fillRect/>
            </a:stretch>
          </a:blipFill>
        </p:spPr>
        <p:txBody>
          <a:bodyPr/>
          <a:lstStyle/>
          <a:p>
            <a:endParaRPr lang="he-IL"/>
          </a:p>
        </p:txBody>
      </p:sp>
      <p:pic>
        <p:nvPicPr>
          <p:cNvPr id="1026" name="Picture 2" descr="×ª××¦××ª ×ª××× × ×¢×××¨ ××¨×××"/>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12115800" y="4229100"/>
            <a:ext cx="4232733" cy="61593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קבוצה 4"/>
          <p:cNvGrpSpPr/>
          <p:nvPr/>
        </p:nvGrpSpPr>
        <p:grpSpPr>
          <a:xfrm>
            <a:off x="8079011" y="4229100"/>
            <a:ext cx="4232733" cy="6159309"/>
            <a:chOff x="3442771" y="2950975"/>
            <a:chExt cx="2814637" cy="4095750"/>
          </a:xfrm>
        </p:grpSpPr>
        <p:pic>
          <p:nvPicPr>
            <p:cNvPr id="21" name="Picture 2" descr="×ª××¦××ª ×ª××× × ×¢×××¨ ××¨×××"/>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3442771" y="2950975"/>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p:cNvSpPr/>
            <p:nvPr/>
          </p:nvSpPr>
          <p:spPr>
            <a:xfrm>
              <a:off x="4559873" y="4157907"/>
              <a:ext cx="748145" cy="849629"/>
            </a:xfrm>
            <a:prstGeom prst="rect">
              <a:avLst/>
            </a:prstGeom>
            <a:solidFill>
              <a:srgbClr val="EBF3F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18" name="TextBox 17"/>
            <p:cNvSpPr txBox="1"/>
            <p:nvPr/>
          </p:nvSpPr>
          <p:spPr>
            <a:xfrm>
              <a:off x="4230285" y="4157907"/>
              <a:ext cx="1407320" cy="1046248"/>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1">
                      <a:lumMod val="75000"/>
                    </a:schemeClr>
                  </a:solidFill>
                  <a:latin typeface="Guttman Vilna" pitchFamily="2" charset="-79"/>
                  <a:cs typeface="Guttman Vilna" pitchFamily="2" charset="-79"/>
                </a:rPr>
                <a:t>בורא נפשות</a:t>
              </a:r>
            </a:p>
          </p:txBody>
        </p:sp>
      </p:grpSp>
      <p:grpSp>
        <p:nvGrpSpPr>
          <p:cNvPr id="6" name="קבוצה 5"/>
          <p:cNvGrpSpPr/>
          <p:nvPr/>
        </p:nvGrpSpPr>
        <p:grpSpPr>
          <a:xfrm>
            <a:off x="3975358" y="4241991"/>
            <a:ext cx="4232733" cy="6159309"/>
            <a:chOff x="611510" y="2898939"/>
            <a:chExt cx="2814637" cy="4095750"/>
          </a:xfrm>
        </p:grpSpPr>
        <p:pic>
          <p:nvPicPr>
            <p:cNvPr id="22" name="Picture 2" descr="×ª××¦××ª ×ª××× × ×¢×××¨ ××¨×××"/>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611510" y="2898939"/>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23" name="מלבן 22"/>
            <p:cNvSpPr/>
            <p:nvPr/>
          </p:nvSpPr>
          <p:spPr>
            <a:xfrm>
              <a:off x="1736320" y="4081687"/>
              <a:ext cx="748145" cy="849629"/>
            </a:xfrm>
            <a:prstGeom prst="rect">
              <a:avLst/>
            </a:prstGeom>
            <a:solidFill>
              <a:srgbClr val="FAF1E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24" name="TextBox 23"/>
            <p:cNvSpPr txBox="1"/>
            <p:nvPr/>
          </p:nvSpPr>
          <p:spPr>
            <a:xfrm>
              <a:off x="1406732" y="4081687"/>
              <a:ext cx="1407320" cy="1538674"/>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6">
                      <a:lumMod val="75000"/>
                    </a:schemeClr>
                  </a:solidFill>
                  <a:latin typeface="Guttman Vilna" pitchFamily="2" charset="-79"/>
                  <a:cs typeface="Guttman Vilna" pitchFamily="2" charset="-79"/>
                </a:rPr>
                <a:t>ברכת מעין שלוש</a:t>
              </a:r>
            </a:p>
          </p:txBody>
        </p:sp>
      </p:grpSp>
      <p:sp>
        <p:nvSpPr>
          <p:cNvPr id="3" name="TextBox 14">
            <a:extLst>
              <a:ext uri="{FF2B5EF4-FFF2-40B4-BE49-F238E27FC236}">
                <a16:creationId xmlns:a16="http://schemas.microsoft.com/office/drawing/2014/main" id="{DC344439-8C7E-1B9F-1394-2148EB60728E}"/>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7" name="תמונה 6">
            <a:extLst>
              <a:ext uri="{FF2B5EF4-FFF2-40B4-BE49-F238E27FC236}">
                <a16:creationId xmlns:a16="http://schemas.microsoft.com/office/drawing/2014/main" id="{40DA5BC0-9A94-BC08-8B09-2B4DD0540A0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4424" t="474" r="41980" b="75296"/>
          <a:stretch>
            <a:fillRect/>
          </a:stretch>
        </p:blipFill>
        <p:spPr>
          <a:xfrm>
            <a:off x="15033462" y="-102761"/>
            <a:ext cx="3342089" cy="2426685"/>
          </a:xfrm>
          <a:prstGeom prst="rect">
            <a:avLst/>
          </a:prstGeom>
        </p:spPr>
      </p:pic>
      <p:pic>
        <p:nvPicPr>
          <p:cNvPr id="8" name="תמונה 7">
            <a:extLst>
              <a:ext uri="{FF2B5EF4-FFF2-40B4-BE49-F238E27FC236}">
                <a16:creationId xmlns:a16="http://schemas.microsoft.com/office/drawing/2014/main" id="{9C5B08BB-2E57-6859-E0FF-97120F3833A8}"/>
              </a:ext>
            </a:extLst>
          </p:cNvPr>
          <p:cNvPicPr>
            <a:picLocks noChangeAspect="1"/>
          </p:cNvPicPr>
          <p:nvPr/>
        </p:nvPicPr>
        <p:blipFill>
          <a:blip r:embed="rId7">
            <a:duotone>
              <a:schemeClr val="accent4">
                <a:shade val="45000"/>
                <a:satMod val="135000"/>
              </a:schemeClr>
              <a:prstClr val="white"/>
            </a:duotone>
          </a:blip>
          <a:stretch>
            <a:fillRect/>
          </a:stretch>
        </p:blipFill>
        <p:spPr>
          <a:xfrm flipH="1">
            <a:off x="7086600" y="109737"/>
            <a:ext cx="9416902" cy="1604764"/>
          </a:xfrm>
          <a:prstGeom prst="rect">
            <a:avLst/>
          </a:prstGeom>
        </p:spPr>
      </p:pic>
      <p:sp>
        <p:nvSpPr>
          <p:cNvPr id="10" name="תיבת טקסט 9">
            <a:extLst>
              <a:ext uri="{FF2B5EF4-FFF2-40B4-BE49-F238E27FC236}">
                <a16:creationId xmlns:a16="http://schemas.microsoft.com/office/drawing/2014/main" id="{CF3324B7-930C-8C8E-E356-59A583C52908}"/>
              </a:ext>
            </a:extLst>
          </p:cNvPr>
          <p:cNvSpPr txBox="1"/>
          <p:nvPr/>
        </p:nvSpPr>
        <p:spPr>
          <a:xfrm>
            <a:off x="7287605" y="400427"/>
            <a:ext cx="8014517" cy="1001556"/>
          </a:xfrm>
          <a:prstGeom prst="rect">
            <a:avLst/>
          </a:prstGeom>
          <a:noFill/>
        </p:spPr>
        <p:txBody>
          <a:bodyPr wrap="square">
            <a:spAutoFit/>
          </a:bodyPr>
          <a:lstStyle/>
          <a:p>
            <a:pPr algn="ctr" rtl="1">
              <a:lnSpc>
                <a:spcPct val="107000"/>
              </a:lnSpc>
              <a:spcAft>
                <a:spcPts val="800"/>
              </a:spcAft>
              <a:buNone/>
            </a:pPr>
            <a:r>
              <a:rPr lang="he-IL" sz="2800" dirty="0">
                <a:latin typeface="Varela Round" panose="00000500000000000000" pitchFamily="2" charset="-79"/>
                <a:cs typeface="Varela Round" panose="00000500000000000000" pitchFamily="2" charset="-79"/>
              </a:rPr>
              <a:t>כעת נעשה חידון כיתתי על סוגי הברכות. מוכנים? לחצו בכל פעם על הברכון המתאים!</a:t>
            </a:r>
            <a:endParaRPr lang="he-IL" sz="2800" b="1" dirty="0">
              <a:latin typeface="Varela Round" panose="00000500000000000000" pitchFamily="2" charset="-79"/>
              <a:cs typeface="Varela Round" panose="00000500000000000000" pitchFamily="2" charset="-79"/>
            </a:endParaRPr>
          </a:p>
        </p:txBody>
      </p:sp>
      <p:sp>
        <p:nvSpPr>
          <p:cNvPr id="11" name="תיבת טקסט 10">
            <a:extLst>
              <a:ext uri="{FF2B5EF4-FFF2-40B4-BE49-F238E27FC236}">
                <a16:creationId xmlns:a16="http://schemas.microsoft.com/office/drawing/2014/main" id="{47E5B6DA-FEDF-736F-44B0-9A661B3BE588}"/>
              </a:ext>
            </a:extLst>
          </p:cNvPr>
          <p:cNvSpPr txBox="1"/>
          <p:nvPr/>
        </p:nvSpPr>
        <p:spPr>
          <a:xfrm>
            <a:off x="5359028" y="2574014"/>
            <a:ext cx="8731102" cy="923330"/>
          </a:xfrm>
          <a:prstGeom prst="rect">
            <a:avLst/>
          </a:prstGeom>
          <a:noFill/>
        </p:spPr>
        <p:txBody>
          <a:bodyPr wrap="square">
            <a:spAutoFit/>
          </a:bodyPr>
          <a:lstStyle/>
          <a:p>
            <a:pPr lvl="0" algn="ctr" rtl="1"/>
            <a:r>
              <a:rPr lang="he-IL" sz="5400" dirty="0">
                <a:latin typeface="Suez One" panose="00000500000000000000" pitchFamily="2" charset="-79"/>
                <a:cs typeface="Suez One" panose="00000500000000000000" pitchFamily="2" charset="-79"/>
              </a:rPr>
              <a:t>איזו ברכה היא חובה מהתורה?</a:t>
            </a:r>
            <a:endParaRPr lang="en-US" sz="5400" dirty="0">
              <a:latin typeface="Suez One" panose="00000500000000000000" pitchFamily="2" charset="-79"/>
              <a:cs typeface="Suez One" panose="00000500000000000000" pitchFamily="2" charset="-79"/>
            </a:endParaRPr>
          </a:p>
        </p:txBody>
      </p:sp>
      <p:sp>
        <p:nvSpPr>
          <p:cNvPr id="14" name="לחצן פעולה: קדימה או הבא 13">
            <a:hlinkClick r:id="" action="ppaction://hlinkshowjump?jump=nextslide" highlightClick="1"/>
            <a:extLst>
              <a:ext uri="{FF2B5EF4-FFF2-40B4-BE49-F238E27FC236}">
                <a16:creationId xmlns:a16="http://schemas.microsoft.com/office/drawing/2014/main" id="{E8233BEB-FE30-39FD-2F81-82BB7CB2A1B5}"/>
              </a:ext>
            </a:extLst>
          </p:cNvPr>
          <p:cNvSpPr/>
          <p:nvPr/>
        </p:nvSpPr>
        <p:spPr>
          <a:xfrm>
            <a:off x="2971800" y="8877300"/>
            <a:ext cx="629367" cy="762000"/>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he-IL"/>
          </a:p>
        </p:txBody>
      </p:sp>
      <p:pic>
        <p:nvPicPr>
          <p:cNvPr id="2" name="תמונה 1">
            <a:extLst>
              <a:ext uri="{FF2B5EF4-FFF2-40B4-BE49-F238E27FC236}">
                <a16:creationId xmlns:a16="http://schemas.microsoft.com/office/drawing/2014/main" id="{D5E70BB4-A7B8-1F7F-423D-699DD037F9D3}"/>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4522" y="0"/>
            <a:ext cx="2519239" cy="10283212"/>
          </a:xfrm>
          <a:prstGeom prst="rect">
            <a:avLst/>
          </a:prstGeom>
        </p:spPr>
      </p:pic>
      <p:pic>
        <p:nvPicPr>
          <p:cNvPr id="9" name="תמונה 8" descr="תמונה שמכילה עיגול, קו, עיצוב&#10;&#10;תוכן בינה מלאכותית גנרטיבית עשוי להיות שגוי.">
            <a:extLst>
              <a:ext uri="{FF2B5EF4-FFF2-40B4-BE49-F238E27FC236}">
                <a16:creationId xmlns:a16="http://schemas.microsoft.com/office/drawing/2014/main" id="{73ED36F5-9987-ECFE-A968-B42E30BC5479}"/>
              </a:ext>
            </a:extLst>
          </p:cNvPr>
          <p:cNvPicPr>
            <a:picLocks noChangeAspect="1"/>
          </p:cNvPicPr>
          <p:nvPr/>
        </p:nvPicPr>
        <p:blipFill>
          <a:blip r:embed="rId10"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11">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304800" y="-412861"/>
            <a:ext cx="3278926" cy="4108561"/>
          </a:xfrm>
          <a:prstGeom prst="rect">
            <a:avLst/>
          </a:prstGeom>
        </p:spPr>
      </p:pic>
      <p:sp>
        <p:nvSpPr>
          <p:cNvPr id="15" name="אליפסה 14">
            <a:extLst>
              <a:ext uri="{FF2B5EF4-FFF2-40B4-BE49-F238E27FC236}">
                <a16:creationId xmlns:a16="http://schemas.microsoft.com/office/drawing/2014/main" id="{C25C1370-B9FB-E4F6-9327-C591A1F63CE6}"/>
              </a:ext>
            </a:extLst>
          </p:cNvPr>
          <p:cNvSpPr/>
          <p:nvPr/>
        </p:nvSpPr>
        <p:spPr>
          <a:xfrm>
            <a:off x="700376" y="577739"/>
            <a:ext cx="1814224" cy="176394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6" name="TextBox 14">
            <a:extLst>
              <a:ext uri="{FF2B5EF4-FFF2-40B4-BE49-F238E27FC236}">
                <a16:creationId xmlns:a16="http://schemas.microsoft.com/office/drawing/2014/main" id="{5B803B25-C8A4-3B9F-5A25-21B56296520E}"/>
              </a:ext>
            </a:extLst>
          </p:cNvPr>
          <p:cNvSpPr txBox="1"/>
          <p:nvPr/>
        </p:nvSpPr>
        <p:spPr>
          <a:xfrm>
            <a:off x="849314" y="754580"/>
            <a:ext cx="1482659"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7" name="TextBox 14">
            <a:extLst>
              <a:ext uri="{FF2B5EF4-FFF2-40B4-BE49-F238E27FC236}">
                <a16:creationId xmlns:a16="http://schemas.microsoft.com/office/drawing/2014/main" id="{25B88700-C9B2-4443-1C32-3006FC85972F}"/>
              </a:ext>
            </a:extLst>
          </p:cNvPr>
          <p:cNvSpPr txBox="1"/>
          <p:nvPr/>
        </p:nvSpPr>
        <p:spPr>
          <a:xfrm>
            <a:off x="810062" y="2418658"/>
            <a:ext cx="1628338" cy="677108"/>
          </a:xfrm>
          <a:prstGeom prst="rect">
            <a:avLst/>
          </a:prstGeom>
        </p:spPr>
        <p:txBody>
          <a:bodyPr wrap="square" lIns="0" tIns="0" rIns="0" bIns="0" rtlCol="0" anchor="t">
            <a:spAutoFit/>
          </a:bodyPr>
          <a:lstStyle/>
          <a:p>
            <a:pPr algn="ctr" rtl="1"/>
            <a:r>
              <a:rPr lang="he-IL" sz="4400" dirty="0">
                <a:latin typeface="Varela Round" panose="00000500000000000000" pitchFamily="2" charset="-79"/>
                <a:cs typeface="Varela Round" panose="00000500000000000000" pitchFamily="2" charset="-79"/>
              </a:rPr>
              <a:t>2</a:t>
            </a:r>
            <a:endParaRPr lang="en-US" sz="4400" dirty="0">
              <a:latin typeface="Varela Round" panose="00000500000000000000" pitchFamily="2" charset="-79"/>
              <a:ea typeface="Hitchcut"/>
              <a:cs typeface="Varela Round" panose="00000500000000000000" pitchFamily="2" charset="-79"/>
              <a:sym typeface="Hitchcut"/>
            </a:endParaRPr>
          </a:p>
        </p:txBody>
      </p:sp>
    </p:spTree>
    <p:extLst>
      <p:ext uri="{BB962C8B-B14F-4D97-AF65-F5344CB8AC3E}">
        <p14:creationId xmlns:p14="http://schemas.microsoft.com/office/powerpoint/2010/main" val="42771458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6"/>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childTnLst>
              </p:cTn>
              <p:nextCondLst>
                <p:cond evt="onClick" delay="0">
                  <p:tgtEl>
                    <p:spTgt spid="1026"/>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8E6CE-BBB1-349B-C1CD-B572B42FBC16}"/>
            </a:ext>
          </a:extLst>
        </p:cNvPr>
        <p:cNvGrpSpPr/>
        <p:nvPr/>
      </p:nvGrpSpPr>
      <p:grpSpPr>
        <a:xfrm>
          <a:off x="0" y="0"/>
          <a:ext cx="0" cy="0"/>
          <a:chOff x="0" y="0"/>
          <a:chExt cx="0" cy="0"/>
        </a:xfrm>
      </p:grpSpPr>
      <p:sp>
        <p:nvSpPr>
          <p:cNvPr id="12" name="Freeform 2">
            <a:extLst>
              <a:ext uri="{FF2B5EF4-FFF2-40B4-BE49-F238E27FC236}">
                <a16:creationId xmlns:a16="http://schemas.microsoft.com/office/drawing/2014/main" id="{153600F3-C912-A4FE-76CC-24BA40AA926C}"/>
              </a:ext>
            </a:extLst>
          </p:cNvPr>
          <p:cNvSpPr/>
          <p:nvPr/>
        </p:nvSpPr>
        <p:spPr>
          <a:xfrm>
            <a:off x="5029200" y="723900"/>
            <a:ext cx="9761104" cy="2731801"/>
          </a:xfrm>
          <a:custGeom>
            <a:avLst/>
            <a:gdLst/>
            <a:ahLst/>
            <a:cxnLst/>
            <a:rect l="l" t="t" r="r" b="b"/>
            <a:pathLst>
              <a:path w="9634186" h="3636905">
                <a:moveTo>
                  <a:pt x="0" y="0"/>
                </a:moveTo>
                <a:lnTo>
                  <a:pt x="9634186" y="0"/>
                </a:lnTo>
                <a:lnTo>
                  <a:pt x="9634186" y="3636906"/>
                </a:lnTo>
                <a:lnTo>
                  <a:pt x="0" y="3636906"/>
                </a:lnTo>
                <a:lnTo>
                  <a:pt x="0" y="0"/>
                </a:lnTo>
                <a:close/>
              </a:path>
            </a:pathLst>
          </a:custGeom>
          <a:blipFill>
            <a:blip r:embed="rId2"/>
            <a:stretch>
              <a:fillRect/>
            </a:stretch>
          </a:blipFill>
        </p:spPr>
        <p:txBody>
          <a:bodyPr/>
          <a:lstStyle/>
          <a:p>
            <a:endParaRPr lang="he-IL"/>
          </a:p>
        </p:txBody>
      </p:sp>
      <p:sp>
        <p:nvSpPr>
          <p:cNvPr id="13" name="Freeform 3">
            <a:extLst>
              <a:ext uri="{FF2B5EF4-FFF2-40B4-BE49-F238E27FC236}">
                <a16:creationId xmlns:a16="http://schemas.microsoft.com/office/drawing/2014/main" id="{7FFB7747-C4C7-0517-27E2-41660105647E}"/>
              </a:ext>
            </a:extLst>
          </p:cNvPr>
          <p:cNvSpPr/>
          <p:nvPr/>
        </p:nvSpPr>
        <p:spPr>
          <a:xfrm>
            <a:off x="13290191" y="2089800"/>
            <a:ext cx="1649154" cy="1397658"/>
          </a:xfrm>
          <a:custGeom>
            <a:avLst/>
            <a:gdLst/>
            <a:ahLst/>
            <a:cxnLst/>
            <a:rect l="l" t="t" r="r" b="b"/>
            <a:pathLst>
              <a:path w="2809314" h="2380894">
                <a:moveTo>
                  <a:pt x="0" y="0"/>
                </a:moveTo>
                <a:lnTo>
                  <a:pt x="2809315" y="0"/>
                </a:lnTo>
                <a:lnTo>
                  <a:pt x="2809315" y="2380894"/>
                </a:lnTo>
                <a:lnTo>
                  <a:pt x="0" y="2380894"/>
                </a:lnTo>
                <a:lnTo>
                  <a:pt x="0" y="0"/>
                </a:lnTo>
                <a:close/>
              </a:path>
            </a:pathLst>
          </a:custGeom>
          <a:blipFill>
            <a:blip r:embed="rId3"/>
            <a:stretch>
              <a:fillRect/>
            </a:stretch>
          </a:blipFill>
        </p:spPr>
        <p:txBody>
          <a:bodyPr/>
          <a:lstStyle/>
          <a:p>
            <a:endParaRPr lang="he-IL"/>
          </a:p>
        </p:txBody>
      </p:sp>
      <p:pic>
        <p:nvPicPr>
          <p:cNvPr id="1026" name="Picture 2" descr="×ª××¦××ª ×ª××× × ×¢×××¨ ××¨×××">
            <a:extLst>
              <a:ext uri="{FF2B5EF4-FFF2-40B4-BE49-F238E27FC236}">
                <a16:creationId xmlns:a16="http://schemas.microsoft.com/office/drawing/2014/main" id="{01506AA7-3BE2-DFC1-D1AD-5821FF65E5F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12115800" y="4229100"/>
            <a:ext cx="4232733" cy="61593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קבוצה 4">
            <a:extLst>
              <a:ext uri="{FF2B5EF4-FFF2-40B4-BE49-F238E27FC236}">
                <a16:creationId xmlns:a16="http://schemas.microsoft.com/office/drawing/2014/main" id="{F0188F8B-682D-02BC-CC1D-392234699285}"/>
              </a:ext>
            </a:extLst>
          </p:cNvPr>
          <p:cNvGrpSpPr/>
          <p:nvPr/>
        </p:nvGrpSpPr>
        <p:grpSpPr>
          <a:xfrm>
            <a:off x="8079011" y="4229100"/>
            <a:ext cx="4232733" cy="6159309"/>
            <a:chOff x="3442771" y="2950975"/>
            <a:chExt cx="2814637" cy="4095750"/>
          </a:xfrm>
        </p:grpSpPr>
        <p:pic>
          <p:nvPicPr>
            <p:cNvPr id="21" name="Picture 2" descr="×ª××¦××ª ×ª××× × ×¢×××¨ ××¨×××">
              <a:extLst>
                <a:ext uri="{FF2B5EF4-FFF2-40B4-BE49-F238E27FC236}">
                  <a16:creationId xmlns:a16="http://schemas.microsoft.com/office/drawing/2014/main" id="{11A4AE9C-2FBC-DA9F-1759-13AAEE107D3B}"/>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3442771" y="2950975"/>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a:extLst>
                <a:ext uri="{FF2B5EF4-FFF2-40B4-BE49-F238E27FC236}">
                  <a16:creationId xmlns:a16="http://schemas.microsoft.com/office/drawing/2014/main" id="{09B7A794-B4E3-B44F-07BA-AE9EA6922A23}"/>
                </a:ext>
              </a:extLst>
            </p:cNvPr>
            <p:cNvSpPr/>
            <p:nvPr/>
          </p:nvSpPr>
          <p:spPr>
            <a:xfrm>
              <a:off x="4559873" y="4157907"/>
              <a:ext cx="748145" cy="849629"/>
            </a:xfrm>
            <a:prstGeom prst="rect">
              <a:avLst/>
            </a:prstGeom>
            <a:solidFill>
              <a:srgbClr val="EBF3F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18" name="TextBox 17">
              <a:extLst>
                <a:ext uri="{FF2B5EF4-FFF2-40B4-BE49-F238E27FC236}">
                  <a16:creationId xmlns:a16="http://schemas.microsoft.com/office/drawing/2014/main" id="{D4B12FE6-356E-8118-AFCD-EB1B26CB5C51}"/>
                </a:ext>
              </a:extLst>
            </p:cNvPr>
            <p:cNvSpPr txBox="1"/>
            <p:nvPr/>
          </p:nvSpPr>
          <p:spPr>
            <a:xfrm>
              <a:off x="4230285" y="4157907"/>
              <a:ext cx="1407320" cy="1046248"/>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1">
                      <a:lumMod val="75000"/>
                    </a:schemeClr>
                  </a:solidFill>
                  <a:latin typeface="Guttman Vilna" pitchFamily="2" charset="-79"/>
                  <a:cs typeface="Guttman Vilna" pitchFamily="2" charset="-79"/>
                </a:rPr>
                <a:t>בורא נפשות</a:t>
              </a:r>
            </a:p>
          </p:txBody>
        </p:sp>
      </p:grpSp>
      <p:grpSp>
        <p:nvGrpSpPr>
          <p:cNvPr id="6" name="קבוצה 5">
            <a:extLst>
              <a:ext uri="{FF2B5EF4-FFF2-40B4-BE49-F238E27FC236}">
                <a16:creationId xmlns:a16="http://schemas.microsoft.com/office/drawing/2014/main" id="{8FEB7CD7-ADB0-45DE-5B80-69284676D330}"/>
              </a:ext>
            </a:extLst>
          </p:cNvPr>
          <p:cNvGrpSpPr/>
          <p:nvPr/>
        </p:nvGrpSpPr>
        <p:grpSpPr>
          <a:xfrm>
            <a:off x="3975358" y="4241991"/>
            <a:ext cx="4232733" cy="6159309"/>
            <a:chOff x="611510" y="2898939"/>
            <a:chExt cx="2814637" cy="4095750"/>
          </a:xfrm>
        </p:grpSpPr>
        <p:pic>
          <p:nvPicPr>
            <p:cNvPr id="22" name="Picture 2" descr="×ª××¦××ª ×ª××× × ×¢×××¨ ××¨×××">
              <a:extLst>
                <a:ext uri="{FF2B5EF4-FFF2-40B4-BE49-F238E27FC236}">
                  <a16:creationId xmlns:a16="http://schemas.microsoft.com/office/drawing/2014/main" id="{62FAD5FA-E6A8-EE8A-A8A9-CA5B04227A7D}"/>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611510" y="2898939"/>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23" name="מלבן 22">
              <a:extLst>
                <a:ext uri="{FF2B5EF4-FFF2-40B4-BE49-F238E27FC236}">
                  <a16:creationId xmlns:a16="http://schemas.microsoft.com/office/drawing/2014/main" id="{18383EFD-7CE4-0573-8EF8-D24766F481EF}"/>
                </a:ext>
              </a:extLst>
            </p:cNvPr>
            <p:cNvSpPr/>
            <p:nvPr/>
          </p:nvSpPr>
          <p:spPr>
            <a:xfrm>
              <a:off x="1736320" y="4081687"/>
              <a:ext cx="748145" cy="849629"/>
            </a:xfrm>
            <a:prstGeom prst="rect">
              <a:avLst/>
            </a:prstGeom>
            <a:solidFill>
              <a:srgbClr val="FAF1E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24" name="TextBox 23">
              <a:extLst>
                <a:ext uri="{FF2B5EF4-FFF2-40B4-BE49-F238E27FC236}">
                  <a16:creationId xmlns:a16="http://schemas.microsoft.com/office/drawing/2014/main" id="{B5BDB56B-F671-503B-64BF-40341759FB51}"/>
                </a:ext>
              </a:extLst>
            </p:cNvPr>
            <p:cNvSpPr txBox="1"/>
            <p:nvPr/>
          </p:nvSpPr>
          <p:spPr>
            <a:xfrm>
              <a:off x="1406732" y="4081687"/>
              <a:ext cx="1407320" cy="1538674"/>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6">
                      <a:lumMod val="75000"/>
                    </a:schemeClr>
                  </a:solidFill>
                  <a:latin typeface="Guttman Vilna" pitchFamily="2" charset="-79"/>
                  <a:cs typeface="Guttman Vilna" pitchFamily="2" charset="-79"/>
                </a:rPr>
                <a:t>ברכת מעין שלוש</a:t>
              </a:r>
            </a:p>
          </p:txBody>
        </p:sp>
      </p:grpSp>
      <p:sp>
        <p:nvSpPr>
          <p:cNvPr id="3" name="TextBox 14">
            <a:extLst>
              <a:ext uri="{FF2B5EF4-FFF2-40B4-BE49-F238E27FC236}">
                <a16:creationId xmlns:a16="http://schemas.microsoft.com/office/drawing/2014/main" id="{24FA22B5-CD8E-2816-A2BB-28404FF1190D}"/>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11" name="תיבת טקסט 10">
            <a:extLst>
              <a:ext uri="{FF2B5EF4-FFF2-40B4-BE49-F238E27FC236}">
                <a16:creationId xmlns:a16="http://schemas.microsoft.com/office/drawing/2014/main" id="{9BBC7F16-C30E-8614-E87D-D3AE0F33B187}"/>
              </a:ext>
            </a:extLst>
          </p:cNvPr>
          <p:cNvSpPr txBox="1"/>
          <p:nvPr/>
        </p:nvSpPr>
        <p:spPr>
          <a:xfrm>
            <a:off x="5359028" y="1257300"/>
            <a:ext cx="8731102" cy="1754326"/>
          </a:xfrm>
          <a:prstGeom prst="rect">
            <a:avLst/>
          </a:prstGeom>
          <a:noFill/>
        </p:spPr>
        <p:txBody>
          <a:bodyPr wrap="square">
            <a:spAutoFit/>
          </a:bodyPr>
          <a:lstStyle/>
          <a:p>
            <a:pPr algn="ctr" rtl="1"/>
            <a:r>
              <a:rPr lang="he-IL" sz="5400" dirty="0">
                <a:latin typeface="Suez One" panose="00000500000000000000" pitchFamily="2" charset="-79"/>
                <a:cs typeface="Suez One" panose="00000500000000000000" pitchFamily="2" charset="-79"/>
              </a:rPr>
              <a:t>איזו ברכה אחרונה מברכים אחרי כוס יין?</a:t>
            </a:r>
            <a:endParaRPr lang="en-US" sz="5400" dirty="0">
              <a:latin typeface="Suez One" panose="00000500000000000000" pitchFamily="2" charset="-79"/>
              <a:cs typeface="Suez One" panose="00000500000000000000" pitchFamily="2" charset="-79"/>
            </a:endParaRPr>
          </a:p>
        </p:txBody>
      </p:sp>
      <p:sp>
        <p:nvSpPr>
          <p:cNvPr id="9" name="לחצן פעולה: קדימה או הבא 8">
            <a:hlinkClick r:id="" action="ppaction://hlinkshowjump?jump=nextslide" highlightClick="1"/>
            <a:extLst>
              <a:ext uri="{FF2B5EF4-FFF2-40B4-BE49-F238E27FC236}">
                <a16:creationId xmlns:a16="http://schemas.microsoft.com/office/drawing/2014/main" id="{54B67734-9746-97F1-5773-22193AC01485}"/>
              </a:ext>
            </a:extLst>
          </p:cNvPr>
          <p:cNvSpPr/>
          <p:nvPr/>
        </p:nvSpPr>
        <p:spPr>
          <a:xfrm>
            <a:off x="2971800" y="8877300"/>
            <a:ext cx="629367" cy="762000"/>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he-IL"/>
          </a:p>
        </p:txBody>
      </p:sp>
      <p:pic>
        <p:nvPicPr>
          <p:cNvPr id="2" name="תמונה 1">
            <a:extLst>
              <a:ext uri="{FF2B5EF4-FFF2-40B4-BE49-F238E27FC236}">
                <a16:creationId xmlns:a16="http://schemas.microsoft.com/office/drawing/2014/main" id="{CB52932E-CA3B-200B-CBD2-E804606E8EED}"/>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4522" y="0"/>
            <a:ext cx="2519239" cy="10283212"/>
          </a:xfrm>
          <a:prstGeom prst="rect">
            <a:avLst/>
          </a:prstGeom>
        </p:spPr>
      </p:pic>
      <p:pic>
        <p:nvPicPr>
          <p:cNvPr id="7" name="תמונה 6" descr="תמונה שמכילה עיגול, קו, עיצוב&#10;&#10;תוכן בינה מלאכותית גנרטיבית עשוי להיות שגוי.">
            <a:extLst>
              <a:ext uri="{FF2B5EF4-FFF2-40B4-BE49-F238E27FC236}">
                <a16:creationId xmlns:a16="http://schemas.microsoft.com/office/drawing/2014/main" id="{F38F9429-8603-69A5-FAFA-A0B8911C142D}"/>
              </a:ext>
            </a:extLst>
          </p:cNvPr>
          <p:cNvPicPr>
            <a:picLocks noChangeAspect="1"/>
          </p:cNvPicPr>
          <p:nvPr/>
        </p:nvPicPr>
        <p:blipFill>
          <a:blip r:embed="rId8"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9">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304800" y="-412861"/>
            <a:ext cx="3278926" cy="4108561"/>
          </a:xfrm>
          <a:prstGeom prst="rect">
            <a:avLst/>
          </a:prstGeom>
        </p:spPr>
      </p:pic>
      <p:sp>
        <p:nvSpPr>
          <p:cNvPr id="8" name="אליפסה 7">
            <a:extLst>
              <a:ext uri="{FF2B5EF4-FFF2-40B4-BE49-F238E27FC236}">
                <a16:creationId xmlns:a16="http://schemas.microsoft.com/office/drawing/2014/main" id="{A77A82D4-5F13-F1FD-31E5-07B0923930F3}"/>
              </a:ext>
            </a:extLst>
          </p:cNvPr>
          <p:cNvSpPr/>
          <p:nvPr/>
        </p:nvSpPr>
        <p:spPr>
          <a:xfrm>
            <a:off x="700376" y="577739"/>
            <a:ext cx="1814224" cy="176394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0" name="TextBox 14">
            <a:extLst>
              <a:ext uri="{FF2B5EF4-FFF2-40B4-BE49-F238E27FC236}">
                <a16:creationId xmlns:a16="http://schemas.microsoft.com/office/drawing/2014/main" id="{AE814328-E922-CE3D-4304-06C685625FD7}"/>
              </a:ext>
            </a:extLst>
          </p:cNvPr>
          <p:cNvSpPr txBox="1"/>
          <p:nvPr/>
        </p:nvSpPr>
        <p:spPr>
          <a:xfrm>
            <a:off x="849314" y="754580"/>
            <a:ext cx="1482659"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5" name="TextBox 14">
            <a:extLst>
              <a:ext uri="{FF2B5EF4-FFF2-40B4-BE49-F238E27FC236}">
                <a16:creationId xmlns:a16="http://schemas.microsoft.com/office/drawing/2014/main" id="{B5857D16-9004-ED91-C631-9D21E7BDA124}"/>
              </a:ext>
            </a:extLst>
          </p:cNvPr>
          <p:cNvSpPr txBox="1"/>
          <p:nvPr/>
        </p:nvSpPr>
        <p:spPr>
          <a:xfrm>
            <a:off x="810062" y="2418658"/>
            <a:ext cx="1628338" cy="677108"/>
          </a:xfrm>
          <a:prstGeom prst="rect">
            <a:avLst/>
          </a:prstGeom>
        </p:spPr>
        <p:txBody>
          <a:bodyPr wrap="square" lIns="0" tIns="0" rIns="0" bIns="0" rtlCol="0" anchor="t">
            <a:spAutoFit/>
          </a:bodyPr>
          <a:lstStyle/>
          <a:p>
            <a:pPr algn="ctr" rtl="1"/>
            <a:r>
              <a:rPr lang="he-IL" sz="4400" dirty="0">
                <a:latin typeface="Varela Round" panose="00000500000000000000" pitchFamily="2" charset="-79"/>
                <a:cs typeface="Varela Round" panose="00000500000000000000" pitchFamily="2" charset="-79"/>
              </a:rPr>
              <a:t>2</a:t>
            </a:r>
            <a:endParaRPr lang="en-US" sz="4400" dirty="0">
              <a:latin typeface="Varela Round" panose="00000500000000000000" pitchFamily="2" charset="-79"/>
              <a:ea typeface="Hitchcut"/>
              <a:cs typeface="Varela Round" panose="00000500000000000000" pitchFamily="2" charset="-79"/>
              <a:sym typeface="Hitchcut"/>
            </a:endParaRPr>
          </a:p>
        </p:txBody>
      </p:sp>
    </p:spTree>
    <p:extLst>
      <p:ext uri="{BB962C8B-B14F-4D97-AF65-F5344CB8AC3E}">
        <p14:creationId xmlns:p14="http://schemas.microsoft.com/office/powerpoint/2010/main" val="2030094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6"/>
                                        </p:tgtEl>
                                      </p:cBhvr>
                                      <p:by x="150000" y="150000"/>
                                    </p:animScale>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026"/>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026"/>
                                        </p:tgtEl>
                                        <p:attrNameLst>
                                          <p:attrName>r</p:attrName>
                                        </p:attrNameLst>
                                      </p:cBhvr>
                                    </p:animRot>
                                    <p:animRot by="-240000">
                                      <p:cBhvr>
                                        <p:cTn id="21" dur="200" fill="hold">
                                          <p:stCondLst>
                                            <p:cond delay="200"/>
                                          </p:stCondLst>
                                        </p:cTn>
                                        <p:tgtEl>
                                          <p:spTgt spid="1026"/>
                                        </p:tgtEl>
                                        <p:attrNameLst>
                                          <p:attrName>r</p:attrName>
                                        </p:attrNameLst>
                                      </p:cBhvr>
                                    </p:animRot>
                                    <p:animRot by="240000">
                                      <p:cBhvr>
                                        <p:cTn id="22" dur="200" fill="hold">
                                          <p:stCondLst>
                                            <p:cond delay="400"/>
                                          </p:stCondLst>
                                        </p:cTn>
                                        <p:tgtEl>
                                          <p:spTgt spid="1026"/>
                                        </p:tgtEl>
                                        <p:attrNameLst>
                                          <p:attrName>r</p:attrName>
                                        </p:attrNameLst>
                                      </p:cBhvr>
                                    </p:animRot>
                                    <p:animRot by="-240000">
                                      <p:cBhvr>
                                        <p:cTn id="23" dur="200" fill="hold">
                                          <p:stCondLst>
                                            <p:cond delay="600"/>
                                          </p:stCondLst>
                                        </p:cTn>
                                        <p:tgtEl>
                                          <p:spTgt spid="1026"/>
                                        </p:tgtEl>
                                        <p:attrNameLst>
                                          <p:attrName>r</p:attrName>
                                        </p:attrNameLst>
                                      </p:cBhvr>
                                    </p:animRot>
                                    <p:animRot by="120000">
                                      <p:cBhvr>
                                        <p:cTn id="24"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102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BFB2A-3245-E0D0-32EE-3087C0E011A8}"/>
            </a:ext>
          </a:extLst>
        </p:cNvPr>
        <p:cNvGrpSpPr/>
        <p:nvPr/>
      </p:nvGrpSpPr>
      <p:grpSpPr>
        <a:xfrm>
          <a:off x="0" y="0"/>
          <a:ext cx="0" cy="0"/>
          <a:chOff x="0" y="0"/>
          <a:chExt cx="0" cy="0"/>
        </a:xfrm>
      </p:grpSpPr>
      <p:sp>
        <p:nvSpPr>
          <p:cNvPr id="12" name="Freeform 2">
            <a:extLst>
              <a:ext uri="{FF2B5EF4-FFF2-40B4-BE49-F238E27FC236}">
                <a16:creationId xmlns:a16="http://schemas.microsoft.com/office/drawing/2014/main" id="{D6F38CC8-B26F-8E1E-C07E-3618DBF67828}"/>
              </a:ext>
            </a:extLst>
          </p:cNvPr>
          <p:cNvSpPr/>
          <p:nvPr/>
        </p:nvSpPr>
        <p:spPr>
          <a:xfrm>
            <a:off x="5029200" y="723900"/>
            <a:ext cx="9761104" cy="2731801"/>
          </a:xfrm>
          <a:custGeom>
            <a:avLst/>
            <a:gdLst/>
            <a:ahLst/>
            <a:cxnLst/>
            <a:rect l="l" t="t" r="r" b="b"/>
            <a:pathLst>
              <a:path w="9634186" h="3636905">
                <a:moveTo>
                  <a:pt x="0" y="0"/>
                </a:moveTo>
                <a:lnTo>
                  <a:pt x="9634186" y="0"/>
                </a:lnTo>
                <a:lnTo>
                  <a:pt x="9634186" y="3636906"/>
                </a:lnTo>
                <a:lnTo>
                  <a:pt x="0" y="3636906"/>
                </a:lnTo>
                <a:lnTo>
                  <a:pt x="0" y="0"/>
                </a:lnTo>
                <a:close/>
              </a:path>
            </a:pathLst>
          </a:custGeom>
          <a:blipFill>
            <a:blip r:embed="rId2"/>
            <a:stretch>
              <a:fillRect/>
            </a:stretch>
          </a:blipFill>
        </p:spPr>
        <p:txBody>
          <a:bodyPr/>
          <a:lstStyle/>
          <a:p>
            <a:endParaRPr lang="he-IL"/>
          </a:p>
        </p:txBody>
      </p:sp>
      <p:sp>
        <p:nvSpPr>
          <p:cNvPr id="13" name="Freeform 3">
            <a:extLst>
              <a:ext uri="{FF2B5EF4-FFF2-40B4-BE49-F238E27FC236}">
                <a16:creationId xmlns:a16="http://schemas.microsoft.com/office/drawing/2014/main" id="{1CA41808-2D74-975B-CC88-0317510E5A5F}"/>
              </a:ext>
            </a:extLst>
          </p:cNvPr>
          <p:cNvSpPr/>
          <p:nvPr/>
        </p:nvSpPr>
        <p:spPr>
          <a:xfrm>
            <a:off x="13290191" y="2089800"/>
            <a:ext cx="1649154" cy="1397658"/>
          </a:xfrm>
          <a:custGeom>
            <a:avLst/>
            <a:gdLst/>
            <a:ahLst/>
            <a:cxnLst/>
            <a:rect l="l" t="t" r="r" b="b"/>
            <a:pathLst>
              <a:path w="2809314" h="2380894">
                <a:moveTo>
                  <a:pt x="0" y="0"/>
                </a:moveTo>
                <a:lnTo>
                  <a:pt x="2809315" y="0"/>
                </a:lnTo>
                <a:lnTo>
                  <a:pt x="2809315" y="2380894"/>
                </a:lnTo>
                <a:lnTo>
                  <a:pt x="0" y="2380894"/>
                </a:lnTo>
                <a:lnTo>
                  <a:pt x="0" y="0"/>
                </a:lnTo>
                <a:close/>
              </a:path>
            </a:pathLst>
          </a:custGeom>
          <a:blipFill>
            <a:blip r:embed="rId3"/>
            <a:stretch>
              <a:fillRect/>
            </a:stretch>
          </a:blipFill>
        </p:spPr>
        <p:txBody>
          <a:bodyPr/>
          <a:lstStyle/>
          <a:p>
            <a:endParaRPr lang="he-IL"/>
          </a:p>
        </p:txBody>
      </p:sp>
      <p:pic>
        <p:nvPicPr>
          <p:cNvPr id="1026" name="Picture 2" descr="×ª××¦××ª ×ª××× × ×¢×××¨ ××¨×××">
            <a:extLst>
              <a:ext uri="{FF2B5EF4-FFF2-40B4-BE49-F238E27FC236}">
                <a16:creationId xmlns:a16="http://schemas.microsoft.com/office/drawing/2014/main" id="{B6553D4A-B242-B95E-8357-C9BE87DF2E6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12115800" y="4229100"/>
            <a:ext cx="4232733" cy="61593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קבוצה 4">
            <a:extLst>
              <a:ext uri="{FF2B5EF4-FFF2-40B4-BE49-F238E27FC236}">
                <a16:creationId xmlns:a16="http://schemas.microsoft.com/office/drawing/2014/main" id="{A3FEE9BD-C01D-7214-A223-438CBB9CE638}"/>
              </a:ext>
            </a:extLst>
          </p:cNvPr>
          <p:cNvGrpSpPr/>
          <p:nvPr/>
        </p:nvGrpSpPr>
        <p:grpSpPr>
          <a:xfrm>
            <a:off x="8079011" y="4229100"/>
            <a:ext cx="4232733" cy="6159309"/>
            <a:chOff x="3442771" y="2950975"/>
            <a:chExt cx="2814637" cy="4095750"/>
          </a:xfrm>
        </p:grpSpPr>
        <p:pic>
          <p:nvPicPr>
            <p:cNvPr id="21" name="Picture 2" descr="×ª××¦××ª ×ª××× × ×¢×××¨ ××¨×××">
              <a:extLst>
                <a:ext uri="{FF2B5EF4-FFF2-40B4-BE49-F238E27FC236}">
                  <a16:creationId xmlns:a16="http://schemas.microsoft.com/office/drawing/2014/main" id="{E198679B-850D-F68B-75CF-0D33C0EE72A9}"/>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3442771" y="2950975"/>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a:extLst>
                <a:ext uri="{FF2B5EF4-FFF2-40B4-BE49-F238E27FC236}">
                  <a16:creationId xmlns:a16="http://schemas.microsoft.com/office/drawing/2014/main" id="{EB21AF10-4E94-93A5-2DEE-1A390D405B9D}"/>
                </a:ext>
              </a:extLst>
            </p:cNvPr>
            <p:cNvSpPr/>
            <p:nvPr/>
          </p:nvSpPr>
          <p:spPr>
            <a:xfrm>
              <a:off x="4559873" y="4157907"/>
              <a:ext cx="748145" cy="849629"/>
            </a:xfrm>
            <a:prstGeom prst="rect">
              <a:avLst/>
            </a:prstGeom>
            <a:solidFill>
              <a:srgbClr val="EBF3F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18" name="TextBox 17">
              <a:extLst>
                <a:ext uri="{FF2B5EF4-FFF2-40B4-BE49-F238E27FC236}">
                  <a16:creationId xmlns:a16="http://schemas.microsoft.com/office/drawing/2014/main" id="{B87CA7E2-422A-0E84-94CD-EA8FB2C7C3E4}"/>
                </a:ext>
              </a:extLst>
            </p:cNvPr>
            <p:cNvSpPr txBox="1"/>
            <p:nvPr/>
          </p:nvSpPr>
          <p:spPr>
            <a:xfrm>
              <a:off x="4230285" y="4157907"/>
              <a:ext cx="1407320" cy="1046248"/>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1">
                      <a:lumMod val="75000"/>
                    </a:schemeClr>
                  </a:solidFill>
                  <a:latin typeface="Guttman Vilna" pitchFamily="2" charset="-79"/>
                  <a:cs typeface="Guttman Vilna" pitchFamily="2" charset="-79"/>
                </a:rPr>
                <a:t>בורא נפשות</a:t>
              </a:r>
            </a:p>
          </p:txBody>
        </p:sp>
      </p:grpSp>
      <p:grpSp>
        <p:nvGrpSpPr>
          <p:cNvPr id="6" name="קבוצה 5">
            <a:extLst>
              <a:ext uri="{FF2B5EF4-FFF2-40B4-BE49-F238E27FC236}">
                <a16:creationId xmlns:a16="http://schemas.microsoft.com/office/drawing/2014/main" id="{E9103682-99C9-A14D-E804-F7E122CC6EE0}"/>
              </a:ext>
            </a:extLst>
          </p:cNvPr>
          <p:cNvGrpSpPr/>
          <p:nvPr/>
        </p:nvGrpSpPr>
        <p:grpSpPr>
          <a:xfrm>
            <a:off x="3975358" y="4241991"/>
            <a:ext cx="4232733" cy="6159309"/>
            <a:chOff x="611510" y="2898939"/>
            <a:chExt cx="2814637" cy="4095750"/>
          </a:xfrm>
        </p:grpSpPr>
        <p:pic>
          <p:nvPicPr>
            <p:cNvPr id="22" name="Picture 2" descr="×ª××¦××ª ×ª××× × ×¢×××¨ ××¨×××">
              <a:extLst>
                <a:ext uri="{FF2B5EF4-FFF2-40B4-BE49-F238E27FC236}">
                  <a16:creationId xmlns:a16="http://schemas.microsoft.com/office/drawing/2014/main" id="{9C4806F3-9EC0-0CA4-1210-6CA856CFC057}"/>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611510" y="2898939"/>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23" name="מלבן 22">
              <a:extLst>
                <a:ext uri="{FF2B5EF4-FFF2-40B4-BE49-F238E27FC236}">
                  <a16:creationId xmlns:a16="http://schemas.microsoft.com/office/drawing/2014/main" id="{424929AF-97C2-3256-85A4-23A9527E8D51}"/>
                </a:ext>
              </a:extLst>
            </p:cNvPr>
            <p:cNvSpPr/>
            <p:nvPr/>
          </p:nvSpPr>
          <p:spPr>
            <a:xfrm>
              <a:off x="1736320" y="4081687"/>
              <a:ext cx="748145" cy="849629"/>
            </a:xfrm>
            <a:prstGeom prst="rect">
              <a:avLst/>
            </a:prstGeom>
            <a:solidFill>
              <a:srgbClr val="FAF1E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24" name="TextBox 23">
              <a:extLst>
                <a:ext uri="{FF2B5EF4-FFF2-40B4-BE49-F238E27FC236}">
                  <a16:creationId xmlns:a16="http://schemas.microsoft.com/office/drawing/2014/main" id="{30375B29-F0A7-8EF6-3DB5-D2C2ED3716B3}"/>
                </a:ext>
              </a:extLst>
            </p:cNvPr>
            <p:cNvSpPr txBox="1"/>
            <p:nvPr/>
          </p:nvSpPr>
          <p:spPr>
            <a:xfrm>
              <a:off x="1406732" y="4081687"/>
              <a:ext cx="1407320" cy="1538674"/>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6">
                      <a:lumMod val="75000"/>
                    </a:schemeClr>
                  </a:solidFill>
                  <a:latin typeface="Guttman Vilna" pitchFamily="2" charset="-79"/>
                  <a:cs typeface="Guttman Vilna" pitchFamily="2" charset="-79"/>
                </a:rPr>
                <a:t>ברכת מעין שלוש</a:t>
              </a:r>
            </a:p>
          </p:txBody>
        </p:sp>
      </p:grpSp>
      <p:sp>
        <p:nvSpPr>
          <p:cNvPr id="3" name="TextBox 14">
            <a:extLst>
              <a:ext uri="{FF2B5EF4-FFF2-40B4-BE49-F238E27FC236}">
                <a16:creationId xmlns:a16="http://schemas.microsoft.com/office/drawing/2014/main" id="{3710CB18-5196-A5A9-BCF2-783DB39CFFC0}"/>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11" name="תיבת טקסט 10">
            <a:extLst>
              <a:ext uri="{FF2B5EF4-FFF2-40B4-BE49-F238E27FC236}">
                <a16:creationId xmlns:a16="http://schemas.microsoft.com/office/drawing/2014/main" id="{477412D1-A6E8-6002-0CD6-64F4850C0F4D}"/>
              </a:ext>
            </a:extLst>
          </p:cNvPr>
          <p:cNvSpPr txBox="1"/>
          <p:nvPr/>
        </p:nvSpPr>
        <p:spPr>
          <a:xfrm>
            <a:off x="5359028" y="1257300"/>
            <a:ext cx="8731102" cy="1754326"/>
          </a:xfrm>
          <a:prstGeom prst="rect">
            <a:avLst/>
          </a:prstGeom>
          <a:noFill/>
        </p:spPr>
        <p:txBody>
          <a:bodyPr wrap="square">
            <a:spAutoFit/>
          </a:bodyPr>
          <a:lstStyle/>
          <a:p>
            <a:pPr lvl="0" algn="ctr" rtl="1"/>
            <a:r>
              <a:rPr lang="he-IL" sz="5400" dirty="0">
                <a:latin typeface="Suez One" panose="00000500000000000000" pitchFamily="2" charset="-79"/>
                <a:cs typeface="Suez One" panose="00000500000000000000" pitchFamily="2" charset="-79"/>
              </a:rPr>
              <a:t>איזו ברכה אחרונה מברכים אחרי מנת בשר?</a:t>
            </a:r>
            <a:endParaRPr lang="en-US" sz="5400" dirty="0">
              <a:latin typeface="Suez One" panose="00000500000000000000" pitchFamily="2" charset="-79"/>
              <a:cs typeface="Suez One" panose="00000500000000000000" pitchFamily="2" charset="-79"/>
            </a:endParaRPr>
          </a:p>
        </p:txBody>
      </p:sp>
      <p:sp>
        <p:nvSpPr>
          <p:cNvPr id="9" name="לחצן פעולה: קדימה או הבא 8">
            <a:hlinkClick r:id="" action="ppaction://hlinkshowjump?jump=nextslide" highlightClick="1"/>
            <a:extLst>
              <a:ext uri="{FF2B5EF4-FFF2-40B4-BE49-F238E27FC236}">
                <a16:creationId xmlns:a16="http://schemas.microsoft.com/office/drawing/2014/main" id="{F43BC20E-B322-5B10-D8A8-EBFDE232C82F}"/>
              </a:ext>
            </a:extLst>
          </p:cNvPr>
          <p:cNvSpPr/>
          <p:nvPr/>
        </p:nvSpPr>
        <p:spPr>
          <a:xfrm>
            <a:off x="2971800" y="8877300"/>
            <a:ext cx="629367" cy="762000"/>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he-IL"/>
          </a:p>
        </p:txBody>
      </p:sp>
      <p:pic>
        <p:nvPicPr>
          <p:cNvPr id="2" name="תמונה 1">
            <a:extLst>
              <a:ext uri="{FF2B5EF4-FFF2-40B4-BE49-F238E27FC236}">
                <a16:creationId xmlns:a16="http://schemas.microsoft.com/office/drawing/2014/main" id="{1AA56B13-9DF6-5881-F762-D40CEA401CDD}"/>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4522" y="0"/>
            <a:ext cx="2519239" cy="10283212"/>
          </a:xfrm>
          <a:prstGeom prst="rect">
            <a:avLst/>
          </a:prstGeom>
        </p:spPr>
      </p:pic>
      <p:pic>
        <p:nvPicPr>
          <p:cNvPr id="7" name="תמונה 6" descr="תמונה שמכילה עיגול, קו, עיצוב&#10;&#10;תוכן בינה מלאכותית גנרטיבית עשוי להיות שגוי.">
            <a:extLst>
              <a:ext uri="{FF2B5EF4-FFF2-40B4-BE49-F238E27FC236}">
                <a16:creationId xmlns:a16="http://schemas.microsoft.com/office/drawing/2014/main" id="{9EA09208-E6BB-057C-F9EA-AF5749F191DB}"/>
              </a:ext>
            </a:extLst>
          </p:cNvPr>
          <p:cNvPicPr>
            <a:picLocks noChangeAspect="1"/>
          </p:cNvPicPr>
          <p:nvPr/>
        </p:nvPicPr>
        <p:blipFill>
          <a:blip r:embed="rId8"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9">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304800" y="-412861"/>
            <a:ext cx="3278926" cy="4108561"/>
          </a:xfrm>
          <a:prstGeom prst="rect">
            <a:avLst/>
          </a:prstGeom>
        </p:spPr>
      </p:pic>
      <p:sp>
        <p:nvSpPr>
          <p:cNvPr id="8" name="אליפסה 7">
            <a:extLst>
              <a:ext uri="{FF2B5EF4-FFF2-40B4-BE49-F238E27FC236}">
                <a16:creationId xmlns:a16="http://schemas.microsoft.com/office/drawing/2014/main" id="{EE9E2FB9-C665-C593-BF96-B5E30C16CD87}"/>
              </a:ext>
            </a:extLst>
          </p:cNvPr>
          <p:cNvSpPr/>
          <p:nvPr/>
        </p:nvSpPr>
        <p:spPr>
          <a:xfrm>
            <a:off x="700376" y="577739"/>
            <a:ext cx="1814224" cy="176394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0" name="TextBox 14">
            <a:extLst>
              <a:ext uri="{FF2B5EF4-FFF2-40B4-BE49-F238E27FC236}">
                <a16:creationId xmlns:a16="http://schemas.microsoft.com/office/drawing/2014/main" id="{E229D497-3661-E0B2-87E5-392AEFE78FE7}"/>
              </a:ext>
            </a:extLst>
          </p:cNvPr>
          <p:cNvSpPr txBox="1"/>
          <p:nvPr/>
        </p:nvSpPr>
        <p:spPr>
          <a:xfrm>
            <a:off x="849314" y="754580"/>
            <a:ext cx="1482659"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5" name="TextBox 14">
            <a:extLst>
              <a:ext uri="{FF2B5EF4-FFF2-40B4-BE49-F238E27FC236}">
                <a16:creationId xmlns:a16="http://schemas.microsoft.com/office/drawing/2014/main" id="{738E7A67-87B5-D7B6-8B4E-12A0F85FC773}"/>
              </a:ext>
            </a:extLst>
          </p:cNvPr>
          <p:cNvSpPr txBox="1"/>
          <p:nvPr/>
        </p:nvSpPr>
        <p:spPr>
          <a:xfrm>
            <a:off x="810062" y="2418658"/>
            <a:ext cx="1628338" cy="677108"/>
          </a:xfrm>
          <a:prstGeom prst="rect">
            <a:avLst/>
          </a:prstGeom>
        </p:spPr>
        <p:txBody>
          <a:bodyPr wrap="square" lIns="0" tIns="0" rIns="0" bIns="0" rtlCol="0" anchor="t">
            <a:spAutoFit/>
          </a:bodyPr>
          <a:lstStyle/>
          <a:p>
            <a:pPr algn="ctr" rtl="1"/>
            <a:r>
              <a:rPr lang="he-IL" sz="4400" dirty="0">
                <a:latin typeface="Varela Round" panose="00000500000000000000" pitchFamily="2" charset="-79"/>
                <a:cs typeface="Varela Round" panose="00000500000000000000" pitchFamily="2" charset="-79"/>
              </a:rPr>
              <a:t>2</a:t>
            </a:r>
            <a:endParaRPr lang="en-US" sz="4400" dirty="0">
              <a:latin typeface="Varela Round" panose="00000500000000000000" pitchFamily="2" charset="-79"/>
              <a:ea typeface="Hitchcut"/>
              <a:cs typeface="Varela Round" panose="00000500000000000000" pitchFamily="2" charset="-79"/>
              <a:sym typeface="Hitchcut"/>
            </a:endParaRPr>
          </a:p>
        </p:txBody>
      </p:sp>
    </p:spTree>
    <p:extLst>
      <p:ext uri="{BB962C8B-B14F-4D97-AF65-F5344CB8AC3E}">
        <p14:creationId xmlns:p14="http://schemas.microsoft.com/office/powerpoint/2010/main" val="2720115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026"/>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026"/>
                                        </p:tgtEl>
                                        <p:attrNameLst>
                                          <p:attrName>r</p:attrName>
                                        </p:attrNameLst>
                                      </p:cBhvr>
                                    </p:animRot>
                                    <p:animRot by="-240000">
                                      <p:cBhvr>
                                        <p:cTn id="21" dur="200" fill="hold">
                                          <p:stCondLst>
                                            <p:cond delay="200"/>
                                          </p:stCondLst>
                                        </p:cTn>
                                        <p:tgtEl>
                                          <p:spTgt spid="1026"/>
                                        </p:tgtEl>
                                        <p:attrNameLst>
                                          <p:attrName>r</p:attrName>
                                        </p:attrNameLst>
                                      </p:cBhvr>
                                    </p:animRot>
                                    <p:animRot by="240000">
                                      <p:cBhvr>
                                        <p:cTn id="22" dur="200" fill="hold">
                                          <p:stCondLst>
                                            <p:cond delay="400"/>
                                          </p:stCondLst>
                                        </p:cTn>
                                        <p:tgtEl>
                                          <p:spTgt spid="1026"/>
                                        </p:tgtEl>
                                        <p:attrNameLst>
                                          <p:attrName>r</p:attrName>
                                        </p:attrNameLst>
                                      </p:cBhvr>
                                    </p:animRot>
                                    <p:animRot by="-240000">
                                      <p:cBhvr>
                                        <p:cTn id="23" dur="200" fill="hold">
                                          <p:stCondLst>
                                            <p:cond delay="600"/>
                                          </p:stCondLst>
                                        </p:cTn>
                                        <p:tgtEl>
                                          <p:spTgt spid="1026"/>
                                        </p:tgtEl>
                                        <p:attrNameLst>
                                          <p:attrName>r</p:attrName>
                                        </p:attrNameLst>
                                      </p:cBhvr>
                                    </p:animRot>
                                    <p:animRot by="120000">
                                      <p:cBhvr>
                                        <p:cTn id="24"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102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CBCAA-25DF-7CA2-80FA-3B56D67EDA59}"/>
            </a:ext>
          </a:extLst>
        </p:cNvPr>
        <p:cNvGrpSpPr/>
        <p:nvPr/>
      </p:nvGrpSpPr>
      <p:grpSpPr>
        <a:xfrm>
          <a:off x="0" y="0"/>
          <a:ext cx="0" cy="0"/>
          <a:chOff x="0" y="0"/>
          <a:chExt cx="0" cy="0"/>
        </a:xfrm>
      </p:grpSpPr>
      <p:sp>
        <p:nvSpPr>
          <p:cNvPr id="12" name="Freeform 2">
            <a:extLst>
              <a:ext uri="{FF2B5EF4-FFF2-40B4-BE49-F238E27FC236}">
                <a16:creationId xmlns:a16="http://schemas.microsoft.com/office/drawing/2014/main" id="{E706D5A7-89FC-9336-68D1-EC9078D36D96}"/>
              </a:ext>
            </a:extLst>
          </p:cNvPr>
          <p:cNvSpPr/>
          <p:nvPr/>
        </p:nvSpPr>
        <p:spPr>
          <a:xfrm>
            <a:off x="5029200" y="723900"/>
            <a:ext cx="9761104" cy="2731801"/>
          </a:xfrm>
          <a:custGeom>
            <a:avLst/>
            <a:gdLst/>
            <a:ahLst/>
            <a:cxnLst/>
            <a:rect l="l" t="t" r="r" b="b"/>
            <a:pathLst>
              <a:path w="9634186" h="3636905">
                <a:moveTo>
                  <a:pt x="0" y="0"/>
                </a:moveTo>
                <a:lnTo>
                  <a:pt x="9634186" y="0"/>
                </a:lnTo>
                <a:lnTo>
                  <a:pt x="9634186" y="3636906"/>
                </a:lnTo>
                <a:lnTo>
                  <a:pt x="0" y="3636906"/>
                </a:lnTo>
                <a:lnTo>
                  <a:pt x="0" y="0"/>
                </a:lnTo>
                <a:close/>
              </a:path>
            </a:pathLst>
          </a:custGeom>
          <a:blipFill>
            <a:blip r:embed="rId2"/>
            <a:stretch>
              <a:fillRect/>
            </a:stretch>
          </a:blipFill>
        </p:spPr>
        <p:txBody>
          <a:bodyPr/>
          <a:lstStyle/>
          <a:p>
            <a:endParaRPr lang="he-IL"/>
          </a:p>
        </p:txBody>
      </p:sp>
      <p:sp>
        <p:nvSpPr>
          <p:cNvPr id="13" name="Freeform 3">
            <a:extLst>
              <a:ext uri="{FF2B5EF4-FFF2-40B4-BE49-F238E27FC236}">
                <a16:creationId xmlns:a16="http://schemas.microsoft.com/office/drawing/2014/main" id="{D59CB5EC-F706-518C-0A86-5DA20D1DD06A}"/>
              </a:ext>
            </a:extLst>
          </p:cNvPr>
          <p:cNvSpPr/>
          <p:nvPr/>
        </p:nvSpPr>
        <p:spPr>
          <a:xfrm>
            <a:off x="13290191" y="2089800"/>
            <a:ext cx="1649154" cy="1397658"/>
          </a:xfrm>
          <a:custGeom>
            <a:avLst/>
            <a:gdLst/>
            <a:ahLst/>
            <a:cxnLst/>
            <a:rect l="l" t="t" r="r" b="b"/>
            <a:pathLst>
              <a:path w="2809314" h="2380894">
                <a:moveTo>
                  <a:pt x="0" y="0"/>
                </a:moveTo>
                <a:lnTo>
                  <a:pt x="2809315" y="0"/>
                </a:lnTo>
                <a:lnTo>
                  <a:pt x="2809315" y="2380894"/>
                </a:lnTo>
                <a:lnTo>
                  <a:pt x="0" y="2380894"/>
                </a:lnTo>
                <a:lnTo>
                  <a:pt x="0" y="0"/>
                </a:lnTo>
                <a:close/>
              </a:path>
            </a:pathLst>
          </a:custGeom>
          <a:blipFill>
            <a:blip r:embed="rId3"/>
            <a:stretch>
              <a:fillRect/>
            </a:stretch>
          </a:blipFill>
        </p:spPr>
        <p:txBody>
          <a:bodyPr/>
          <a:lstStyle/>
          <a:p>
            <a:endParaRPr lang="he-IL"/>
          </a:p>
        </p:txBody>
      </p:sp>
      <p:pic>
        <p:nvPicPr>
          <p:cNvPr id="1026" name="Picture 2" descr="×ª××¦××ª ×ª××× × ×¢×××¨ ××¨×××">
            <a:extLst>
              <a:ext uri="{FF2B5EF4-FFF2-40B4-BE49-F238E27FC236}">
                <a16:creationId xmlns:a16="http://schemas.microsoft.com/office/drawing/2014/main" id="{5BA5D8CF-1650-4F34-9BBE-BA336049012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12115800" y="4229100"/>
            <a:ext cx="4232733" cy="61593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קבוצה 4">
            <a:extLst>
              <a:ext uri="{FF2B5EF4-FFF2-40B4-BE49-F238E27FC236}">
                <a16:creationId xmlns:a16="http://schemas.microsoft.com/office/drawing/2014/main" id="{19A760B9-B387-298A-A962-C2C0E0E34F74}"/>
              </a:ext>
            </a:extLst>
          </p:cNvPr>
          <p:cNvGrpSpPr/>
          <p:nvPr/>
        </p:nvGrpSpPr>
        <p:grpSpPr>
          <a:xfrm>
            <a:off x="8079011" y="4229100"/>
            <a:ext cx="4232733" cy="6159309"/>
            <a:chOff x="3442771" y="2950975"/>
            <a:chExt cx="2814637" cy="4095750"/>
          </a:xfrm>
        </p:grpSpPr>
        <p:pic>
          <p:nvPicPr>
            <p:cNvPr id="21" name="Picture 2" descr="×ª××¦××ª ×ª××× × ×¢×××¨ ××¨×××">
              <a:extLst>
                <a:ext uri="{FF2B5EF4-FFF2-40B4-BE49-F238E27FC236}">
                  <a16:creationId xmlns:a16="http://schemas.microsoft.com/office/drawing/2014/main" id="{B16C3A7F-8E9A-F239-E618-5AB02635D1FD}"/>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3442771" y="2950975"/>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a:extLst>
                <a:ext uri="{FF2B5EF4-FFF2-40B4-BE49-F238E27FC236}">
                  <a16:creationId xmlns:a16="http://schemas.microsoft.com/office/drawing/2014/main" id="{98606B2D-0241-8A06-DCCC-355E2CADE57C}"/>
                </a:ext>
              </a:extLst>
            </p:cNvPr>
            <p:cNvSpPr/>
            <p:nvPr/>
          </p:nvSpPr>
          <p:spPr>
            <a:xfrm>
              <a:off x="4559873" y="4157907"/>
              <a:ext cx="748145" cy="849629"/>
            </a:xfrm>
            <a:prstGeom prst="rect">
              <a:avLst/>
            </a:prstGeom>
            <a:solidFill>
              <a:srgbClr val="EBF3F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18" name="TextBox 17">
              <a:extLst>
                <a:ext uri="{FF2B5EF4-FFF2-40B4-BE49-F238E27FC236}">
                  <a16:creationId xmlns:a16="http://schemas.microsoft.com/office/drawing/2014/main" id="{2282708A-0654-72BD-62D0-9162DDC2EFCC}"/>
                </a:ext>
              </a:extLst>
            </p:cNvPr>
            <p:cNvSpPr txBox="1"/>
            <p:nvPr/>
          </p:nvSpPr>
          <p:spPr>
            <a:xfrm>
              <a:off x="4230285" y="4157907"/>
              <a:ext cx="1407320" cy="1046248"/>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1">
                      <a:lumMod val="75000"/>
                    </a:schemeClr>
                  </a:solidFill>
                  <a:latin typeface="Guttman Vilna" pitchFamily="2" charset="-79"/>
                  <a:cs typeface="Guttman Vilna" pitchFamily="2" charset="-79"/>
                </a:rPr>
                <a:t>בורא נפשות</a:t>
              </a:r>
            </a:p>
          </p:txBody>
        </p:sp>
      </p:grpSp>
      <p:grpSp>
        <p:nvGrpSpPr>
          <p:cNvPr id="6" name="קבוצה 5">
            <a:extLst>
              <a:ext uri="{FF2B5EF4-FFF2-40B4-BE49-F238E27FC236}">
                <a16:creationId xmlns:a16="http://schemas.microsoft.com/office/drawing/2014/main" id="{C53F7F81-537B-254C-9BF7-A7A569854D42}"/>
              </a:ext>
            </a:extLst>
          </p:cNvPr>
          <p:cNvGrpSpPr/>
          <p:nvPr/>
        </p:nvGrpSpPr>
        <p:grpSpPr>
          <a:xfrm>
            <a:off x="3975358" y="4241991"/>
            <a:ext cx="4232733" cy="6159309"/>
            <a:chOff x="611510" y="2898939"/>
            <a:chExt cx="2814637" cy="4095750"/>
          </a:xfrm>
        </p:grpSpPr>
        <p:pic>
          <p:nvPicPr>
            <p:cNvPr id="22" name="Picture 2" descr="×ª××¦××ª ×ª××× × ×¢×××¨ ××¨×××">
              <a:extLst>
                <a:ext uri="{FF2B5EF4-FFF2-40B4-BE49-F238E27FC236}">
                  <a16:creationId xmlns:a16="http://schemas.microsoft.com/office/drawing/2014/main" id="{19E6F822-5AE2-6A7A-7E8A-09E60D47A456}"/>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611510" y="2898939"/>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23" name="מלבן 22">
              <a:extLst>
                <a:ext uri="{FF2B5EF4-FFF2-40B4-BE49-F238E27FC236}">
                  <a16:creationId xmlns:a16="http://schemas.microsoft.com/office/drawing/2014/main" id="{E6554037-C8D1-7F3E-6D9C-4F90355E3283}"/>
                </a:ext>
              </a:extLst>
            </p:cNvPr>
            <p:cNvSpPr/>
            <p:nvPr/>
          </p:nvSpPr>
          <p:spPr>
            <a:xfrm>
              <a:off x="1736320" y="4081687"/>
              <a:ext cx="748145" cy="849629"/>
            </a:xfrm>
            <a:prstGeom prst="rect">
              <a:avLst/>
            </a:prstGeom>
            <a:solidFill>
              <a:srgbClr val="FAF1E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24" name="TextBox 23">
              <a:extLst>
                <a:ext uri="{FF2B5EF4-FFF2-40B4-BE49-F238E27FC236}">
                  <a16:creationId xmlns:a16="http://schemas.microsoft.com/office/drawing/2014/main" id="{72471382-5D52-C9B7-922B-CBCED53A496D}"/>
                </a:ext>
              </a:extLst>
            </p:cNvPr>
            <p:cNvSpPr txBox="1"/>
            <p:nvPr/>
          </p:nvSpPr>
          <p:spPr>
            <a:xfrm>
              <a:off x="1406732" y="4081687"/>
              <a:ext cx="1407320" cy="1538674"/>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6">
                      <a:lumMod val="75000"/>
                    </a:schemeClr>
                  </a:solidFill>
                  <a:latin typeface="Guttman Vilna" pitchFamily="2" charset="-79"/>
                  <a:cs typeface="Guttman Vilna" pitchFamily="2" charset="-79"/>
                </a:rPr>
                <a:t>ברכת מעין שלוש</a:t>
              </a:r>
            </a:p>
          </p:txBody>
        </p:sp>
      </p:grpSp>
      <p:sp>
        <p:nvSpPr>
          <p:cNvPr id="3" name="TextBox 14">
            <a:extLst>
              <a:ext uri="{FF2B5EF4-FFF2-40B4-BE49-F238E27FC236}">
                <a16:creationId xmlns:a16="http://schemas.microsoft.com/office/drawing/2014/main" id="{D2D0ADD3-F31B-47D4-1277-8D22C0D8E045}"/>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11" name="תיבת טקסט 10">
            <a:extLst>
              <a:ext uri="{FF2B5EF4-FFF2-40B4-BE49-F238E27FC236}">
                <a16:creationId xmlns:a16="http://schemas.microsoft.com/office/drawing/2014/main" id="{DDE0DC15-02E0-FAE3-FF1E-18F5F277E7C4}"/>
              </a:ext>
            </a:extLst>
          </p:cNvPr>
          <p:cNvSpPr txBox="1"/>
          <p:nvPr/>
        </p:nvSpPr>
        <p:spPr>
          <a:xfrm>
            <a:off x="5359028" y="1257300"/>
            <a:ext cx="8731102" cy="1754326"/>
          </a:xfrm>
          <a:prstGeom prst="rect">
            <a:avLst/>
          </a:prstGeom>
          <a:noFill/>
        </p:spPr>
        <p:txBody>
          <a:bodyPr wrap="square">
            <a:spAutoFit/>
          </a:bodyPr>
          <a:lstStyle/>
          <a:p>
            <a:pPr lvl="0" algn="ctr" rtl="1"/>
            <a:r>
              <a:rPr lang="he-IL" sz="5400" dirty="0">
                <a:latin typeface="Suez One" panose="00000500000000000000" pitchFamily="2" charset="-79"/>
                <a:cs typeface="Suez One" panose="00000500000000000000" pitchFamily="2" charset="-79"/>
              </a:rPr>
              <a:t>איזו ברכה אחרונה מברכים אחרי אכילת תמרים?</a:t>
            </a:r>
            <a:endParaRPr lang="en-US" sz="5400" dirty="0">
              <a:latin typeface="Suez One" panose="00000500000000000000" pitchFamily="2" charset="-79"/>
              <a:cs typeface="Suez One" panose="00000500000000000000" pitchFamily="2" charset="-79"/>
            </a:endParaRPr>
          </a:p>
        </p:txBody>
      </p:sp>
      <p:sp>
        <p:nvSpPr>
          <p:cNvPr id="9" name="לחצן פעולה: קדימה או הבא 8">
            <a:hlinkClick r:id="" action="ppaction://hlinkshowjump?jump=nextslide" highlightClick="1"/>
            <a:extLst>
              <a:ext uri="{FF2B5EF4-FFF2-40B4-BE49-F238E27FC236}">
                <a16:creationId xmlns:a16="http://schemas.microsoft.com/office/drawing/2014/main" id="{53CC8AEB-0AEC-CF93-13DF-A8FCC9C11EC4}"/>
              </a:ext>
            </a:extLst>
          </p:cNvPr>
          <p:cNvSpPr/>
          <p:nvPr/>
        </p:nvSpPr>
        <p:spPr>
          <a:xfrm>
            <a:off x="2971800" y="8877300"/>
            <a:ext cx="629367" cy="762000"/>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he-IL"/>
          </a:p>
        </p:txBody>
      </p:sp>
      <p:pic>
        <p:nvPicPr>
          <p:cNvPr id="2" name="תמונה 1">
            <a:extLst>
              <a:ext uri="{FF2B5EF4-FFF2-40B4-BE49-F238E27FC236}">
                <a16:creationId xmlns:a16="http://schemas.microsoft.com/office/drawing/2014/main" id="{3B9BEA4A-C585-D5CC-E4B6-1B002B93A15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4522" y="0"/>
            <a:ext cx="2519239" cy="10283212"/>
          </a:xfrm>
          <a:prstGeom prst="rect">
            <a:avLst/>
          </a:prstGeom>
        </p:spPr>
      </p:pic>
      <p:pic>
        <p:nvPicPr>
          <p:cNvPr id="7" name="תמונה 6" descr="תמונה שמכילה עיגול, קו, עיצוב&#10;&#10;תוכן בינה מלאכותית גנרטיבית עשוי להיות שגוי.">
            <a:extLst>
              <a:ext uri="{FF2B5EF4-FFF2-40B4-BE49-F238E27FC236}">
                <a16:creationId xmlns:a16="http://schemas.microsoft.com/office/drawing/2014/main" id="{A900D717-6F54-1BF3-03F8-125940FAAC6D}"/>
              </a:ext>
            </a:extLst>
          </p:cNvPr>
          <p:cNvPicPr>
            <a:picLocks noChangeAspect="1"/>
          </p:cNvPicPr>
          <p:nvPr/>
        </p:nvPicPr>
        <p:blipFill>
          <a:blip r:embed="rId8"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9">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304800" y="-412861"/>
            <a:ext cx="3278926" cy="4108561"/>
          </a:xfrm>
          <a:prstGeom prst="rect">
            <a:avLst/>
          </a:prstGeom>
        </p:spPr>
      </p:pic>
      <p:sp>
        <p:nvSpPr>
          <p:cNvPr id="8" name="אליפסה 7">
            <a:extLst>
              <a:ext uri="{FF2B5EF4-FFF2-40B4-BE49-F238E27FC236}">
                <a16:creationId xmlns:a16="http://schemas.microsoft.com/office/drawing/2014/main" id="{B526E925-85CF-41F9-9766-B079CB916569}"/>
              </a:ext>
            </a:extLst>
          </p:cNvPr>
          <p:cNvSpPr/>
          <p:nvPr/>
        </p:nvSpPr>
        <p:spPr>
          <a:xfrm>
            <a:off x="700376" y="577739"/>
            <a:ext cx="1814224" cy="176394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0" name="TextBox 14">
            <a:extLst>
              <a:ext uri="{FF2B5EF4-FFF2-40B4-BE49-F238E27FC236}">
                <a16:creationId xmlns:a16="http://schemas.microsoft.com/office/drawing/2014/main" id="{813945B3-1E17-9E32-5535-500D3778D2AE}"/>
              </a:ext>
            </a:extLst>
          </p:cNvPr>
          <p:cNvSpPr txBox="1"/>
          <p:nvPr/>
        </p:nvSpPr>
        <p:spPr>
          <a:xfrm>
            <a:off x="849314" y="754580"/>
            <a:ext cx="1482659"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5" name="TextBox 14">
            <a:extLst>
              <a:ext uri="{FF2B5EF4-FFF2-40B4-BE49-F238E27FC236}">
                <a16:creationId xmlns:a16="http://schemas.microsoft.com/office/drawing/2014/main" id="{873E55CC-C554-D9CE-3D1B-822988C5C8AC}"/>
              </a:ext>
            </a:extLst>
          </p:cNvPr>
          <p:cNvSpPr txBox="1"/>
          <p:nvPr/>
        </p:nvSpPr>
        <p:spPr>
          <a:xfrm>
            <a:off x="810062" y="2418658"/>
            <a:ext cx="1628338" cy="677108"/>
          </a:xfrm>
          <a:prstGeom prst="rect">
            <a:avLst/>
          </a:prstGeom>
        </p:spPr>
        <p:txBody>
          <a:bodyPr wrap="square" lIns="0" tIns="0" rIns="0" bIns="0" rtlCol="0" anchor="t">
            <a:spAutoFit/>
          </a:bodyPr>
          <a:lstStyle/>
          <a:p>
            <a:pPr algn="ctr" rtl="1"/>
            <a:r>
              <a:rPr lang="he-IL" sz="4400" dirty="0">
                <a:latin typeface="Varela Round" panose="00000500000000000000" pitchFamily="2" charset="-79"/>
                <a:cs typeface="Varela Round" panose="00000500000000000000" pitchFamily="2" charset="-79"/>
              </a:rPr>
              <a:t>2</a:t>
            </a:r>
            <a:endParaRPr lang="en-US" sz="4400" dirty="0">
              <a:latin typeface="Varela Round" panose="00000500000000000000" pitchFamily="2" charset="-79"/>
              <a:ea typeface="Hitchcut"/>
              <a:cs typeface="Varela Round" panose="00000500000000000000" pitchFamily="2" charset="-79"/>
              <a:sym typeface="Hitchcut"/>
            </a:endParaRPr>
          </a:p>
        </p:txBody>
      </p:sp>
    </p:spTree>
    <p:extLst>
      <p:ext uri="{BB962C8B-B14F-4D97-AF65-F5344CB8AC3E}">
        <p14:creationId xmlns:p14="http://schemas.microsoft.com/office/powerpoint/2010/main" val="2841955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6"/>
                                        </p:tgtEl>
                                      </p:cBhvr>
                                      <p:by x="150000" y="150000"/>
                                    </p:animScale>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026"/>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026"/>
                                        </p:tgtEl>
                                        <p:attrNameLst>
                                          <p:attrName>r</p:attrName>
                                        </p:attrNameLst>
                                      </p:cBhvr>
                                    </p:animRot>
                                    <p:animRot by="-240000">
                                      <p:cBhvr>
                                        <p:cTn id="21" dur="200" fill="hold">
                                          <p:stCondLst>
                                            <p:cond delay="200"/>
                                          </p:stCondLst>
                                        </p:cTn>
                                        <p:tgtEl>
                                          <p:spTgt spid="1026"/>
                                        </p:tgtEl>
                                        <p:attrNameLst>
                                          <p:attrName>r</p:attrName>
                                        </p:attrNameLst>
                                      </p:cBhvr>
                                    </p:animRot>
                                    <p:animRot by="240000">
                                      <p:cBhvr>
                                        <p:cTn id="22" dur="200" fill="hold">
                                          <p:stCondLst>
                                            <p:cond delay="400"/>
                                          </p:stCondLst>
                                        </p:cTn>
                                        <p:tgtEl>
                                          <p:spTgt spid="1026"/>
                                        </p:tgtEl>
                                        <p:attrNameLst>
                                          <p:attrName>r</p:attrName>
                                        </p:attrNameLst>
                                      </p:cBhvr>
                                    </p:animRot>
                                    <p:animRot by="-240000">
                                      <p:cBhvr>
                                        <p:cTn id="23" dur="200" fill="hold">
                                          <p:stCondLst>
                                            <p:cond delay="600"/>
                                          </p:stCondLst>
                                        </p:cTn>
                                        <p:tgtEl>
                                          <p:spTgt spid="1026"/>
                                        </p:tgtEl>
                                        <p:attrNameLst>
                                          <p:attrName>r</p:attrName>
                                        </p:attrNameLst>
                                      </p:cBhvr>
                                    </p:animRot>
                                    <p:animRot by="120000">
                                      <p:cBhvr>
                                        <p:cTn id="24"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102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78411-F0D6-9538-4B62-1491DA40234A}"/>
            </a:ext>
          </a:extLst>
        </p:cNvPr>
        <p:cNvGrpSpPr/>
        <p:nvPr/>
      </p:nvGrpSpPr>
      <p:grpSpPr>
        <a:xfrm>
          <a:off x="0" y="0"/>
          <a:ext cx="0" cy="0"/>
          <a:chOff x="0" y="0"/>
          <a:chExt cx="0" cy="0"/>
        </a:xfrm>
      </p:grpSpPr>
      <p:sp>
        <p:nvSpPr>
          <p:cNvPr id="12" name="Freeform 2">
            <a:extLst>
              <a:ext uri="{FF2B5EF4-FFF2-40B4-BE49-F238E27FC236}">
                <a16:creationId xmlns:a16="http://schemas.microsoft.com/office/drawing/2014/main" id="{1959A17A-1498-EEC2-26EA-7462ACA1CDE6}"/>
              </a:ext>
            </a:extLst>
          </p:cNvPr>
          <p:cNvSpPr/>
          <p:nvPr/>
        </p:nvSpPr>
        <p:spPr>
          <a:xfrm>
            <a:off x="5029200" y="800100"/>
            <a:ext cx="9761104" cy="2731801"/>
          </a:xfrm>
          <a:custGeom>
            <a:avLst/>
            <a:gdLst/>
            <a:ahLst/>
            <a:cxnLst/>
            <a:rect l="l" t="t" r="r" b="b"/>
            <a:pathLst>
              <a:path w="9634186" h="3636905">
                <a:moveTo>
                  <a:pt x="0" y="0"/>
                </a:moveTo>
                <a:lnTo>
                  <a:pt x="9634186" y="0"/>
                </a:lnTo>
                <a:lnTo>
                  <a:pt x="9634186" y="3636906"/>
                </a:lnTo>
                <a:lnTo>
                  <a:pt x="0" y="3636906"/>
                </a:lnTo>
                <a:lnTo>
                  <a:pt x="0" y="0"/>
                </a:lnTo>
                <a:close/>
              </a:path>
            </a:pathLst>
          </a:custGeom>
          <a:blipFill>
            <a:blip r:embed="rId2"/>
            <a:stretch>
              <a:fillRect/>
            </a:stretch>
          </a:blipFill>
        </p:spPr>
        <p:txBody>
          <a:bodyPr/>
          <a:lstStyle/>
          <a:p>
            <a:endParaRPr lang="he-IL"/>
          </a:p>
        </p:txBody>
      </p:sp>
      <p:sp>
        <p:nvSpPr>
          <p:cNvPr id="13" name="Freeform 3">
            <a:extLst>
              <a:ext uri="{FF2B5EF4-FFF2-40B4-BE49-F238E27FC236}">
                <a16:creationId xmlns:a16="http://schemas.microsoft.com/office/drawing/2014/main" id="{2F9C8C66-E721-4E81-DE8E-87650BACAEEC}"/>
              </a:ext>
            </a:extLst>
          </p:cNvPr>
          <p:cNvSpPr/>
          <p:nvPr/>
        </p:nvSpPr>
        <p:spPr>
          <a:xfrm>
            <a:off x="13290191" y="2166000"/>
            <a:ext cx="1649154" cy="1397658"/>
          </a:xfrm>
          <a:custGeom>
            <a:avLst/>
            <a:gdLst/>
            <a:ahLst/>
            <a:cxnLst/>
            <a:rect l="l" t="t" r="r" b="b"/>
            <a:pathLst>
              <a:path w="2809314" h="2380894">
                <a:moveTo>
                  <a:pt x="0" y="0"/>
                </a:moveTo>
                <a:lnTo>
                  <a:pt x="2809315" y="0"/>
                </a:lnTo>
                <a:lnTo>
                  <a:pt x="2809315" y="2380894"/>
                </a:lnTo>
                <a:lnTo>
                  <a:pt x="0" y="2380894"/>
                </a:lnTo>
                <a:lnTo>
                  <a:pt x="0" y="0"/>
                </a:lnTo>
                <a:close/>
              </a:path>
            </a:pathLst>
          </a:custGeom>
          <a:blipFill>
            <a:blip r:embed="rId3"/>
            <a:stretch>
              <a:fillRect/>
            </a:stretch>
          </a:blipFill>
        </p:spPr>
        <p:txBody>
          <a:bodyPr/>
          <a:lstStyle/>
          <a:p>
            <a:endParaRPr lang="he-IL"/>
          </a:p>
        </p:txBody>
      </p:sp>
      <p:pic>
        <p:nvPicPr>
          <p:cNvPr id="1026" name="Picture 2" descr="×ª××¦××ª ×ª××× × ×¢×××¨ ××¨×××">
            <a:extLst>
              <a:ext uri="{FF2B5EF4-FFF2-40B4-BE49-F238E27FC236}">
                <a16:creationId xmlns:a16="http://schemas.microsoft.com/office/drawing/2014/main" id="{53F9B6F0-4CA1-6276-38B6-926E85B1C8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12115800" y="4229100"/>
            <a:ext cx="4232733" cy="61593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קבוצה 4">
            <a:extLst>
              <a:ext uri="{FF2B5EF4-FFF2-40B4-BE49-F238E27FC236}">
                <a16:creationId xmlns:a16="http://schemas.microsoft.com/office/drawing/2014/main" id="{0DA7F732-8089-122B-34C7-AA8F3A70020E}"/>
              </a:ext>
            </a:extLst>
          </p:cNvPr>
          <p:cNvGrpSpPr/>
          <p:nvPr/>
        </p:nvGrpSpPr>
        <p:grpSpPr>
          <a:xfrm>
            <a:off x="8079011" y="4229100"/>
            <a:ext cx="4232733" cy="6159309"/>
            <a:chOff x="3442771" y="2950975"/>
            <a:chExt cx="2814637" cy="4095750"/>
          </a:xfrm>
        </p:grpSpPr>
        <p:pic>
          <p:nvPicPr>
            <p:cNvPr id="21" name="Picture 2" descr="×ª××¦××ª ×ª××× × ×¢×××¨ ××¨×××">
              <a:extLst>
                <a:ext uri="{FF2B5EF4-FFF2-40B4-BE49-F238E27FC236}">
                  <a16:creationId xmlns:a16="http://schemas.microsoft.com/office/drawing/2014/main" id="{9AA76E1B-0596-3001-33AC-53218113982B}"/>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3442771" y="2950975"/>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a:extLst>
                <a:ext uri="{FF2B5EF4-FFF2-40B4-BE49-F238E27FC236}">
                  <a16:creationId xmlns:a16="http://schemas.microsoft.com/office/drawing/2014/main" id="{5BF9B35A-03B6-8CB5-530D-69DABD811547}"/>
                </a:ext>
              </a:extLst>
            </p:cNvPr>
            <p:cNvSpPr/>
            <p:nvPr/>
          </p:nvSpPr>
          <p:spPr>
            <a:xfrm>
              <a:off x="4559873" y="4157907"/>
              <a:ext cx="748145" cy="849629"/>
            </a:xfrm>
            <a:prstGeom prst="rect">
              <a:avLst/>
            </a:prstGeom>
            <a:solidFill>
              <a:srgbClr val="EBF3F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18" name="TextBox 17">
              <a:extLst>
                <a:ext uri="{FF2B5EF4-FFF2-40B4-BE49-F238E27FC236}">
                  <a16:creationId xmlns:a16="http://schemas.microsoft.com/office/drawing/2014/main" id="{FD35A8D2-F3E3-DFF2-1D84-7071CC8F4CD8}"/>
                </a:ext>
              </a:extLst>
            </p:cNvPr>
            <p:cNvSpPr txBox="1"/>
            <p:nvPr/>
          </p:nvSpPr>
          <p:spPr>
            <a:xfrm>
              <a:off x="4230285" y="4157907"/>
              <a:ext cx="1407320" cy="1046248"/>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1">
                      <a:lumMod val="75000"/>
                    </a:schemeClr>
                  </a:solidFill>
                  <a:latin typeface="Guttman Vilna" pitchFamily="2" charset="-79"/>
                  <a:cs typeface="Guttman Vilna" pitchFamily="2" charset="-79"/>
                </a:rPr>
                <a:t>בורא נפשות</a:t>
              </a:r>
            </a:p>
          </p:txBody>
        </p:sp>
      </p:grpSp>
      <p:grpSp>
        <p:nvGrpSpPr>
          <p:cNvPr id="6" name="קבוצה 5">
            <a:extLst>
              <a:ext uri="{FF2B5EF4-FFF2-40B4-BE49-F238E27FC236}">
                <a16:creationId xmlns:a16="http://schemas.microsoft.com/office/drawing/2014/main" id="{1C34E202-29E5-BFC2-F65D-0790040079A6}"/>
              </a:ext>
            </a:extLst>
          </p:cNvPr>
          <p:cNvGrpSpPr/>
          <p:nvPr/>
        </p:nvGrpSpPr>
        <p:grpSpPr>
          <a:xfrm>
            <a:off x="3975358" y="4241991"/>
            <a:ext cx="4232733" cy="6159309"/>
            <a:chOff x="611510" y="2898939"/>
            <a:chExt cx="2814637" cy="4095750"/>
          </a:xfrm>
        </p:grpSpPr>
        <p:pic>
          <p:nvPicPr>
            <p:cNvPr id="22" name="Picture 2" descr="×ª××¦××ª ×ª××× × ×¢×××¨ ××¨×××">
              <a:extLst>
                <a:ext uri="{FF2B5EF4-FFF2-40B4-BE49-F238E27FC236}">
                  <a16:creationId xmlns:a16="http://schemas.microsoft.com/office/drawing/2014/main" id="{079D8287-4B7F-CE5B-61F4-635FA9A523E6}"/>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611510" y="2898939"/>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23" name="מלבן 22">
              <a:extLst>
                <a:ext uri="{FF2B5EF4-FFF2-40B4-BE49-F238E27FC236}">
                  <a16:creationId xmlns:a16="http://schemas.microsoft.com/office/drawing/2014/main" id="{BB8EFB24-D1BE-9D70-0FCF-AB764579AA5A}"/>
                </a:ext>
              </a:extLst>
            </p:cNvPr>
            <p:cNvSpPr/>
            <p:nvPr/>
          </p:nvSpPr>
          <p:spPr>
            <a:xfrm>
              <a:off x="1736320" y="4081687"/>
              <a:ext cx="748145" cy="849629"/>
            </a:xfrm>
            <a:prstGeom prst="rect">
              <a:avLst/>
            </a:prstGeom>
            <a:solidFill>
              <a:srgbClr val="FAF1E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24" name="TextBox 23">
              <a:extLst>
                <a:ext uri="{FF2B5EF4-FFF2-40B4-BE49-F238E27FC236}">
                  <a16:creationId xmlns:a16="http://schemas.microsoft.com/office/drawing/2014/main" id="{D48255CF-64F5-8C47-7242-BB4CF577BF98}"/>
                </a:ext>
              </a:extLst>
            </p:cNvPr>
            <p:cNvSpPr txBox="1"/>
            <p:nvPr/>
          </p:nvSpPr>
          <p:spPr>
            <a:xfrm>
              <a:off x="1406732" y="4081687"/>
              <a:ext cx="1407320" cy="1538674"/>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6">
                      <a:lumMod val="75000"/>
                    </a:schemeClr>
                  </a:solidFill>
                  <a:latin typeface="Guttman Vilna" pitchFamily="2" charset="-79"/>
                  <a:cs typeface="Guttman Vilna" pitchFamily="2" charset="-79"/>
                </a:rPr>
                <a:t>ברכת מעין שלוש</a:t>
              </a:r>
            </a:p>
          </p:txBody>
        </p:sp>
      </p:grpSp>
      <p:sp>
        <p:nvSpPr>
          <p:cNvPr id="3" name="TextBox 14">
            <a:extLst>
              <a:ext uri="{FF2B5EF4-FFF2-40B4-BE49-F238E27FC236}">
                <a16:creationId xmlns:a16="http://schemas.microsoft.com/office/drawing/2014/main" id="{2888A28F-1C2C-8BC9-4C0C-9E4C96A7DFAE}"/>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11" name="תיבת טקסט 10">
            <a:extLst>
              <a:ext uri="{FF2B5EF4-FFF2-40B4-BE49-F238E27FC236}">
                <a16:creationId xmlns:a16="http://schemas.microsoft.com/office/drawing/2014/main" id="{AA17FFE3-DCF1-9FF2-5C06-2BBD2E7EE173}"/>
              </a:ext>
            </a:extLst>
          </p:cNvPr>
          <p:cNvSpPr txBox="1"/>
          <p:nvPr/>
        </p:nvSpPr>
        <p:spPr>
          <a:xfrm>
            <a:off x="5359028" y="1333500"/>
            <a:ext cx="8731102" cy="1754326"/>
          </a:xfrm>
          <a:prstGeom prst="rect">
            <a:avLst/>
          </a:prstGeom>
          <a:noFill/>
        </p:spPr>
        <p:txBody>
          <a:bodyPr wrap="square">
            <a:spAutoFit/>
          </a:bodyPr>
          <a:lstStyle/>
          <a:p>
            <a:pPr lvl="0" algn="ctr" rtl="1"/>
            <a:r>
              <a:rPr lang="he-IL" sz="5400" dirty="0">
                <a:latin typeface="Suez One" panose="00000500000000000000" pitchFamily="2" charset="-79"/>
                <a:cs typeface="Suez One" panose="00000500000000000000" pitchFamily="2" charset="-79"/>
              </a:rPr>
              <a:t>איזו ברכה אחרונה מברכים אחרי אכילת פיתת כוסמין?</a:t>
            </a:r>
            <a:endParaRPr lang="en-US" sz="5400" dirty="0">
              <a:latin typeface="Suez One" panose="00000500000000000000" pitchFamily="2" charset="-79"/>
              <a:cs typeface="Suez One" panose="00000500000000000000" pitchFamily="2" charset="-79"/>
            </a:endParaRPr>
          </a:p>
        </p:txBody>
      </p:sp>
      <p:sp>
        <p:nvSpPr>
          <p:cNvPr id="9" name="לחצן פעולה: קדימה או הבא 8">
            <a:hlinkClick r:id="" action="ppaction://hlinkshowjump?jump=nextslide" highlightClick="1"/>
            <a:extLst>
              <a:ext uri="{FF2B5EF4-FFF2-40B4-BE49-F238E27FC236}">
                <a16:creationId xmlns:a16="http://schemas.microsoft.com/office/drawing/2014/main" id="{E8476F04-798E-6DFD-8FE7-A105B241A2BB}"/>
              </a:ext>
            </a:extLst>
          </p:cNvPr>
          <p:cNvSpPr/>
          <p:nvPr/>
        </p:nvSpPr>
        <p:spPr>
          <a:xfrm>
            <a:off x="2971800" y="8877300"/>
            <a:ext cx="629367" cy="762000"/>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he-IL"/>
          </a:p>
        </p:txBody>
      </p:sp>
      <p:pic>
        <p:nvPicPr>
          <p:cNvPr id="2" name="תמונה 1">
            <a:extLst>
              <a:ext uri="{FF2B5EF4-FFF2-40B4-BE49-F238E27FC236}">
                <a16:creationId xmlns:a16="http://schemas.microsoft.com/office/drawing/2014/main" id="{42508918-CA51-6509-C32E-B7845F82DA34}"/>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4522" y="0"/>
            <a:ext cx="2519239" cy="10283212"/>
          </a:xfrm>
          <a:prstGeom prst="rect">
            <a:avLst/>
          </a:prstGeom>
        </p:spPr>
      </p:pic>
      <p:pic>
        <p:nvPicPr>
          <p:cNvPr id="7" name="תמונה 6" descr="תמונה שמכילה עיגול, קו, עיצוב&#10;&#10;תוכן בינה מלאכותית גנרטיבית עשוי להיות שגוי.">
            <a:extLst>
              <a:ext uri="{FF2B5EF4-FFF2-40B4-BE49-F238E27FC236}">
                <a16:creationId xmlns:a16="http://schemas.microsoft.com/office/drawing/2014/main" id="{8FE9B74C-FC19-27C2-A9C0-8D41DC32D379}"/>
              </a:ext>
            </a:extLst>
          </p:cNvPr>
          <p:cNvPicPr>
            <a:picLocks noChangeAspect="1"/>
          </p:cNvPicPr>
          <p:nvPr/>
        </p:nvPicPr>
        <p:blipFill>
          <a:blip r:embed="rId8"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9">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304800" y="-412861"/>
            <a:ext cx="3278926" cy="4108561"/>
          </a:xfrm>
          <a:prstGeom prst="rect">
            <a:avLst/>
          </a:prstGeom>
        </p:spPr>
      </p:pic>
      <p:sp>
        <p:nvSpPr>
          <p:cNvPr id="8" name="אליפסה 7">
            <a:extLst>
              <a:ext uri="{FF2B5EF4-FFF2-40B4-BE49-F238E27FC236}">
                <a16:creationId xmlns:a16="http://schemas.microsoft.com/office/drawing/2014/main" id="{594D95ED-02B9-F0FA-6BC2-5CDDFCDBE862}"/>
              </a:ext>
            </a:extLst>
          </p:cNvPr>
          <p:cNvSpPr/>
          <p:nvPr/>
        </p:nvSpPr>
        <p:spPr>
          <a:xfrm>
            <a:off x="700376" y="577739"/>
            <a:ext cx="1814224" cy="176394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0" name="TextBox 14">
            <a:extLst>
              <a:ext uri="{FF2B5EF4-FFF2-40B4-BE49-F238E27FC236}">
                <a16:creationId xmlns:a16="http://schemas.microsoft.com/office/drawing/2014/main" id="{A4B01A1A-6028-2B94-2637-591A6D43F70A}"/>
              </a:ext>
            </a:extLst>
          </p:cNvPr>
          <p:cNvSpPr txBox="1"/>
          <p:nvPr/>
        </p:nvSpPr>
        <p:spPr>
          <a:xfrm>
            <a:off x="849314" y="754580"/>
            <a:ext cx="1482659"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5" name="TextBox 14">
            <a:extLst>
              <a:ext uri="{FF2B5EF4-FFF2-40B4-BE49-F238E27FC236}">
                <a16:creationId xmlns:a16="http://schemas.microsoft.com/office/drawing/2014/main" id="{FE37939D-CA24-7F0D-B516-F5803FFE5F22}"/>
              </a:ext>
            </a:extLst>
          </p:cNvPr>
          <p:cNvSpPr txBox="1"/>
          <p:nvPr/>
        </p:nvSpPr>
        <p:spPr>
          <a:xfrm>
            <a:off x="810062" y="2418658"/>
            <a:ext cx="1628338" cy="677108"/>
          </a:xfrm>
          <a:prstGeom prst="rect">
            <a:avLst/>
          </a:prstGeom>
        </p:spPr>
        <p:txBody>
          <a:bodyPr wrap="square" lIns="0" tIns="0" rIns="0" bIns="0" rtlCol="0" anchor="t">
            <a:spAutoFit/>
          </a:bodyPr>
          <a:lstStyle/>
          <a:p>
            <a:pPr algn="ctr" rtl="1"/>
            <a:r>
              <a:rPr lang="he-IL" sz="4400" dirty="0">
                <a:latin typeface="Varela Round" panose="00000500000000000000" pitchFamily="2" charset="-79"/>
                <a:cs typeface="Varela Round" panose="00000500000000000000" pitchFamily="2" charset="-79"/>
              </a:rPr>
              <a:t>2</a:t>
            </a:r>
            <a:endParaRPr lang="en-US" sz="4400" dirty="0">
              <a:latin typeface="Varela Round" panose="00000500000000000000" pitchFamily="2" charset="-79"/>
              <a:ea typeface="Hitchcut"/>
              <a:cs typeface="Varela Round" panose="00000500000000000000" pitchFamily="2" charset="-79"/>
              <a:sym typeface="Hitchcut"/>
            </a:endParaRPr>
          </a:p>
        </p:txBody>
      </p:sp>
    </p:spTree>
    <p:extLst>
      <p:ext uri="{BB962C8B-B14F-4D97-AF65-F5344CB8AC3E}">
        <p14:creationId xmlns:p14="http://schemas.microsoft.com/office/powerpoint/2010/main" val="2372044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6"/>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childTnLst>
              </p:cTn>
              <p:nextCondLst>
                <p:cond evt="onClick" delay="0">
                  <p:tgtEl>
                    <p:spTgt spid="1026"/>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88178-4A00-9178-ED3F-739F031ED872}"/>
            </a:ext>
          </a:extLst>
        </p:cNvPr>
        <p:cNvGrpSpPr/>
        <p:nvPr/>
      </p:nvGrpSpPr>
      <p:grpSpPr>
        <a:xfrm>
          <a:off x="0" y="0"/>
          <a:ext cx="0" cy="0"/>
          <a:chOff x="0" y="0"/>
          <a:chExt cx="0" cy="0"/>
        </a:xfrm>
      </p:grpSpPr>
      <p:sp>
        <p:nvSpPr>
          <p:cNvPr id="12" name="Freeform 2">
            <a:extLst>
              <a:ext uri="{FF2B5EF4-FFF2-40B4-BE49-F238E27FC236}">
                <a16:creationId xmlns:a16="http://schemas.microsoft.com/office/drawing/2014/main" id="{D9734C4D-B681-44EC-B0A2-D6C979F84243}"/>
              </a:ext>
            </a:extLst>
          </p:cNvPr>
          <p:cNvSpPr/>
          <p:nvPr/>
        </p:nvSpPr>
        <p:spPr>
          <a:xfrm>
            <a:off x="5029200" y="800100"/>
            <a:ext cx="9761104" cy="2731801"/>
          </a:xfrm>
          <a:custGeom>
            <a:avLst/>
            <a:gdLst/>
            <a:ahLst/>
            <a:cxnLst/>
            <a:rect l="l" t="t" r="r" b="b"/>
            <a:pathLst>
              <a:path w="9634186" h="3636905">
                <a:moveTo>
                  <a:pt x="0" y="0"/>
                </a:moveTo>
                <a:lnTo>
                  <a:pt x="9634186" y="0"/>
                </a:lnTo>
                <a:lnTo>
                  <a:pt x="9634186" y="3636906"/>
                </a:lnTo>
                <a:lnTo>
                  <a:pt x="0" y="3636906"/>
                </a:lnTo>
                <a:lnTo>
                  <a:pt x="0" y="0"/>
                </a:lnTo>
                <a:close/>
              </a:path>
            </a:pathLst>
          </a:custGeom>
          <a:blipFill>
            <a:blip r:embed="rId2"/>
            <a:stretch>
              <a:fillRect/>
            </a:stretch>
          </a:blipFill>
        </p:spPr>
        <p:txBody>
          <a:bodyPr/>
          <a:lstStyle/>
          <a:p>
            <a:endParaRPr lang="he-IL"/>
          </a:p>
        </p:txBody>
      </p:sp>
      <p:sp>
        <p:nvSpPr>
          <p:cNvPr id="13" name="Freeform 3">
            <a:extLst>
              <a:ext uri="{FF2B5EF4-FFF2-40B4-BE49-F238E27FC236}">
                <a16:creationId xmlns:a16="http://schemas.microsoft.com/office/drawing/2014/main" id="{BCAB2A8A-A684-ABFC-39BD-597D39CFBE6F}"/>
              </a:ext>
            </a:extLst>
          </p:cNvPr>
          <p:cNvSpPr/>
          <p:nvPr/>
        </p:nvSpPr>
        <p:spPr>
          <a:xfrm>
            <a:off x="13290191" y="2166000"/>
            <a:ext cx="1649154" cy="1397658"/>
          </a:xfrm>
          <a:custGeom>
            <a:avLst/>
            <a:gdLst/>
            <a:ahLst/>
            <a:cxnLst/>
            <a:rect l="l" t="t" r="r" b="b"/>
            <a:pathLst>
              <a:path w="2809314" h="2380894">
                <a:moveTo>
                  <a:pt x="0" y="0"/>
                </a:moveTo>
                <a:lnTo>
                  <a:pt x="2809315" y="0"/>
                </a:lnTo>
                <a:lnTo>
                  <a:pt x="2809315" y="2380894"/>
                </a:lnTo>
                <a:lnTo>
                  <a:pt x="0" y="2380894"/>
                </a:lnTo>
                <a:lnTo>
                  <a:pt x="0" y="0"/>
                </a:lnTo>
                <a:close/>
              </a:path>
            </a:pathLst>
          </a:custGeom>
          <a:blipFill>
            <a:blip r:embed="rId3"/>
            <a:stretch>
              <a:fillRect/>
            </a:stretch>
          </a:blipFill>
        </p:spPr>
        <p:txBody>
          <a:bodyPr/>
          <a:lstStyle/>
          <a:p>
            <a:endParaRPr lang="he-IL"/>
          </a:p>
        </p:txBody>
      </p:sp>
      <p:pic>
        <p:nvPicPr>
          <p:cNvPr id="1026" name="Picture 2" descr="×ª××¦××ª ×ª××× × ×¢×××¨ ××¨×××">
            <a:extLst>
              <a:ext uri="{FF2B5EF4-FFF2-40B4-BE49-F238E27FC236}">
                <a16:creationId xmlns:a16="http://schemas.microsoft.com/office/drawing/2014/main" id="{0644BE24-C84B-5585-82B7-3C386060217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12115800" y="4229100"/>
            <a:ext cx="4232733" cy="61593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קבוצה 4">
            <a:extLst>
              <a:ext uri="{FF2B5EF4-FFF2-40B4-BE49-F238E27FC236}">
                <a16:creationId xmlns:a16="http://schemas.microsoft.com/office/drawing/2014/main" id="{84D1E8AA-880B-9BB2-CDAD-FF4E8760ED98}"/>
              </a:ext>
            </a:extLst>
          </p:cNvPr>
          <p:cNvGrpSpPr/>
          <p:nvPr/>
        </p:nvGrpSpPr>
        <p:grpSpPr>
          <a:xfrm>
            <a:off x="8079011" y="4229100"/>
            <a:ext cx="4232733" cy="6159309"/>
            <a:chOff x="3442771" y="2950975"/>
            <a:chExt cx="2814637" cy="4095750"/>
          </a:xfrm>
        </p:grpSpPr>
        <p:pic>
          <p:nvPicPr>
            <p:cNvPr id="21" name="Picture 2" descr="×ª××¦××ª ×ª××× × ×¢×××¨ ××¨×××">
              <a:extLst>
                <a:ext uri="{FF2B5EF4-FFF2-40B4-BE49-F238E27FC236}">
                  <a16:creationId xmlns:a16="http://schemas.microsoft.com/office/drawing/2014/main" id="{A2624564-9299-BB04-5886-7FC2A18BAE2C}"/>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3442771" y="2950975"/>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a:extLst>
                <a:ext uri="{FF2B5EF4-FFF2-40B4-BE49-F238E27FC236}">
                  <a16:creationId xmlns:a16="http://schemas.microsoft.com/office/drawing/2014/main" id="{2FA0A209-D9A4-0B39-47A5-0EBB92B08DCF}"/>
                </a:ext>
              </a:extLst>
            </p:cNvPr>
            <p:cNvSpPr/>
            <p:nvPr/>
          </p:nvSpPr>
          <p:spPr>
            <a:xfrm>
              <a:off x="4559873" y="4157907"/>
              <a:ext cx="748145" cy="849629"/>
            </a:xfrm>
            <a:prstGeom prst="rect">
              <a:avLst/>
            </a:prstGeom>
            <a:solidFill>
              <a:srgbClr val="EBF3F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18" name="TextBox 17">
              <a:extLst>
                <a:ext uri="{FF2B5EF4-FFF2-40B4-BE49-F238E27FC236}">
                  <a16:creationId xmlns:a16="http://schemas.microsoft.com/office/drawing/2014/main" id="{CEB469E1-412B-3CFC-EB27-DE13FCCD974E}"/>
                </a:ext>
              </a:extLst>
            </p:cNvPr>
            <p:cNvSpPr txBox="1"/>
            <p:nvPr/>
          </p:nvSpPr>
          <p:spPr>
            <a:xfrm>
              <a:off x="4230285" y="4157907"/>
              <a:ext cx="1407320" cy="1046248"/>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1">
                      <a:lumMod val="75000"/>
                    </a:schemeClr>
                  </a:solidFill>
                  <a:latin typeface="Guttman Vilna" pitchFamily="2" charset="-79"/>
                  <a:cs typeface="Guttman Vilna" pitchFamily="2" charset="-79"/>
                </a:rPr>
                <a:t>בורא נפשות</a:t>
              </a:r>
            </a:p>
          </p:txBody>
        </p:sp>
      </p:grpSp>
      <p:grpSp>
        <p:nvGrpSpPr>
          <p:cNvPr id="6" name="קבוצה 5">
            <a:extLst>
              <a:ext uri="{FF2B5EF4-FFF2-40B4-BE49-F238E27FC236}">
                <a16:creationId xmlns:a16="http://schemas.microsoft.com/office/drawing/2014/main" id="{59911A34-066D-EF35-087A-D9564B4256CD}"/>
              </a:ext>
            </a:extLst>
          </p:cNvPr>
          <p:cNvGrpSpPr/>
          <p:nvPr/>
        </p:nvGrpSpPr>
        <p:grpSpPr>
          <a:xfrm>
            <a:off x="3975358" y="4241991"/>
            <a:ext cx="4232733" cy="6159309"/>
            <a:chOff x="611510" y="2898939"/>
            <a:chExt cx="2814637" cy="4095750"/>
          </a:xfrm>
        </p:grpSpPr>
        <p:pic>
          <p:nvPicPr>
            <p:cNvPr id="22" name="Picture 2" descr="×ª××¦××ª ×ª××× × ×¢×××¨ ××¨×××">
              <a:extLst>
                <a:ext uri="{FF2B5EF4-FFF2-40B4-BE49-F238E27FC236}">
                  <a16:creationId xmlns:a16="http://schemas.microsoft.com/office/drawing/2014/main" id="{C55CB85C-0E48-4182-1CD4-CDEDDC4F2ADD}"/>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611510" y="2898939"/>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23" name="מלבן 22">
              <a:extLst>
                <a:ext uri="{FF2B5EF4-FFF2-40B4-BE49-F238E27FC236}">
                  <a16:creationId xmlns:a16="http://schemas.microsoft.com/office/drawing/2014/main" id="{573D0E07-156C-B968-E767-3607C4A6501E}"/>
                </a:ext>
              </a:extLst>
            </p:cNvPr>
            <p:cNvSpPr/>
            <p:nvPr/>
          </p:nvSpPr>
          <p:spPr>
            <a:xfrm>
              <a:off x="1736320" y="4081687"/>
              <a:ext cx="748145" cy="849629"/>
            </a:xfrm>
            <a:prstGeom prst="rect">
              <a:avLst/>
            </a:prstGeom>
            <a:solidFill>
              <a:srgbClr val="FAF1E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24" name="TextBox 23">
              <a:extLst>
                <a:ext uri="{FF2B5EF4-FFF2-40B4-BE49-F238E27FC236}">
                  <a16:creationId xmlns:a16="http://schemas.microsoft.com/office/drawing/2014/main" id="{5A0DA577-D661-544D-721E-62DB6C29813A}"/>
                </a:ext>
              </a:extLst>
            </p:cNvPr>
            <p:cNvSpPr txBox="1"/>
            <p:nvPr/>
          </p:nvSpPr>
          <p:spPr>
            <a:xfrm>
              <a:off x="1406732" y="4081687"/>
              <a:ext cx="1407320" cy="1538674"/>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6">
                      <a:lumMod val="75000"/>
                    </a:schemeClr>
                  </a:solidFill>
                  <a:latin typeface="Guttman Vilna" pitchFamily="2" charset="-79"/>
                  <a:cs typeface="Guttman Vilna" pitchFamily="2" charset="-79"/>
                </a:rPr>
                <a:t>ברכת מעין שלוש</a:t>
              </a:r>
            </a:p>
          </p:txBody>
        </p:sp>
      </p:grpSp>
      <p:sp>
        <p:nvSpPr>
          <p:cNvPr id="3" name="TextBox 14">
            <a:extLst>
              <a:ext uri="{FF2B5EF4-FFF2-40B4-BE49-F238E27FC236}">
                <a16:creationId xmlns:a16="http://schemas.microsoft.com/office/drawing/2014/main" id="{C5428FF9-0FE6-B802-5DA8-0184FA45F38B}"/>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11" name="תיבת טקסט 10">
            <a:extLst>
              <a:ext uri="{FF2B5EF4-FFF2-40B4-BE49-F238E27FC236}">
                <a16:creationId xmlns:a16="http://schemas.microsoft.com/office/drawing/2014/main" id="{42F03F6B-7F9A-A221-8364-B29377BFB350}"/>
              </a:ext>
            </a:extLst>
          </p:cNvPr>
          <p:cNvSpPr txBox="1"/>
          <p:nvPr/>
        </p:nvSpPr>
        <p:spPr>
          <a:xfrm>
            <a:off x="5359028" y="1333500"/>
            <a:ext cx="8731102" cy="1754326"/>
          </a:xfrm>
          <a:prstGeom prst="rect">
            <a:avLst/>
          </a:prstGeom>
          <a:noFill/>
        </p:spPr>
        <p:txBody>
          <a:bodyPr wrap="square">
            <a:spAutoFit/>
          </a:bodyPr>
          <a:lstStyle/>
          <a:p>
            <a:pPr lvl="0" algn="ctr" rtl="1"/>
            <a:r>
              <a:rPr lang="he-IL" sz="5400" dirty="0">
                <a:latin typeface="Suez One" panose="00000500000000000000" pitchFamily="2" charset="-79"/>
                <a:cs typeface="Suez One" panose="00000500000000000000" pitchFamily="2" charset="-79"/>
              </a:rPr>
              <a:t>איזו ברכה אחרונה מברכים אחרי אכילת לחמנית שיפון?</a:t>
            </a:r>
            <a:endParaRPr lang="en-US" sz="5400" dirty="0">
              <a:latin typeface="Suez One" panose="00000500000000000000" pitchFamily="2" charset="-79"/>
              <a:cs typeface="Suez One" panose="00000500000000000000" pitchFamily="2" charset="-79"/>
            </a:endParaRPr>
          </a:p>
        </p:txBody>
      </p:sp>
      <p:sp>
        <p:nvSpPr>
          <p:cNvPr id="7" name="לחצן פעולה: קדימה או הבא 6">
            <a:hlinkClick r:id="" action="ppaction://hlinkshowjump?jump=nextslide" highlightClick="1"/>
            <a:extLst>
              <a:ext uri="{FF2B5EF4-FFF2-40B4-BE49-F238E27FC236}">
                <a16:creationId xmlns:a16="http://schemas.microsoft.com/office/drawing/2014/main" id="{A05EA938-23AF-89FA-FFF4-BD045F0C36C7}"/>
              </a:ext>
            </a:extLst>
          </p:cNvPr>
          <p:cNvSpPr/>
          <p:nvPr/>
        </p:nvSpPr>
        <p:spPr>
          <a:xfrm>
            <a:off x="2971800" y="8877300"/>
            <a:ext cx="629367" cy="762000"/>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he-IL"/>
          </a:p>
        </p:txBody>
      </p:sp>
      <p:pic>
        <p:nvPicPr>
          <p:cNvPr id="2" name="תמונה 1">
            <a:extLst>
              <a:ext uri="{FF2B5EF4-FFF2-40B4-BE49-F238E27FC236}">
                <a16:creationId xmlns:a16="http://schemas.microsoft.com/office/drawing/2014/main" id="{51890FB3-47B8-713E-70D1-2D29D194DB78}"/>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4522" y="0"/>
            <a:ext cx="2519239" cy="10283212"/>
          </a:xfrm>
          <a:prstGeom prst="rect">
            <a:avLst/>
          </a:prstGeom>
        </p:spPr>
      </p:pic>
      <p:pic>
        <p:nvPicPr>
          <p:cNvPr id="9" name="תמונה 8" descr="תמונה שמכילה עיגול, קו, עיצוב&#10;&#10;תוכן בינה מלאכותית גנרטיבית עשוי להיות שגוי.">
            <a:extLst>
              <a:ext uri="{FF2B5EF4-FFF2-40B4-BE49-F238E27FC236}">
                <a16:creationId xmlns:a16="http://schemas.microsoft.com/office/drawing/2014/main" id="{E53A1F09-C0F2-BDE2-58FB-7CCC7E0EC3A0}"/>
              </a:ext>
            </a:extLst>
          </p:cNvPr>
          <p:cNvPicPr>
            <a:picLocks noChangeAspect="1"/>
          </p:cNvPicPr>
          <p:nvPr/>
        </p:nvPicPr>
        <p:blipFill>
          <a:blip r:embed="rId8"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9">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304800" y="-412861"/>
            <a:ext cx="3278926" cy="4108561"/>
          </a:xfrm>
          <a:prstGeom prst="rect">
            <a:avLst/>
          </a:prstGeom>
        </p:spPr>
      </p:pic>
      <p:sp>
        <p:nvSpPr>
          <p:cNvPr id="10" name="אליפסה 9">
            <a:extLst>
              <a:ext uri="{FF2B5EF4-FFF2-40B4-BE49-F238E27FC236}">
                <a16:creationId xmlns:a16="http://schemas.microsoft.com/office/drawing/2014/main" id="{B9EC84B6-7B32-5842-A5A9-63D067F9286B}"/>
              </a:ext>
            </a:extLst>
          </p:cNvPr>
          <p:cNvSpPr/>
          <p:nvPr/>
        </p:nvSpPr>
        <p:spPr>
          <a:xfrm>
            <a:off x="700376" y="577739"/>
            <a:ext cx="1814224" cy="176394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4" name="TextBox 14">
            <a:extLst>
              <a:ext uri="{FF2B5EF4-FFF2-40B4-BE49-F238E27FC236}">
                <a16:creationId xmlns:a16="http://schemas.microsoft.com/office/drawing/2014/main" id="{23196EA8-C5C4-07B7-422F-325E57613048}"/>
              </a:ext>
            </a:extLst>
          </p:cNvPr>
          <p:cNvSpPr txBox="1"/>
          <p:nvPr/>
        </p:nvSpPr>
        <p:spPr>
          <a:xfrm>
            <a:off x="849314" y="754580"/>
            <a:ext cx="1482659"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5" name="TextBox 14">
            <a:extLst>
              <a:ext uri="{FF2B5EF4-FFF2-40B4-BE49-F238E27FC236}">
                <a16:creationId xmlns:a16="http://schemas.microsoft.com/office/drawing/2014/main" id="{A4DE221A-C6C1-721E-B91D-3DBC86153FCE}"/>
              </a:ext>
            </a:extLst>
          </p:cNvPr>
          <p:cNvSpPr txBox="1"/>
          <p:nvPr/>
        </p:nvSpPr>
        <p:spPr>
          <a:xfrm>
            <a:off x="810062" y="2418658"/>
            <a:ext cx="1628338" cy="677108"/>
          </a:xfrm>
          <a:prstGeom prst="rect">
            <a:avLst/>
          </a:prstGeom>
        </p:spPr>
        <p:txBody>
          <a:bodyPr wrap="square" lIns="0" tIns="0" rIns="0" bIns="0" rtlCol="0" anchor="t">
            <a:spAutoFit/>
          </a:bodyPr>
          <a:lstStyle/>
          <a:p>
            <a:pPr algn="ctr" rtl="1"/>
            <a:r>
              <a:rPr lang="he-IL" sz="4400" dirty="0">
                <a:latin typeface="Varela Round" panose="00000500000000000000" pitchFamily="2" charset="-79"/>
                <a:cs typeface="Varela Round" panose="00000500000000000000" pitchFamily="2" charset="-79"/>
              </a:rPr>
              <a:t>2</a:t>
            </a:r>
            <a:endParaRPr lang="en-US" sz="4400" dirty="0">
              <a:latin typeface="Varela Round" panose="00000500000000000000" pitchFamily="2" charset="-79"/>
              <a:ea typeface="Hitchcut"/>
              <a:cs typeface="Varela Round" panose="00000500000000000000" pitchFamily="2" charset="-79"/>
              <a:sym typeface="Hitchcut"/>
            </a:endParaRPr>
          </a:p>
        </p:txBody>
      </p:sp>
    </p:spTree>
    <p:extLst>
      <p:ext uri="{BB962C8B-B14F-4D97-AF65-F5344CB8AC3E}">
        <p14:creationId xmlns:p14="http://schemas.microsoft.com/office/powerpoint/2010/main" val="2101208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6"/>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childTnLst>
              </p:cTn>
              <p:nextCondLst>
                <p:cond evt="onClick" delay="0">
                  <p:tgtEl>
                    <p:spTgt spid="1026"/>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9A44A-3593-9B13-84FF-9D96BC1AA91C}"/>
            </a:ext>
          </a:extLst>
        </p:cNvPr>
        <p:cNvGrpSpPr/>
        <p:nvPr/>
      </p:nvGrpSpPr>
      <p:grpSpPr>
        <a:xfrm>
          <a:off x="0" y="0"/>
          <a:ext cx="0" cy="0"/>
          <a:chOff x="0" y="0"/>
          <a:chExt cx="0" cy="0"/>
        </a:xfrm>
      </p:grpSpPr>
      <p:pic>
        <p:nvPicPr>
          <p:cNvPr id="1026" name="Picture 2" descr="פיקיוויקי – מאגר תמונות שיתופי לשימוש חופשי – נוף מדברי">
            <a:extLst>
              <a:ext uri="{FF2B5EF4-FFF2-40B4-BE49-F238E27FC236}">
                <a16:creationId xmlns:a16="http://schemas.microsoft.com/office/drawing/2014/main" id="{D61EC19B-0E38-2BE9-4CC2-13B0CE5FF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4" y="0"/>
            <a:ext cx="18269566" cy="10276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B0376E1-0CC5-B4A4-A8F7-49CE0B9B9AB7}"/>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14" name="תמונה 13">
            <a:extLst>
              <a:ext uri="{FF2B5EF4-FFF2-40B4-BE49-F238E27FC236}">
                <a16:creationId xmlns:a16="http://schemas.microsoft.com/office/drawing/2014/main" id="{616B727A-D981-3AF3-1A2A-1BE0A4F2EC4D}"/>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3195363" y="1623573"/>
            <a:ext cx="7344686" cy="2340562"/>
          </a:xfrm>
          <a:prstGeom prst="rect">
            <a:avLst/>
          </a:prstGeom>
        </p:spPr>
      </p:pic>
      <p:pic>
        <p:nvPicPr>
          <p:cNvPr id="19" name="תמונה 18">
            <a:extLst>
              <a:ext uri="{FF2B5EF4-FFF2-40B4-BE49-F238E27FC236}">
                <a16:creationId xmlns:a16="http://schemas.microsoft.com/office/drawing/2014/main" id="{F2938B49-5887-970A-787E-0F354C99A5DD}"/>
              </a:ext>
            </a:extLst>
          </p:cNvPr>
          <p:cNvPicPr>
            <a:picLocks noChangeAspect="1"/>
          </p:cNvPicPr>
          <p:nvPr/>
        </p:nvPicPr>
        <p:blipFill>
          <a:blip r:embed="rId6">
            <a:duotone>
              <a:schemeClr val="accent5">
                <a:shade val="45000"/>
                <a:satMod val="135000"/>
              </a:schemeClr>
              <a:prstClr val="white"/>
            </a:duotone>
          </a:blip>
          <a:stretch>
            <a:fillRect/>
          </a:stretch>
        </p:blipFill>
        <p:spPr>
          <a:xfrm flipH="1">
            <a:off x="9466040" y="235213"/>
            <a:ext cx="7953939" cy="2096441"/>
          </a:xfrm>
          <a:prstGeom prst="rect">
            <a:avLst/>
          </a:prstGeom>
        </p:spPr>
      </p:pic>
      <p:sp>
        <p:nvSpPr>
          <p:cNvPr id="22" name="תיבת טקסט 21">
            <a:extLst>
              <a:ext uri="{FF2B5EF4-FFF2-40B4-BE49-F238E27FC236}">
                <a16:creationId xmlns:a16="http://schemas.microsoft.com/office/drawing/2014/main" id="{BF6E3899-92CF-0B8E-9FCD-69791DF7609D}"/>
              </a:ext>
            </a:extLst>
          </p:cNvPr>
          <p:cNvSpPr txBox="1"/>
          <p:nvPr/>
        </p:nvSpPr>
        <p:spPr>
          <a:xfrm>
            <a:off x="4639889" y="2187792"/>
            <a:ext cx="5478875" cy="1292662"/>
          </a:xfrm>
          <a:prstGeom prst="rect">
            <a:avLst/>
          </a:prstGeom>
          <a:noFill/>
        </p:spPr>
        <p:txBody>
          <a:bodyPr wrap="square">
            <a:spAutoFit/>
          </a:bodyPr>
          <a:lstStyle/>
          <a:p>
            <a:pPr algn="ctr" rtl="1"/>
            <a:r>
              <a:rPr lang="he-IL" sz="2600" dirty="0">
                <a:latin typeface="Varela Round" panose="00000500000000000000" pitchFamily="2" charset="-79"/>
                <a:cs typeface="Varela Round" panose="00000500000000000000" pitchFamily="2" charset="-79"/>
              </a:rPr>
              <a:t>אוי, חבל. אולי ננסה להשיג מהחברים? אולי יש חבר שנשאר לו משהו שהוא לא רוצה לאכול?</a:t>
            </a:r>
            <a:endParaRPr lang="en-US" sz="2600" dirty="0">
              <a:latin typeface="Varela Round" panose="00000500000000000000" pitchFamily="2" charset="-79"/>
              <a:cs typeface="Varela Round" panose="00000500000000000000" pitchFamily="2" charset="-79"/>
            </a:endParaRPr>
          </a:p>
        </p:txBody>
      </p:sp>
      <p:sp>
        <p:nvSpPr>
          <p:cNvPr id="17" name="תיבת טקסט 16">
            <a:extLst>
              <a:ext uri="{FF2B5EF4-FFF2-40B4-BE49-F238E27FC236}">
                <a16:creationId xmlns:a16="http://schemas.microsoft.com/office/drawing/2014/main" id="{1664C0C9-E61E-ADB2-0932-4E2D7A763DB3}"/>
              </a:ext>
            </a:extLst>
          </p:cNvPr>
          <p:cNvSpPr txBox="1"/>
          <p:nvPr/>
        </p:nvSpPr>
        <p:spPr>
          <a:xfrm>
            <a:off x="9948481" y="529970"/>
            <a:ext cx="6460112" cy="1292662"/>
          </a:xfrm>
          <a:prstGeom prst="rect">
            <a:avLst/>
          </a:prstGeom>
          <a:noFill/>
        </p:spPr>
        <p:txBody>
          <a:bodyPr wrap="square">
            <a:spAutoFit/>
          </a:bodyPr>
          <a:lstStyle/>
          <a:p>
            <a:pPr algn="ctr" rtl="1">
              <a:spcAft>
                <a:spcPts val="1200"/>
              </a:spcAft>
            </a:pPr>
            <a:r>
              <a:rPr lang="he-IL" sz="2600" dirty="0">
                <a:latin typeface="Varela Round" panose="00000500000000000000" pitchFamily="2" charset="-79"/>
                <a:cs typeface="Varela Round" panose="00000500000000000000" pitchFamily="2" charset="-79"/>
              </a:rPr>
              <a:t>אוף, אכלתי רק </a:t>
            </a:r>
            <a:r>
              <a:rPr lang="he-IL" sz="2600" dirty="0" err="1">
                <a:latin typeface="Varela Round" panose="00000500000000000000" pitchFamily="2" charset="-79"/>
                <a:cs typeface="Varela Round" panose="00000500000000000000" pitchFamily="2" charset="-79"/>
              </a:rPr>
              <a:t>סנדביץ</a:t>
            </a:r>
            <a:r>
              <a:rPr lang="he-IL" sz="2600" dirty="0">
                <a:latin typeface="Varela Round" panose="00000500000000000000" pitchFamily="2" charset="-79"/>
                <a:cs typeface="Varela Round" panose="00000500000000000000" pitchFamily="2" charset="-79"/>
              </a:rPr>
              <a:t> אחד! בבוקר הייתי רעב ואכלתי הרבה, וגם </a:t>
            </a:r>
            <a:r>
              <a:rPr lang="he-IL" sz="2600" dirty="0" err="1">
                <a:latin typeface="Varela Round" panose="00000500000000000000" pitchFamily="2" charset="-79"/>
                <a:cs typeface="Varela Round" panose="00000500000000000000" pitchFamily="2" charset="-79"/>
              </a:rPr>
              <a:t>סנדביץ</a:t>
            </a:r>
            <a:r>
              <a:rPr lang="he-IL" sz="2600" dirty="0">
                <a:latin typeface="Varela Round" panose="00000500000000000000" pitchFamily="2" charset="-79"/>
                <a:cs typeface="Varela Round" panose="00000500000000000000" pitchFamily="2" charset="-79"/>
              </a:rPr>
              <a:t> אחד נפל מהתיק באמצע הטיול... אני לא שבע בכלל.</a:t>
            </a:r>
            <a:endParaRPr lang="he-IL" sz="2600" dirty="0">
              <a:solidFill>
                <a:sysClr val="windowText" lastClr="000000"/>
              </a:solidFill>
              <a:latin typeface="Varela Round" panose="00000500000000000000" pitchFamily="2" charset="-79"/>
              <a:cs typeface="Varela Round" panose="00000500000000000000" pitchFamily="2" charset="-79"/>
            </a:endParaRPr>
          </a:p>
        </p:txBody>
      </p:sp>
      <p:pic>
        <p:nvPicPr>
          <p:cNvPr id="25" name="תמונה 24">
            <a:extLst>
              <a:ext uri="{FF2B5EF4-FFF2-40B4-BE49-F238E27FC236}">
                <a16:creationId xmlns:a16="http://schemas.microsoft.com/office/drawing/2014/main" id="{9DA8E5C4-F920-2DE9-9EF6-14A52B357AC6}"/>
              </a:ext>
            </a:extLst>
          </p:cNvPr>
          <p:cNvPicPr>
            <a:picLocks noChangeAspect="1"/>
          </p:cNvPicPr>
          <p:nvPr/>
        </p:nvPicPr>
        <p:blipFill>
          <a:blip r:embed="rId6">
            <a:duotone>
              <a:schemeClr val="accent5">
                <a:shade val="45000"/>
                <a:satMod val="135000"/>
              </a:schemeClr>
              <a:prstClr val="white"/>
            </a:duotone>
          </a:blip>
          <a:stretch>
            <a:fillRect/>
          </a:stretch>
        </p:blipFill>
        <p:spPr>
          <a:xfrm flipH="1">
            <a:off x="10540049" y="5724387"/>
            <a:ext cx="5377554" cy="1479675"/>
          </a:xfrm>
          <a:prstGeom prst="rect">
            <a:avLst/>
          </a:prstGeom>
        </p:spPr>
      </p:pic>
      <p:sp>
        <p:nvSpPr>
          <p:cNvPr id="26" name="תיבת טקסט 25">
            <a:extLst>
              <a:ext uri="{FF2B5EF4-FFF2-40B4-BE49-F238E27FC236}">
                <a16:creationId xmlns:a16="http://schemas.microsoft.com/office/drawing/2014/main" id="{5705E1DF-71FF-CA8D-0B62-65C401FB9A8F}"/>
              </a:ext>
            </a:extLst>
          </p:cNvPr>
          <p:cNvSpPr txBox="1"/>
          <p:nvPr/>
        </p:nvSpPr>
        <p:spPr>
          <a:xfrm>
            <a:off x="10988391" y="5977484"/>
            <a:ext cx="3953069" cy="936603"/>
          </a:xfrm>
          <a:prstGeom prst="rect">
            <a:avLst/>
          </a:prstGeom>
          <a:noFill/>
        </p:spPr>
        <p:txBody>
          <a:bodyPr wrap="square">
            <a:spAutoFit/>
          </a:bodyPr>
          <a:lstStyle/>
          <a:p>
            <a:pPr algn="ctr" rtl="1">
              <a:lnSpc>
                <a:spcPct val="107000"/>
              </a:lnSpc>
              <a:spcAft>
                <a:spcPts val="800"/>
              </a:spcAft>
              <a:buNone/>
            </a:pPr>
            <a:r>
              <a:rPr lang="he-IL" sz="2600" kern="100" dirty="0">
                <a:latin typeface="Varela Round" panose="00000500000000000000" pitchFamily="2" charset="-79"/>
                <a:ea typeface="Calibri" panose="020F0502020204030204" pitchFamily="34" charset="0"/>
                <a:cs typeface="Varela Round" panose="00000500000000000000" pitchFamily="2" charset="-79"/>
              </a:rPr>
              <a:t>למה אתה חושב שצריך לברך רק כששבעים?</a:t>
            </a:r>
            <a:endParaRPr lang="en-US" sz="26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27" name="תמונה 26">
            <a:extLst>
              <a:ext uri="{FF2B5EF4-FFF2-40B4-BE49-F238E27FC236}">
                <a16:creationId xmlns:a16="http://schemas.microsoft.com/office/drawing/2014/main" id="{D979309D-0583-07C3-DB37-7F078627D122}"/>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4267200" y="4724779"/>
            <a:ext cx="5851915" cy="1896940"/>
          </a:xfrm>
          <a:prstGeom prst="rect">
            <a:avLst/>
          </a:prstGeom>
        </p:spPr>
      </p:pic>
      <p:sp>
        <p:nvSpPr>
          <p:cNvPr id="28" name="תיבת טקסט 27">
            <a:extLst>
              <a:ext uri="{FF2B5EF4-FFF2-40B4-BE49-F238E27FC236}">
                <a16:creationId xmlns:a16="http://schemas.microsoft.com/office/drawing/2014/main" id="{71E9CCBF-7DC5-ADFB-3408-D31FF5EDD6BB}"/>
              </a:ext>
            </a:extLst>
          </p:cNvPr>
          <p:cNvSpPr txBox="1"/>
          <p:nvPr/>
        </p:nvSpPr>
        <p:spPr>
          <a:xfrm>
            <a:off x="5738990" y="4823430"/>
            <a:ext cx="3751481" cy="1364733"/>
          </a:xfrm>
          <a:prstGeom prst="rect">
            <a:avLst/>
          </a:prstGeom>
          <a:noFill/>
        </p:spPr>
        <p:txBody>
          <a:bodyPr wrap="square">
            <a:spAutoFit/>
          </a:bodyPr>
          <a:lstStyle/>
          <a:p>
            <a:pPr algn="ctr" rtl="1">
              <a:lnSpc>
                <a:spcPct val="107000"/>
              </a:lnSpc>
              <a:spcAft>
                <a:spcPts val="800"/>
              </a:spcAft>
              <a:buNone/>
            </a:pPr>
            <a:r>
              <a:rPr lang="he-IL" sz="2600" kern="100" dirty="0">
                <a:latin typeface="Varela Round" panose="00000500000000000000" pitchFamily="2" charset="-79"/>
                <a:ea typeface="Calibri" panose="020F0502020204030204" pitchFamily="34" charset="0"/>
                <a:cs typeface="Varela Round" panose="00000500000000000000" pitchFamily="2" charset="-79"/>
              </a:rPr>
              <a:t>אתה בטוח שאתה צריך לברך? לא מברכים ברכת המזון רק כששבעים?</a:t>
            </a:r>
            <a:endParaRPr lang="en-US" sz="26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2" name="תמונה 1">
            <a:extLst>
              <a:ext uri="{FF2B5EF4-FFF2-40B4-BE49-F238E27FC236}">
                <a16:creationId xmlns:a16="http://schemas.microsoft.com/office/drawing/2014/main" id="{D4709782-8056-9ADC-A4B0-EE564173CF98}"/>
              </a:ext>
            </a:extLst>
          </p:cNvPr>
          <p:cNvPicPr>
            <a:picLocks noChangeAspect="1"/>
          </p:cNvPicPr>
          <p:nvPr/>
        </p:nvPicPr>
        <p:blipFill>
          <a:blip r:embed="rId6">
            <a:duotone>
              <a:schemeClr val="accent5">
                <a:shade val="45000"/>
                <a:satMod val="135000"/>
              </a:schemeClr>
              <a:prstClr val="white"/>
            </a:duotone>
          </a:blip>
          <a:stretch>
            <a:fillRect/>
          </a:stretch>
        </p:blipFill>
        <p:spPr>
          <a:xfrm flipH="1">
            <a:off x="9779235" y="3350789"/>
            <a:ext cx="7953939" cy="2096441"/>
          </a:xfrm>
          <a:prstGeom prst="rect">
            <a:avLst/>
          </a:prstGeom>
        </p:spPr>
      </p:pic>
      <p:sp>
        <p:nvSpPr>
          <p:cNvPr id="5" name="תיבת טקסט 4">
            <a:extLst>
              <a:ext uri="{FF2B5EF4-FFF2-40B4-BE49-F238E27FC236}">
                <a16:creationId xmlns:a16="http://schemas.microsoft.com/office/drawing/2014/main" id="{E52D845C-D7F5-5061-A540-F7E32EA02D1F}"/>
              </a:ext>
            </a:extLst>
          </p:cNvPr>
          <p:cNvSpPr txBox="1"/>
          <p:nvPr/>
        </p:nvSpPr>
        <p:spPr>
          <a:xfrm>
            <a:off x="9922888" y="3645546"/>
            <a:ext cx="6460112" cy="1364733"/>
          </a:xfrm>
          <a:prstGeom prst="rect">
            <a:avLst/>
          </a:prstGeom>
          <a:noFill/>
        </p:spPr>
        <p:txBody>
          <a:bodyPr wrap="square">
            <a:spAutoFit/>
          </a:bodyPr>
          <a:lstStyle/>
          <a:p>
            <a:pPr algn="ctr" rtl="1">
              <a:lnSpc>
                <a:spcPct val="107000"/>
              </a:lnSpc>
              <a:spcAft>
                <a:spcPts val="800"/>
              </a:spcAft>
              <a:buNone/>
            </a:pPr>
            <a:r>
              <a:rPr lang="he-IL" sz="2600" kern="100" dirty="0">
                <a:latin typeface="Varela Round" panose="00000500000000000000" pitchFamily="2" charset="-79"/>
                <a:ea typeface="Calibri" panose="020F0502020204030204" pitchFamily="34" charset="0"/>
                <a:cs typeface="Varela Round" panose="00000500000000000000" pitchFamily="2" charset="-79"/>
              </a:rPr>
              <a:t>עזוב, לא נעים לי. בכל מקרה, בוא נברך ברכת המזון איפה שאכלנו לפני שאנחנו מתחילים להסתובב.</a:t>
            </a:r>
            <a:endParaRPr lang="en-US" sz="2600" kern="100" dirty="0">
              <a:latin typeface="Varela Round" panose="00000500000000000000" pitchFamily="2" charset="-79"/>
              <a:ea typeface="Calibri" panose="020F0502020204030204" pitchFamily="34" charset="0"/>
              <a:cs typeface="Varela Round" panose="00000500000000000000" pitchFamily="2" charset="-79"/>
            </a:endParaRPr>
          </a:p>
        </p:txBody>
      </p:sp>
      <p:grpSp>
        <p:nvGrpSpPr>
          <p:cNvPr id="7" name="קבוצה 6">
            <a:extLst>
              <a:ext uri="{FF2B5EF4-FFF2-40B4-BE49-F238E27FC236}">
                <a16:creationId xmlns:a16="http://schemas.microsoft.com/office/drawing/2014/main" id="{9F879755-53C3-A57C-8F22-0ACE3E3A8AC4}"/>
              </a:ext>
            </a:extLst>
          </p:cNvPr>
          <p:cNvGrpSpPr/>
          <p:nvPr/>
        </p:nvGrpSpPr>
        <p:grpSpPr>
          <a:xfrm>
            <a:off x="3013334" y="1703851"/>
            <a:ext cx="2377082" cy="2001221"/>
            <a:chOff x="1632385" y="962425"/>
            <a:chExt cx="1655026" cy="1486100"/>
          </a:xfrm>
        </p:grpSpPr>
        <p:sp>
          <p:nvSpPr>
            <p:cNvPr id="8" name="אליפסה 7">
              <a:extLst>
                <a:ext uri="{FF2B5EF4-FFF2-40B4-BE49-F238E27FC236}">
                  <a16:creationId xmlns:a16="http://schemas.microsoft.com/office/drawing/2014/main" id="{F0F747F2-3C55-1373-9288-21E3CF14A1D0}"/>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9" name="תמונה 8">
              <a:extLst>
                <a:ext uri="{FF2B5EF4-FFF2-40B4-BE49-F238E27FC236}">
                  <a16:creationId xmlns:a16="http://schemas.microsoft.com/office/drawing/2014/main" id="{907E95C7-F832-DC48-D833-9801E7D679DA}"/>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pic>
        <p:nvPicPr>
          <p:cNvPr id="16" name="תמונה 15">
            <a:extLst>
              <a:ext uri="{FF2B5EF4-FFF2-40B4-BE49-F238E27FC236}">
                <a16:creationId xmlns:a16="http://schemas.microsoft.com/office/drawing/2014/main" id="{989A9BE6-6FB0-03EE-D1F2-D0232C511822}"/>
              </a:ext>
            </a:extLst>
          </p:cNvPr>
          <p:cNvPicPr>
            <a:picLocks noChangeAspect="1"/>
          </p:cNvPicPr>
          <p:nvPr/>
        </p:nvPicPr>
        <p:blipFill>
          <a:blip r:embed="rId8"/>
          <a:stretch>
            <a:fillRect/>
          </a:stretch>
        </p:blipFill>
        <p:spPr>
          <a:xfrm>
            <a:off x="15722648" y="-194554"/>
            <a:ext cx="2402032" cy="2158171"/>
          </a:xfrm>
          <a:prstGeom prst="rect">
            <a:avLst/>
          </a:prstGeom>
        </p:spPr>
      </p:pic>
      <p:pic>
        <p:nvPicPr>
          <p:cNvPr id="18" name="תמונה 17">
            <a:extLst>
              <a:ext uri="{FF2B5EF4-FFF2-40B4-BE49-F238E27FC236}">
                <a16:creationId xmlns:a16="http://schemas.microsoft.com/office/drawing/2014/main" id="{D2093A98-CD62-0902-8D69-14970A90FD44}"/>
              </a:ext>
            </a:extLst>
          </p:cNvPr>
          <p:cNvPicPr>
            <a:picLocks noChangeAspect="1"/>
          </p:cNvPicPr>
          <p:nvPr/>
        </p:nvPicPr>
        <p:blipFill>
          <a:blip r:embed="rId8"/>
          <a:stretch>
            <a:fillRect/>
          </a:stretch>
        </p:blipFill>
        <p:spPr>
          <a:xfrm>
            <a:off x="16065963" y="3186474"/>
            <a:ext cx="2402032" cy="2158171"/>
          </a:xfrm>
          <a:prstGeom prst="rect">
            <a:avLst/>
          </a:prstGeom>
          <a:effectLst>
            <a:glow rad="101600">
              <a:srgbClr val="FFFFFF">
                <a:alpha val="60000"/>
              </a:srgbClr>
            </a:glow>
          </a:effectLst>
        </p:spPr>
      </p:pic>
      <p:pic>
        <p:nvPicPr>
          <p:cNvPr id="20" name="תמונה 19">
            <a:extLst>
              <a:ext uri="{FF2B5EF4-FFF2-40B4-BE49-F238E27FC236}">
                <a16:creationId xmlns:a16="http://schemas.microsoft.com/office/drawing/2014/main" id="{CEF269B2-124E-3D22-7193-C016F8751E91}"/>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4635523" y="6695609"/>
            <a:ext cx="5319923" cy="1724491"/>
          </a:xfrm>
          <a:prstGeom prst="rect">
            <a:avLst/>
          </a:prstGeom>
        </p:spPr>
      </p:pic>
      <p:sp>
        <p:nvSpPr>
          <p:cNvPr id="21" name="תיבת טקסט 20">
            <a:extLst>
              <a:ext uri="{FF2B5EF4-FFF2-40B4-BE49-F238E27FC236}">
                <a16:creationId xmlns:a16="http://schemas.microsoft.com/office/drawing/2014/main" id="{D7FF2BFE-7A89-095C-301C-4BA3E28ABD56}"/>
              </a:ext>
            </a:extLst>
          </p:cNvPr>
          <p:cNvSpPr txBox="1"/>
          <p:nvPr/>
        </p:nvSpPr>
        <p:spPr>
          <a:xfrm>
            <a:off x="5841317" y="6780644"/>
            <a:ext cx="3751481" cy="1364733"/>
          </a:xfrm>
          <a:prstGeom prst="rect">
            <a:avLst/>
          </a:prstGeom>
          <a:noFill/>
        </p:spPr>
        <p:txBody>
          <a:bodyPr wrap="square">
            <a:spAutoFit/>
          </a:bodyPr>
          <a:lstStyle/>
          <a:p>
            <a:pPr algn="ctr" rtl="1">
              <a:lnSpc>
                <a:spcPct val="107000"/>
              </a:lnSpc>
              <a:spcAft>
                <a:spcPts val="800"/>
              </a:spcAft>
              <a:buNone/>
            </a:pPr>
            <a:r>
              <a:rPr lang="he-IL" sz="2600" kern="100" dirty="0">
                <a:latin typeface="Varela Round" panose="00000500000000000000" pitchFamily="2" charset="-79"/>
                <a:ea typeface="Calibri" panose="020F0502020204030204" pitchFamily="34" charset="0"/>
                <a:cs typeface="Varela Round" panose="00000500000000000000" pitchFamily="2" charset="-79"/>
              </a:rPr>
              <a:t>כי כתוב, ואכלת ושבעת וברכת! אוכלים, שבעים ואז מברכים!</a:t>
            </a:r>
            <a:endParaRPr lang="en-US" sz="26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3" name="תמונה 2">
            <a:extLst>
              <a:ext uri="{FF2B5EF4-FFF2-40B4-BE49-F238E27FC236}">
                <a16:creationId xmlns:a16="http://schemas.microsoft.com/office/drawing/2014/main" id="{BFC6C28D-3C07-B21A-F74D-B6B6E0E5248D}"/>
              </a:ext>
            </a:extLst>
          </p:cNvPr>
          <p:cNvPicPr>
            <a:picLocks noChangeAspect="1"/>
          </p:cNvPicPr>
          <p:nvPr/>
        </p:nvPicPr>
        <p:blipFill>
          <a:blip r:embed="rId6">
            <a:duotone>
              <a:schemeClr val="accent5">
                <a:shade val="45000"/>
                <a:satMod val="135000"/>
              </a:schemeClr>
              <a:prstClr val="white"/>
            </a:duotone>
          </a:blip>
          <a:stretch>
            <a:fillRect/>
          </a:stretch>
        </p:blipFill>
        <p:spPr>
          <a:xfrm flipH="1">
            <a:off x="8502699" y="7918466"/>
            <a:ext cx="7619055" cy="2096441"/>
          </a:xfrm>
          <a:prstGeom prst="rect">
            <a:avLst/>
          </a:prstGeom>
        </p:spPr>
      </p:pic>
      <p:sp>
        <p:nvSpPr>
          <p:cNvPr id="4" name="תיבת טקסט 3">
            <a:extLst>
              <a:ext uri="{FF2B5EF4-FFF2-40B4-BE49-F238E27FC236}">
                <a16:creationId xmlns:a16="http://schemas.microsoft.com/office/drawing/2014/main" id="{0F32ECF1-81A5-CBD0-D167-DB8C10EB85BE}"/>
              </a:ext>
            </a:extLst>
          </p:cNvPr>
          <p:cNvSpPr txBox="1"/>
          <p:nvPr/>
        </p:nvSpPr>
        <p:spPr>
          <a:xfrm>
            <a:off x="9155562" y="8240590"/>
            <a:ext cx="5544411" cy="1364733"/>
          </a:xfrm>
          <a:prstGeom prst="rect">
            <a:avLst/>
          </a:prstGeom>
          <a:noFill/>
        </p:spPr>
        <p:txBody>
          <a:bodyPr wrap="square">
            <a:spAutoFit/>
          </a:bodyPr>
          <a:lstStyle/>
          <a:p>
            <a:pPr algn="ctr" rtl="1">
              <a:lnSpc>
                <a:spcPct val="107000"/>
              </a:lnSpc>
              <a:spcAft>
                <a:spcPts val="800"/>
              </a:spcAft>
              <a:buNone/>
            </a:pPr>
            <a:r>
              <a:rPr lang="he-IL" sz="2600" kern="100" dirty="0">
                <a:latin typeface="Varela Round" panose="00000500000000000000" pitchFamily="2" charset="-79"/>
                <a:ea typeface="Calibri" panose="020F0502020204030204" pitchFamily="34" charset="0"/>
                <a:cs typeface="Varela Round" panose="00000500000000000000" pitchFamily="2" charset="-79"/>
              </a:rPr>
              <a:t>מעניין, לא חשבתי על זה, בוא נשאל את המורה. נראה לי שהוא שם מאחורה. רגע...</a:t>
            </a:r>
            <a:endParaRPr lang="en-US" sz="26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6" name="תמונה 5">
            <a:extLst>
              <a:ext uri="{FF2B5EF4-FFF2-40B4-BE49-F238E27FC236}">
                <a16:creationId xmlns:a16="http://schemas.microsoft.com/office/drawing/2014/main" id="{4C35E4E4-E0F0-5AA0-AA26-99384C69943B}"/>
              </a:ext>
            </a:extLst>
          </p:cNvPr>
          <p:cNvPicPr>
            <a:picLocks noChangeAspect="1"/>
          </p:cNvPicPr>
          <p:nvPr/>
        </p:nvPicPr>
        <p:blipFill>
          <a:blip r:embed="rId8"/>
          <a:stretch>
            <a:fillRect/>
          </a:stretch>
        </p:blipFill>
        <p:spPr>
          <a:xfrm>
            <a:off x="14618198" y="5109077"/>
            <a:ext cx="2402032" cy="2158171"/>
          </a:xfrm>
          <a:prstGeom prst="rect">
            <a:avLst/>
          </a:prstGeom>
          <a:effectLst>
            <a:glow rad="101600">
              <a:srgbClr val="FFFFFF">
                <a:alpha val="60000"/>
              </a:srgbClr>
            </a:glow>
          </a:effectLst>
        </p:spPr>
      </p:pic>
      <p:pic>
        <p:nvPicPr>
          <p:cNvPr id="10" name="תמונה 9">
            <a:extLst>
              <a:ext uri="{FF2B5EF4-FFF2-40B4-BE49-F238E27FC236}">
                <a16:creationId xmlns:a16="http://schemas.microsoft.com/office/drawing/2014/main" id="{F0399DAA-380B-8A76-60CF-990084901C1A}"/>
              </a:ext>
            </a:extLst>
          </p:cNvPr>
          <p:cNvPicPr>
            <a:picLocks noChangeAspect="1"/>
          </p:cNvPicPr>
          <p:nvPr/>
        </p:nvPicPr>
        <p:blipFill>
          <a:blip r:embed="rId8"/>
          <a:stretch>
            <a:fillRect/>
          </a:stretch>
        </p:blipFill>
        <p:spPr>
          <a:xfrm>
            <a:off x="14243845" y="7709704"/>
            <a:ext cx="2402032" cy="2158171"/>
          </a:xfrm>
          <a:prstGeom prst="rect">
            <a:avLst/>
          </a:prstGeom>
          <a:effectLst>
            <a:glow rad="101600">
              <a:srgbClr val="FFFFFF">
                <a:alpha val="60000"/>
              </a:srgbClr>
            </a:glow>
          </a:effectLst>
        </p:spPr>
      </p:pic>
      <p:grpSp>
        <p:nvGrpSpPr>
          <p:cNvPr id="12" name="קבוצה 11">
            <a:extLst>
              <a:ext uri="{FF2B5EF4-FFF2-40B4-BE49-F238E27FC236}">
                <a16:creationId xmlns:a16="http://schemas.microsoft.com/office/drawing/2014/main" id="{9F5395B3-95EA-66FF-04A3-AC51A05C4B7E}"/>
              </a:ext>
            </a:extLst>
          </p:cNvPr>
          <p:cNvGrpSpPr/>
          <p:nvPr/>
        </p:nvGrpSpPr>
        <p:grpSpPr>
          <a:xfrm>
            <a:off x="3871318" y="4545100"/>
            <a:ext cx="2377082" cy="2001221"/>
            <a:chOff x="1632385" y="962425"/>
            <a:chExt cx="1655026" cy="1486100"/>
          </a:xfrm>
        </p:grpSpPr>
        <p:sp>
          <p:nvSpPr>
            <p:cNvPr id="13" name="אליפסה 12">
              <a:extLst>
                <a:ext uri="{FF2B5EF4-FFF2-40B4-BE49-F238E27FC236}">
                  <a16:creationId xmlns:a16="http://schemas.microsoft.com/office/drawing/2014/main" id="{21887B78-E07A-E3A7-DD7C-A8A70D29B235}"/>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23" name="תמונה 22">
              <a:extLst>
                <a:ext uri="{FF2B5EF4-FFF2-40B4-BE49-F238E27FC236}">
                  <a16:creationId xmlns:a16="http://schemas.microsoft.com/office/drawing/2014/main" id="{349D6D1A-9887-15C6-F943-11B893DAA994}"/>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grpSp>
        <p:nvGrpSpPr>
          <p:cNvPr id="24" name="קבוצה 23">
            <a:extLst>
              <a:ext uri="{FF2B5EF4-FFF2-40B4-BE49-F238E27FC236}">
                <a16:creationId xmlns:a16="http://schemas.microsoft.com/office/drawing/2014/main" id="{BBD7F51D-49A4-D825-6915-15B8487E4201}"/>
              </a:ext>
            </a:extLst>
          </p:cNvPr>
          <p:cNvGrpSpPr/>
          <p:nvPr/>
        </p:nvGrpSpPr>
        <p:grpSpPr>
          <a:xfrm>
            <a:off x="4114800" y="6402297"/>
            <a:ext cx="2377082" cy="2001221"/>
            <a:chOff x="1632385" y="962425"/>
            <a:chExt cx="1655026" cy="1486100"/>
          </a:xfrm>
        </p:grpSpPr>
        <p:sp>
          <p:nvSpPr>
            <p:cNvPr id="29" name="אליפסה 28">
              <a:extLst>
                <a:ext uri="{FF2B5EF4-FFF2-40B4-BE49-F238E27FC236}">
                  <a16:creationId xmlns:a16="http://schemas.microsoft.com/office/drawing/2014/main" id="{B752DD48-72D8-1DDA-B427-BC9417BFE3FB}"/>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30" name="תמונה 29">
              <a:extLst>
                <a:ext uri="{FF2B5EF4-FFF2-40B4-BE49-F238E27FC236}">
                  <a16:creationId xmlns:a16="http://schemas.microsoft.com/office/drawing/2014/main" id="{9C9A995C-637F-9A42-AE2E-CBF3B0A45569}"/>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sp>
        <p:nvSpPr>
          <p:cNvPr id="11" name="Freeform 2">
            <a:extLst>
              <a:ext uri="{FF2B5EF4-FFF2-40B4-BE49-F238E27FC236}">
                <a16:creationId xmlns:a16="http://schemas.microsoft.com/office/drawing/2014/main" id="{682FC49D-E6A6-9639-206F-2955582B2F95}"/>
              </a:ext>
            </a:extLst>
          </p:cNvPr>
          <p:cNvSpPr/>
          <p:nvPr/>
        </p:nvSpPr>
        <p:spPr>
          <a:xfrm>
            <a:off x="-16597" y="0"/>
            <a:ext cx="2109334" cy="10325100"/>
          </a:xfrm>
          <a:custGeom>
            <a:avLst/>
            <a:gdLst/>
            <a:ahLst/>
            <a:cxnLst/>
            <a:rect l="l" t="t" r="r" b="b"/>
            <a:pathLst>
              <a:path w="22781267" h="12302134">
                <a:moveTo>
                  <a:pt x="0" y="0"/>
                </a:moveTo>
                <a:lnTo>
                  <a:pt x="22781267" y="0"/>
                </a:lnTo>
                <a:lnTo>
                  <a:pt x="22781267" y="12302135"/>
                </a:lnTo>
                <a:lnTo>
                  <a:pt x="0" y="12302135"/>
                </a:lnTo>
                <a:lnTo>
                  <a:pt x="0" y="0"/>
                </a:lnTo>
                <a:close/>
              </a:path>
            </a:pathLst>
          </a:custGeom>
          <a: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brightnessContrast bright="40000" contrast="20000"/>
                      </a14:imgEffect>
                    </a14:imgLayer>
                  </a14:imgProps>
                </a:ext>
              </a:extLst>
            </a:blip>
            <a:stretch>
              <a:fillRect t="-90376" r="-632472" b="-87569"/>
            </a:stretch>
          </a:blipFill>
        </p:spPr>
        <p:txBody>
          <a:bodyPr/>
          <a:lstStyle/>
          <a:p>
            <a:endParaRPr lang="he-IL" dirty="0"/>
          </a:p>
        </p:txBody>
      </p:sp>
      <p:sp>
        <p:nvSpPr>
          <p:cNvPr id="31" name="Freeform 8">
            <a:extLst>
              <a:ext uri="{FF2B5EF4-FFF2-40B4-BE49-F238E27FC236}">
                <a16:creationId xmlns:a16="http://schemas.microsoft.com/office/drawing/2014/main" id="{BC31DA95-9689-8047-7645-EB8FDC11D363}"/>
              </a:ext>
            </a:extLst>
          </p:cNvPr>
          <p:cNvSpPr/>
          <p:nvPr/>
        </p:nvSpPr>
        <p:spPr>
          <a:xfrm>
            <a:off x="-771474" y="7048499"/>
            <a:ext cx="3867719" cy="3908787"/>
          </a:xfrm>
          <a:custGeom>
            <a:avLst/>
            <a:gdLst/>
            <a:ahLst/>
            <a:cxnLst/>
            <a:rect l="l" t="t" r="r" b="b"/>
            <a:pathLst>
              <a:path w="2282455" h="2169614">
                <a:moveTo>
                  <a:pt x="0" y="0"/>
                </a:moveTo>
                <a:lnTo>
                  <a:pt x="2282455" y="0"/>
                </a:lnTo>
                <a:lnTo>
                  <a:pt x="2282455" y="2169614"/>
                </a:lnTo>
                <a:lnTo>
                  <a:pt x="0" y="2169614"/>
                </a:lnTo>
                <a:lnTo>
                  <a:pt x="0" y="0"/>
                </a:lnTo>
                <a:close/>
              </a:path>
            </a:pathLst>
          </a:custGeom>
          <a:blipFill>
            <a:blip r:embed="rId11">
              <a:extLst>
                <a:ext uri="{BEBA8EAE-BF5A-486C-A8C5-ECC9F3942E4B}">
                  <a14:imgProps xmlns:a14="http://schemas.microsoft.com/office/drawing/2010/main">
                    <a14:imgLayer r:embed="rId12">
                      <a14:imgEffect>
                        <a14:brightnessContrast bright="-20000"/>
                      </a14:imgEffect>
                    </a14:imgLayer>
                  </a14:imgProps>
                </a:ext>
              </a:extLst>
            </a:blip>
            <a:stretch>
              <a:fillRect/>
            </a:stretch>
          </a:blipFill>
          <a:effectLst>
            <a:outerShdw blurRad="50800" dist="38100" dir="8100000" algn="tr" rotWithShape="0">
              <a:prstClr val="black">
                <a:alpha val="40000"/>
              </a:prstClr>
            </a:outerShdw>
          </a:effectLst>
        </p:spPr>
        <p:txBody>
          <a:bodyPr/>
          <a:lstStyle/>
          <a:p>
            <a:endParaRPr lang="he-IL"/>
          </a:p>
        </p:txBody>
      </p:sp>
      <p:sp>
        <p:nvSpPr>
          <p:cNvPr id="32" name="Freeform 11">
            <a:extLst>
              <a:ext uri="{FF2B5EF4-FFF2-40B4-BE49-F238E27FC236}">
                <a16:creationId xmlns:a16="http://schemas.microsoft.com/office/drawing/2014/main" id="{7CC6612C-422F-E71B-FB7A-39819EAFF92C}"/>
              </a:ext>
            </a:extLst>
          </p:cNvPr>
          <p:cNvSpPr/>
          <p:nvPr/>
        </p:nvSpPr>
        <p:spPr>
          <a:xfrm rot="-955920">
            <a:off x="3013057" y="8627770"/>
            <a:ext cx="2798084" cy="1421194"/>
          </a:xfrm>
          <a:custGeom>
            <a:avLst/>
            <a:gdLst/>
            <a:ahLst/>
            <a:cxnLst/>
            <a:rect l="l" t="t" r="r" b="b"/>
            <a:pathLst>
              <a:path w="2798084" h="1421194">
                <a:moveTo>
                  <a:pt x="0" y="0"/>
                </a:moveTo>
                <a:lnTo>
                  <a:pt x="2798084" y="0"/>
                </a:lnTo>
                <a:lnTo>
                  <a:pt x="2798084" y="1421194"/>
                </a:lnTo>
                <a:lnTo>
                  <a:pt x="0" y="1421194"/>
                </a:lnTo>
                <a:lnTo>
                  <a:pt x="0" y="0"/>
                </a:lnTo>
                <a:close/>
              </a:path>
            </a:pathLst>
          </a:custGeom>
          <a:blipFill>
            <a:blip r:embed="rId13"/>
            <a:stretch>
              <a:fillRect/>
            </a:stretch>
          </a:blipFill>
          <a:effectLst>
            <a:outerShdw blurRad="50800" dist="38100" dir="5400000" algn="t" rotWithShape="0">
              <a:prstClr val="black">
                <a:alpha val="40000"/>
              </a:prstClr>
            </a:outerShdw>
          </a:effectLst>
        </p:spPr>
        <p:txBody>
          <a:bodyPr/>
          <a:lstStyle/>
          <a:p>
            <a:endParaRPr lang="he-IL"/>
          </a:p>
        </p:txBody>
      </p:sp>
      <p:pic>
        <p:nvPicPr>
          <p:cNvPr id="33" name="גרפיקה 32">
            <a:extLst>
              <a:ext uri="{FF2B5EF4-FFF2-40B4-BE49-F238E27FC236}">
                <a16:creationId xmlns:a16="http://schemas.microsoft.com/office/drawing/2014/main" id="{3C44A144-1310-71D7-0EA6-FEDC80B5D27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04801" y="7333953"/>
            <a:ext cx="3271401" cy="2698309"/>
          </a:xfrm>
          <a:prstGeom prst="rect">
            <a:avLst/>
          </a:prstGeom>
          <a:effectLst>
            <a:outerShdw blurRad="50800" dist="38100" dir="5400000" algn="t" rotWithShape="0">
              <a:prstClr val="black">
                <a:alpha val="40000"/>
              </a:prstClr>
            </a:outerShdw>
          </a:effectLst>
        </p:spPr>
      </p:pic>
      <p:sp>
        <p:nvSpPr>
          <p:cNvPr id="34" name="TextBox 14">
            <a:extLst>
              <a:ext uri="{FF2B5EF4-FFF2-40B4-BE49-F238E27FC236}">
                <a16:creationId xmlns:a16="http://schemas.microsoft.com/office/drawing/2014/main" id="{AA715BDD-94B4-7DCC-123A-BECD6A73BC38}"/>
              </a:ext>
            </a:extLst>
          </p:cNvPr>
          <p:cNvSpPr txBox="1"/>
          <p:nvPr/>
        </p:nvSpPr>
        <p:spPr>
          <a:xfrm rot="20068962">
            <a:off x="872782" y="8159408"/>
            <a:ext cx="1866900" cy="984885"/>
          </a:xfrm>
          <a:prstGeom prst="rect">
            <a:avLst/>
          </a:prstGeom>
        </p:spPr>
        <p:txBody>
          <a:bodyPr wrap="square" lIns="0" tIns="0" rIns="0" bIns="0" rtlCol="0" anchor="t">
            <a:spAutoFit/>
          </a:bodyPr>
          <a:lstStyle/>
          <a:p>
            <a:pPr algn="ctr"/>
            <a:r>
              <a:rPr lang="he-IL" sz="3200" dirty="0">
                <a:latin typeface="Trashim CLM" panose="02000803000000000000" pitchFamily="2" charset="-79"/>
                <a:ea typeface="Hitchcut"/>
                <a:cs typeface="Trashim CLM" panose="02000803000000000000" pitchFamily="2" charset="-79"/>
                <a:sym typeface="Hitchcut"/>
              </a:rPr>
              <a:t>ברכות אחרונות</a:t>
            </a:r>
            <a:endParaRPr lang="en-US" sz="3200" dirty="0">
              <a:latin typeface="Trashim CLM" panose="02000803000000000000" pitchFamily="2" charset="-79"/>
              <a:ea typeface="Hitchcut"/>
              <a:cs typeface="Trashim CLM" panose="02000803000000000000" pitchFamily="2" charset="-79"/>
              <a:sym typeface="Hitchcut"/>
            </a:endParaRPr>
          </a:p>
        </p:txBody>
      </p:sp>
    </p:spTree>
    <p:extLst>
      <p:ext uri="{BB962C8B-B14F-4D97-AF65-F5344CB8AC3E}">
        <p14:creationId xmlns:p14="http://schemas.microsoft.com/office/powerpoint/2010/main" val="2527454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E428E-5F26-86A8-3B7F-FCF7D5764ACA}"/>
            </a:ext>
          </a:extLst>
        </p:cNvPr>
        <p:cNvGrpSpPr/>
        <p:nvPr/>
      </p:nvGrpSpPr>
      <p:grpSpPr>
        <a:xfrm>
          <a:off x="0" y="0"/>
          <a:ext cx="0" cy="0"/>
          <a:chOff x="0" y="0"/>
          <a:chExt cx="0" cy="0"/>
        </a:xfrm>
      </p:grpSpPr>
      <p:sp>
        <p:nvSpPr>
          <p:cNvPr id="12" name="Freeform 2">
            <a:extLst>
              <a:ext uri="{FF2B5EF4-FFF2-40B4-BE49-F238E27FC236}">
                <a16:creationId xmlns:a16="http://schemas.microsoft.com/office/drawing/2014/main" id="{9819D8D4-CEB0-F994-10C1-B0EBB5290059}"/>
              </a:ext>
            </a:extLst>
          </p:cNvPr>
          <p:cNvSpPr/>
          <p:nvPr/>
        </p:nvSpPr>
        <p:spPr>
          <a:xfrm>
            <a:off x="5029200" y="723900"/>
            <a:ext cx="9761104" cy="2731801"/>
          </a:xfrm>
          <a:custGeom>
            <a:avLst/>
            <a:gdLst/>
            <a:ahLst/>
            <a:cxnLst/>
            <a:rect l="l" t="t" r="r" b="b"/>
            <a:pathLst>
              <a:path w="9634186" h="3636905">
                <a:moveTo>
                  <a:pt x="0" y="0"/>
                </a:moveTo>
                <a:lnTo>
                  <a:pt x="9634186" y="0"/>
                </a:lnTo>
                <a:lnTo>
                  <a:pt x="9634186" y="3636906"/>
                </a:lnTo>
                <a:lnTo>
                  <a:pt x="0" y="3636906"/>
                </a:lnTo>
                <a:lnTo>
                  <a:pt x="0" y="0"/>
                </a:lnTo>
                <a:close/>
              </a:path>
            </a:pathLst>
          </a:custGeom>
          <a:blipFill>
            <a:blip r:embed="rId2"/>
            <a:stretch>
              <a:fillRect/>
            </a:stretch>
          </a:blipFill>
        </p:spPr>
        <p:txBody>
          <a:bodyPr/>
          <a:lstStyle/>
          <a:p>
            <a:endParaRPr lang="he-IL"/>
          </a:p>
        </p:txBody>
      </p:sp>
      <p:sp>
        <p:nvSpPr>
          <p:cNvPr id="13" name="Freeform 3">
            <a:extLst>
              <a:ext uri="{FF2B5EF4-FFF2-40B4-BE49-F238E27FC236}">
                <a16:creationId xmlns:a16="http://schemas.microsoft.com/office/drawing/2014/main" id="{0915FC3C-C230-610B-6B72-0807C1EC3DB1}"/>
              </a:ext>
            </a:extLst>
          </p:cNvPr>
          <p:cNvSpPr/>
          <p:nvPr/>
        </p:nvSpPr>
        <p:spPr>
          <a:xfrm>
            <a:off x="13290191" y="2089800"/>
            <a:ext cx="1649154" cy="1397658"/>
          </a:xfrm>
          <a:custGeom>
            <a:avLst/>
            <a:gdLst/>
            <a:ahLst/>
            <a:cxnLst/>
            <a:rect l="l" t="t" r="r" b="b"/>
            <a:pathLst>
              <a:path w="2809314" h="2380894">
                <a:moveTo>
                  <a:pt x="0" y="0"/>
                </a:moveTo>
                <a:lnTo>
                  <a:pt x="2809315" y="0"/>
                </a:lnTo>
                <a:lnTo>
                  <a:pt x="2809315" y="2380894"/>
                </a:lnTo>
                <a:lnTo>
                  <a:pt x="0" y="2380894"/>
                </a:lnTo>
                <a:lnTo>
                  <a:pt x="0" y="0"/>
                </a:lnTo>
                <a:close/>
              </a:path>
            </a:pathLst>
          </a:custGeom>
          <a:blipFill>
            <a:blip r:embed="rId3"/>
            <a:stretch>
              <a:fillRect/>
            </a:stretch>
          </a:blipFill>
        </p:spPr>
        <p:txBody>
          <a:bodyPr/>
          <a:lstStyle/>
          <a:p>
            <a:endParaRPr lang="he-IL"/>
          </a:p>
        </p:txBody>
      </p:sp>
      <p:pic>
        <p:nvPicPr>
          <p:cNvPr id="1026" name="Picture 2" descr="×ª××¦××ª ×ª××× × ×¢×××¨ ××¨×××">
            <a:extLst>
              <a:ext uri="{FF2B5EF4-FFF2-40B4-BE49-F238E27FC236}">
                <a16:creationId xmlns:a16="http://schemas.microsoft.com/office/drawing/2014/main" id="{CF027636-E7AA-8139-E483-D3A8E50EEE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12115800" y="4229100"/>
            <a:ext cx="4232733" cy="61593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קבוצה 4">
            <a:extLst>
              <a:ext uri="{FF2B5EF4-FFF2-40B4-BE49-F238E27FC236}">
                <a16:creationId xmlns:a16="http://schemas.microsoft.com/office/drawing/2014/main" id="{4E5F4317-0225-165D-5C8F-CEFF7FD55D92}"/>
              </a:ext>
            </a:extLst>
          </p:cNvPr>
          <p:cNvGrpSpPr/>
          <p:nvPr/>
        </p:nvGrpSpPr>
        <p:grpSpPr>
          <a:xfrm>
            <a:off x="8079011" y="4229100"/>
            <a:ext cx="4232733" cy="6159309"/>
            <a:chOff x="3442771" y="2950975"/>
            <a:chExt cx="2814637" cy="4095750"/>
          </a:xfrm>
        </p:grpSpPr>
        <p:pic>
          <p:nvPicPr>
            <p:cNvPr id="21" name="Picture 2" descr="×ª××¦××ª ×ª××× × ×¢×××¨ ××¨×××">
              <a:extLst>
                <a:ext uri="{FF2B5EF4-FFF2-40B4-BE49-F238E27FC236}">
                  <a16:creationId xmlns:a16="http://schemas.microsoft.com/office/drawing/2014/main" id="{5706BB8E-63FF-6FED-77C7-913F67E4F53E}"/>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3442771" y="2950975"/>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a:extLst>
                <a:ext uri="{FF2B5EF4-FFF2-40B4-BE49-F238E27FC236}">
                  <a16:creationId xmlns:a16="http://schemas.microsoft.com/office/drawing/2014/main" id="{BB34EC80-0A3B-8CBD-F1C7-ED8A30491CCA}"/>
                </a:ext>
              </a:extLst>
            </p:cNvPr>
            <p:cNvSpPr/>
            <p:nvPr/>
          </p:nvSpPr>
          <p:spPr>
            <a:xfrm>
              <a:off x="4559873" y="4157907"/>
              <a:ext cx="748145" cy="849629"/>
            </a:xfrm>
            <a:prstGeom prst="rect">
              <a:avLst/>
            </a:prstGeom>
            <a:solidFill>
              <a:srgbClr val="EBF3F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18" name="TextBox 17">
              <a:extLst>
                <a:ext uri="{FF2B5EF4-FFF2-40B4-BE49-F238E27FC236}">
                  <a16:creationId xmlns:a16="http://schemas.microsoft.com/office/drawing/2014/main" id="{98FFE994-D6F6-D4F5-98FF-978E4493BF5A}"/>
                </a:ext>
              </a:extLst>
            </p:cNvPr>
            <p:cNvSpPr txBox="1"/>
            <p:nvPr/>
          </p:nvSpPr>
          <p:spPr>
            <a:xfrm>
              <a:off x="4230285" y="4157907"/>
              <a:ext cx="1407320" cy="1046248"/>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1">
                      <a:lumMod val="75000"/>
                    </a:schemeClr>
                  </a:solidFill>
                  <a:latin typeface="Guttman Vilna" pitchFamily="2" charset="-79"/>
                  <a:cs typeface="Guttman Vilna" pitchFamily="2" charset="-79"/>
                </a:rPr>
                <a:t>בורא נפשות</a:t>
              </a:r>
            </a:p>
          </p:txBody>
        </p:sp>
      </p:grpSp>
      <p:grpSp>
        <p:nvGrpSpPr>
          <p:cNvPr id="6" name="קבוצה 5">
            <a:extLst>
              <a:ext uri="{FF2B5EF4-FFF2-40B4-BE49-F238E27FC236}">
                <a16:creationId xmlns:a16="http://schemas.microsoft.com/office/drawing/2014/main" id="{37F4B2D3-E4F8-F641-E33C-81EB930C1476}"/>
              </a:ext>
            </a:extLst>
          </p:cNvPr>
          <p:cNvGrpSpPr/>
          <p:nvPr/>
        </p:nvGrpSpPr>
        <p:grpSpPr>
          <a:xfrm>
            <a:off x="3975358" y="4241991"/>
            <a:ext cx="4232733" cy="6159309"/>
            <a:chOff x="611510" y="2898939"/>
            <a:chExt cx="2814637" cy="4095750"/>
          </a:xfrm>
        </p:grpSpPr>
        <p:pic>
          <p:nvPicPr>
            <p:cNvPr id="22" name="Picture 2" descr="×ª××¦××ª ×ª××× × ×¢×××¨ ××¨×××">
              <a:extLst>
                <a:ext uri="{FF2B5EF4-FFF2-40B4-BE49-F238E27FC236}">
                  <a16:creationId xmlns:a16="http://schemas.microsoft.com/office/drawing/2014/main" id="{0606DFCC-FD0D-22EB-649C-354B81DD99CF}"/>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611510" y="2898939"/>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23" name="מלבן 22">
              <a:extLst>
                <a:ext uri="{FF2B5EF4-FFF2-40B4-BE49-F238E27FC236}">
                  <a16:creationId xmlns:a16="http://schemas.microsoft.com/office/drawing/2014/main" id="{BFE43772-0656-D866-8F0C-4686DEBD95DB}"/>
                </a:ext>
              </a:extLst>
            </p:cNvPr>
            <p:cNvSpPr/>
            <p:nvPr/>
          </p:nvSpPr>
          <p:spPr>
            <a:xfrm>
              <a:off x="1736320" y="4081687"/>
              <a:ext cx="748145" cy="849629"/>
            </a:xfrm>
            <a:prstGeom prst="rect">
              <a:avLst/>
            </a:prstGeom>
            <a:solidFill>
              <a:srgbClr val="FAF1E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24" name="TextBox 23">
              <a:extLst>
                <a:ext uri="{FF2B5EF4-FFF2-40B4-BE49-F238E27FC236}">
                  <a16:creationId xmlns:a16="http://schemas.microsoft.com/office/drawing/2014/main" id="{D0B0D0AD-802D-3EE1-D92C-97216E1B20A3}"/>
                </a:ext>
              </a:extLst>
            </p:cNvPr>
            <p:cNvSpPr txBox="1"/>
            <p:nvPr/>
          </p:nvSpPr>
          <p:spPr>
            <a:xfrm>
              <a:off x="1406732" y="4081687"/>
              <a:ext cx="1407320" cy="1538674"/>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6">
                      <a:lumMod val="75000"/>
                    </a:schemeClr>
                  </a:solidFill>
                  <a:latin typeface="Guttman Vilna" pitchFamily="2" charset="-79"/>
                  <a:cs typeface="Guttman Vilna" pitchFamily="2" charset="-79"/>
                </a:rPr>
                <a:t>ברכת מעין שלוש</a:t>
              </a:r>
            </a:p>
          </p:txBody>
        </p:sp>
      </p:grpSp>
      <p:sp>
        <p:nvSpPr>
          <p:cNvPr id="3" name="TextBox 14">
            <a:extLst>
              <a:ext uri="{FF2B5EF4-FFF2-40B4-BE49-F238E27FC236}">
                <a16:creationId xmlns:a16="http://schemas.microsoft.com/office/drawing/2014/main" id="{EEBF7E9D-1313-8C28-7AB0-165E69557EF6}"/>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11" name="תיבת טקסט 10">
            <a:extLst>
              <a:ext uri="{FF2B5EF4-FFF2-40B4-BE49-F238E27FC236}">
                <a16:creationId xmlns:a16="http://schemas.microsoft.com/office/drawing/2014/main" id="{D6E18609-1D6C-ADF6-BBDA-F593A1349948}"/>
              </a:ext>
            </a:extLst>
          </p:cNvPr>
          <p:cNvSpPr txBox="1"/>
          <p:nvPr/>
        </p:nvSpPr>
        <p:spPr>
          <a:xfrm>
            <a:off x="5359028" y="1257300"/>
            <a:ext cx="8731102" cy="1754326"/>
          </a:xfrm>
          <a:prstGeom prst="rect">
            <a:avLst/>
          </a:prstGeom>
          <a:noFill/>
        </p:spPr>
        <p:txBody>
          <a:bodyPr wrap="square">
            <a:spAutoFit/>
          </a:bodyPr>
          <a:lstStyle/>
          <a:p>
            <a:pPr lvl="0" algn="ctr" rtl="1"/>
            <a:r>
              <a:rPr lang="he-IL" sz="5400" dirty="0">
                <a:latin typeface="Suez One" panose="00000500000000000000" pitchFamily="2" charset="-79"/>
                <a:cs typeface="Suez One" panose="00000500000000000000" pitchFamily="2" charset="-79"/>
              </a:rPr>
              <a:t>איזו ברכה אחרונה מברכים אחרי שתיית מים?</a:t>
            </a:r>
            <a:endParaRPr lang="en-US" sz="5400" dirty="0">
              <a:latin typeface="Suez One" panose="00000500000000000000" pitchFamily="2" charset="-79"/>
              <a:cs typeface="Suez One" panose="00000500000000000000" pitchFamily="2" charset="-79"/>
            </a:endParaRPr>
          </a:p>
        </p:txBody>
      </p:sp>
      <p:sp>
        <p:nvSpPr>
          <p:cNvPr id="7" name="לחצן פעולה: קדימה או הבא 6">
            <a:hlinkClick r:id="" action="ppaction://hlinkshowjump?jump=nextslide" highlightClick="1"/>
            <a:extLst>
              <a:ext uri="{FF2B5EF4-FFF2-40B4-BE49-F238E27FC236}">
                <a16:creationId xmlns:a16="http://schemas.microsoft.com/office/drawing/2014/main" id="{8DE8F40E-85FE-4155-A8A0-4368D447E7EE}"/>
              </a:ext>
            </a:extLst>
          </p:cNvPr>
          <p:cNvSpPr/>
          <p:nvPr/>
        </p:nvSpPr>
        <p:spPr>
          <a:xfrm>
            <a:off x="2971800" y="8877300"/>
            <a:ext cx="629367" cy="762000"/>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he-IL"/>
          </a:p>
        </p:txBody>
      </p:sp>
      <p:pic>
        <p:nvPicPr>
          <p:cNvPr id="2" name="תמונה 1">
            <a:extLst>
              <a:ext uri="{FF2B5EF4-FFF2-40B4-BE49-F238E27FC236}">
                <a16:creationId xmlns:a16="http://schemas.microsoft.com/office/drawing/2014/main" id="{F96CBD01-1364-4D62-DDCC-12D6D030D91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4522" y="0"/>
            <a:ext cx="2519239" cy="10283212"/>
          </a:xfrm>
          <a:prstGeom prst="rect">
            <a:avLst/>
          </a:prstGeom>
        </p:spPr>
      </p:pic>
      <p:pic>
        <p:nvPicPr>
          <p:cNvPr id="9" name="תמונה 8" descr="תמונה שמכילה עיגול, קו, עיצוב&#10;&#10;תוכן בינה מלאכותית גנרטיבית עשוי להיות שגוי.">
            <a:extLst>
              <a:ext uri="{FF2B5EF4-FFF2-40B4-BE49-F238E27FC236}">
                <a16:creationId xmlns:a16="http://schemas.microsoft.com/office/drawing/2014/main" id="{62EABC9F-6FA9-3399-25EE-5755C0805F60}"/>
              </a:ext>
            </a:extLst>
          </p:cNvPr>
          <p:cNvPicPr>
            <a:picLocks noChangeAspect="1"/>
          </p:cNvPicPr>
          <p:nvPr/>
        </p:nvPicPr>
        <p:blipFill>
          <a:blip r:embed="rId8"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9">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304800" y="-412861"/>
            <a:ext cx="3278926" cy="4108561"/>
          </a:xfrm>
          <a:prstGeom prst="rect">
            <a:avLst/>
          </a:prstGeom>
        </p:spPr>
      </p:pic>
      <p:sp>
        <p:nvSpPr>
          <p:cNvPr id="10" name="אליפסה 9">
            <a:extLst>
              <a:ext uri="{FF2B5EF4-FFF2-40B4-BE49-F238E27FC236}">
                <a16:creationId xmlns:a16="http://schemas.microsoft.com/office/drawing/2014/main" id="{B9C008A9-B351-7C82-BBCE-F1031FCC6A7E}"/>
              </a:ext>
            </a:extLst>
          </p:cNvPr>
          <p:cNvSpPr/>
          <p:nvPr/>
        </p:nvSpPr>
        <p:spPr>
          <a:xfrm>
            <a:off x="700376" y="577739"/>
            <a:ext cx="1814224" cy="176394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4" name="TextBox 14">
            <a:extLst>
              <a:ext uri="{FF2B5EF4-FFF2-40B4-BE49-F238E27FC236}">
                <a16:creationId xmlns:a16="http://schemas.microsoft.com/office/drawing/2014/main" id="{C02052CC-CAAD-3EB2-A8D0-A9A9F2855DA8}"/>
              </a:ext>
            </a:extLst>
          </p:cNvPr>
          <p:cNvSpPr txBox="1"/>
          <p:nvPr/>
        </p:nvSpPr>
        <p:spPr>
          <a:xfrm>
            <a:off x="849314" y="754580"/>
            <a:ext cx="1482659"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5" name="TextBox 14">
            <a:extLst>
              <a:ext uri="{FF2B5EF4-FFF2-40B4-BE49-F238E27FC236}">
                <a16:creationId xmlns:a16="http://schemas.microsoft.com/office/drawing/2014/main" id="{8A85EF35-F451-C3E5-27B4-E302CE36DCF9}"/>
              </a:ext>
            </a:extLst>
          </p:cNvPr>
          <p:cNvSpPr txBox="1"/>
          <p:nvPr/>
        </p:nvSpPr>
        <p:spPr>
          <a:xfrm>
            <a:off x="810062" y="2418658"/>
            <a:ext cx="1628338" cy="677108"/>
          </a:xfrm>
          <a:prstGeom prst="rect">
            <a:avLst/>
          </a:prstGeom>
        </p:spPr>
        <p:txBody>
          <a:bodyPr wrap="square" lIns="0" tIns="0" rIns="0" bIns="0" rtlCol="0" anchor="t">
            <a:spAutoFit/>
          </a:bodyPr>
          <a:lstStyle/>
          <a:p>
            <a:pPr algn="ctr" rtl="1"/>
            <a:r>
              <a:rPr lang="he-IL" sz="4400" dirty="0">
                <a:latin typeface="Varela Round" panose="00000500000000000000" pitchFamily="2" charset="-79"/>
                <a:cs typeface="Varela Round" panose="00000500000000000000" pitchFamily="2" charset="-79"/>
              </a:rPr>
              <a:t>2</a:t>
            </a:r>
            <a:endParaRPr lang="en-US" sz="4400" dirty="0">
              <a:latin typeface="Varela Round" panose="00000500000000000000" pitchFamily="2" charset="-79"/>
              <a:ea typeface="Hitchcut"/>
              <a:cs typeface="Varela Round" panose="00000500000000000000" pitchFamily="2" charset="-79"/>
              <a:sym typeface="Hitchcut"/>
            </a:endParaRPr>
          </a:p>
        </p:txBody>
      </p:sp>
    </p:spTree>
    <p:extLst>
      <p:ext uri="{BB962C8B-B14F-4D97-AF65-F5344CB8AC3E}">
        <p14:creationId xmlns:p14="http://schemas.microsoft.com/office/powerpoint/2010/main" val="320287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026"/>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026"/>
                                        </p:tgtEl>
                                        <p:attrNameLst>
                                          <p:attrName>r</p:attrName>
                                        </p:attrNameLst>
                                      </p:cBhvr>
                                    </p:animRot>
                                    <p:animRot by="-240000">
                                      <p:cBhvr>
                                        <p:cTn id="21" dur="200" fill="hold">
                                          <p:stCondLst>
                                            <p:cond delay="200"/>
                                          </p:stCondLst>
                                        </p:cTn>
                                        <p:tgtEl>
                                          <p:spTgt spid="1026"/>
                                        </p:tgtEl>
                                        <p:attrNameLst>
                                          <p:attrName>r</p:attrName>
                                        </p:attrNameLst>
                                      </p:cBhvr>
                                    </p:animRot>
                                    <p:animRot by="240000">
                                      <p:cBhvr>
                                        <p:cTn id="22" dur="200" fill="hold">
                                          <p:stCondLst>
                                            <p:cond delay="400"/>
                                          </p:stCondLst>
                                        </p:cTn>
                                        <p:tgtEl>
                                          <p:spTgt spid="1026"/>
                                        </p:tgtEl>
                                        <p:attrNameLst>
                                          <p:attrName>r</p:attrName>
                                        </p:attrNameLst>
                                      </p:cBhvr>
                                    </p:animRot>
                                    <p:animRot by="-240000">
                                      <p:cBhvr>
                                        <p:cTn id="23" dur="200" fill="hold">
                                          <p:stCondLst>
                                            <p:cond delay="600"/>
                                          </p:stCondLst>
                                        </p:cTn>
                                        <p:tgtEl>
                                          <p:spTgt spid="1026"/>
                                        </p:tgtEl>
                                        <p:attrNameLst>
                                          <p:attrName>r</p:attrName>
                                        </p:attrNameLst>
                                      </p:cBhvr>
                                    </p:animRot>
                                    <p:animRot by="120000">
                                      <p:cBhvr>
                                        <p:cTn id="24"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102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1EE84-8125-9B8F-DF9C-CEDDF70B25F8}"/>
            </a:ext>
          </a:extLst>
        </p:cNvPr>
        <p:cNvGrpSpPr/>
        <p:nvPr/>
      </p:nvGrpSpPr>
      <p:grpSpPr>
        <a:xfrm>
          <a:off x="0" y="0"/>
          <a:ext cx="0" cy="0"/>
          <a:chOff x="0" y="0"/>
          <a:chExt cx="0" cy="0"/>
        </a:xfrm>
      </p:grpSpPr>
      <p:sp>
        <p:nvSpPr>
          <p:cNvPr id="12" name="Freeform 2">
            <a:extLst>
              <a:ext uri="{FF2B5EF4-FFF2-40B4-BE49-F238E27FC236}">
                <a16:creationId xmlns:a16="http://schemas.microsoft.com/office/drawing/2014/main" id="{70BCDDE8-85F6-FAD6-5BB1-96C9C28C7BEE}"/>
              </a:ext>
            </a:extLst>
          </p:cNvPr>
          <p:cNvSpPr/>
          <p:nvPr/>
        </p:nvSpPr>
        <p:spPr>
          <a:xfrm>
            <a:off x="5029200" y="723900"/>
            <a:ext cx="9761104" cy="2731801"/>
          </a:xfrm>
          <a:custGeom>
            <a:avLst/>
            <a:gdLst/>
            <a:ahLst/>
            <a:cxnLst/>
            <a:rect l="l" t="t" r="r" b="b"/>
            <a:pathLst>
              <a:path w="9634186" h="3636905">
                <a:moveTo>
                  <a:pt x="0" y="0"/>
                </a:moveTo>
                <a:lnTo>
                  <a:pt x="9634186" y="0"/>
                </a:lnTo>
                <a:lnTo>
                  <a:pt x="9634186" y="3636906"/>
                </a:lnTo>
                <a:lnTo>
                  <a:pt x="0" y="3636906"/>
                </a:lnTo>
                <a:lnTo>
                  <a:pt x="0" y="0"/>
                </a:lnTo>
                <a:close/>
              </a:path>
            </a:pathLst>
          </a:custGeom>
          <a:blipFill>
            <a:blip r:embed="rId2"/>
            <a:stretch>
              <a:fillRect/>
            </a:stretch>
          </a:blipFill>
        </p:spPr>
        <p:txBody>
          <a:bodyPr/>
          <a:lstStyle/>
          <a:p>
            <a:endParaRPr lang="he-IL"/>
          </a:p>
        </p:txBody>
      </p:sp>
      <p:sp>
        <p:nvSpPr>
          <p:cNvPr id="13" name="Freeform 3">
            <a:extLst>
              <a:ext uri="{FF2B5EF4-FFF2-40B4-BE49-F238E27FC236}">
                <a16:creationId xmlns:a16="http://schemas.microsoft.com/office/drawing/2014/main" id="{68EBC093-09A6-554B-C17E-F869AA63D1A5}"/>
              </a:ext>
            </a:extLst>
          </p:cNvPr>
          <p:cNvSpPr/>
          <p:nvPr/>
        </p:nvSpPr>
        <p:spPr>
          <a:xfrm>
            <a:off x="13290191" y="2089800"/>
            <a:ext cx="1649154" cy="1397658"/>
          </a:xfrm>
          <a:custGeom>
            <a:avLst/>
            <a:gdLst/>
            <a:ahLst/>
            <a:cxnLst/>
            <a:rect l="l" t="t" r="r" b="b"/>
            <a:pathLst>
              <a:path w="2809314" h="2380894">
                <a:moveTo>
                  <a:pt x="0" y="0"/>
                </a:moveTo>
                <a:lnTo>
                  <a:pt x="2809315" y="0"/>
                </a:lnTo>
                <a:lnTo>
                  <a:pt x="2809315" y="2380894"/>
                </a:lnTo>
                <a:lnTo>
                  <a:pt x="0" y="2380894"/>
                </a:lnTo>
                <a:lnTo>
                  <a:pt x="0" y="0"/>
                </a:lnTo>
                <a:close/>
              </a:path>
            </a:pathLst>
          </a:custGeom>
          <a:blipFill>
            <a:blip r:embed="rId3"/>
            <a:stretch>
              <a:fillRect/>
            </a:stretch>
          </a:blipFill>
        </p:spPr>
        <p:txBody>
          <a:bodyPr/>
          <a:lstStyle/>
          <a:p>
            <a:endParaRPr lang="he-IL"/>
          </a:p>
        </p:txBody>
      </p:sp>
      <p:pic>
        <p:nvPicPr>
          <p:cNvPr id="1026" name="Picture 2" descr="×ª××¦××ª ×ª××× × ×¢×××¨ ××¨×××">
            <a:extLst>
              <a:ext uri="{FF2B5EF4-FFF2-40B4-BE49-F238E27FC236}">
                <a16:creationId xmlns:a16="http://schemas.microsoft.com/office/drawing/2014/main" id="{FB4D51A4-7F8C-624E-CEFE-5BEA2473E61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12115800" y="4229100"/>
            <a:ext cx="4232733" cy="61593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קבוצה 4">
            <a:extLst>
              <a:ext uri="{FF2B5EF4-FFF2-40B4-BE49-F238E27FC236}">
                <a16:creationId xmlns:a16="http://schemas.microsoft.com/office/drawing/2014/main" id="{84B51A38-EB92-D61F-58CD-390478F3DEA7}"/>
              </a:ext>
            </a:extLst>
          </p:cNvPr>
          <p:cNvGrpSpPr/>
          <p:nvPr/>
        </p:nvGrpSpPr>
        <p:grpSpPr>
          <a:xfrm>
            <a:off x="8079011" y="4229100"/>
            <a:ext cx="4232733" cy="6159309"/>
            <a:chOff x="3442771" y="2950975"/>
            <a:chExt cx="2814637" cy="4095750"/>
          </a:xfrm>
        </p:grpSpPr>
        <p:pic>
          <p:nvPicPr>
            <p:cNvPr id="21" name="Picture 2" descr="×ª××¦××ª ×ª××× × ×¢×××¨ ××¨×××">
              <a:extLst>
                <a:ext uri="{FF2B5EF4-FFF2-40B4-BE49-F238E27FC236}">
                  <a16:creationId xmlns:a16="http://schemas.microsoft.com/office/drawing/2014/main" id="{46B6656B-67F3-59D7-7EE8-4FF921B50F5B}"/>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3442771" y="2950975"/>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a:extLst>
                <a:ext uri="{FF2B5EF4-FFF2-40B4-BE49-F238E27FC236}">
                  <a16:creationId xmlns:a16="http://schemas.microsoft.com/office/drawing/2014/main" id="{749F279F-3AA2-0E2D-8175-06F2D2F43B06}"/>
                </a:ext>
              </a:extLst>
            </p:cNvPr>
            <p:cNvSpPr/>
            <p:nvPr/>
          </p:nvSpPr>
          <p:spPr>
            <a:xfrm>
              <a:off x="4559873" y="4157907"/>
              <a:ext cx="748145" cy="849629"/>
            </a:xfrm>
            <a:prstGeom prst="rect">
              <a:avLst/>
            </a:prstGeom>
            <a:solidFill>
              <a:srgbClr val="EBF3F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18" name="TextBox 17">
              <a:extLst>
                <a:ext uri="{FF2B5EF4-FFF2-40B4-BE49-F238E27FC236}">
                  <a16:creationId xmlns:a16="http://schemas.microsoft.com/office/drawing/2014/main" id="{32D07908-D08E-8E55-B2C9-0526877B2F4C}"/>
                </a:ext>
              </a:extLst>
            </p:cNvPr>
            <p:cNvSpPr txBox="1"/>
            <p:nvPr/>
          </p:nvSpPr>
          <p:spPr>
            <a:xfrm>
              <a:off x="4230285" y="4157907"/>
              <a:ext cx="1407320" cy="1046248"/>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1">
                      <a:lumMod val="75000"/>
                    </a:schemeClr>
                  </a:solidFill>
                  <a:latin typeface="Guttman Vilna" pitchFamily="2" charset="-79"/>
                  <a:cs typeface="Guttman Vilna" pitchFamily="2" charset="-79"/>
                </a:rPr>
                <a:t>בורא נפשות</a:t>
              </a:r>
            </a:p>
          </p:txBody>
        </p:sp>
      </p:grpSp>
      <p:grpSp>
        <p:nvGrpSpPr>
          <p:cNvPr id="6" name="קבוצה 5">
            <a:extLst>
              <a:ext uri="{FF2B5EF4-FFF2-40B4-BE49-F238E27FC236}">
                <a16:creationId xmlns:a16="http://schemas.microsoft.com/office/drawing/2014/main" id="{4FC6EA64-481E-5941-2521-69A2FA34B662}"/>
              </a:ext>
            </a:extLst>
          </p:cNvPr>
          <p:cNvGrpSpPr/>
          <p:nvPr/>
        </p:nvGrpSpPr>
        <p:grpSpPr>
          <a:xfrm>
            <a:off x="3975358" y="4241991"/>
            <a:ext cx="4232733" cy="6159309"/>
            <a:chOff x="611510" y="2898939"/>
            <a:chExt cx="2814637" cy="4095750"/>
          </a:xfrm>
        </p:grpSpPr>
        <p:pic>
          <p:nvPicPr>
            <p:cNvPr id="22" name="Picture 2" descr="×ª××¦××ª ×ª××× × ×¢×××¨ ××¨×××">
              <a:extLst>
                <a:ext uri="{FF2B5EF4-FFF2-40B4-BE49-F238E27FC236}">
                  <a16:creationId xmlns:a16="http://schemas.microsoft.com/office/drawing/2014/main" id="{0D1535BE-57C3-A6FB-50E7-1DA93AD3C384}"/>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611510" y="2898939"/>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23" name="מלבן 22">
              <a:extLst>
                <a:ext uri="{FF2B5EF4-FFF2-40B4-BE49-F238E27FC236}">
                  <a16:creationId xmlns:a16="http://schemas.microsoft.com/office/drawing/2014/main" id="{C977030E-A66D-366B-A4C3-FAA3A64435D3}"/>
                </a:ext>
              </a:extLst>
            </p:cNvPr>
            <p:cNvSpPr/>
            <p:nvPr/>
          </p:nvSpPr>
          <p:spPr>
            <a:xfrm>
              <a:off x="1736320" y="4081687"/>
              <a:ext cx="748145" cy="849629"/>
            </a:xfrm>
            <a:prstGeom prst="rect">
              <a:avLst/>
            </a:prstGeom>
            <a:solidFill>
              <a:srgbClr val="FAF1E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24" name="TextBox 23">
              <a:extLst>
                <a:ext uri="{FF2B5EF4-FFF2-40B4-BE49-F238E27FC236}">
                  <a16:creationId xmlns:a16="http://schemas.microsoft.com/office/drawing/2014/main" id="{ED815393-9C0E-C485-31A4-A9BEA1EF5BF1}"/>
                </a:ext>
              </a:extLst>
            </p:cNvPr>
            <p:cNvSpPr txBox="1"/>
            <p:nvPr/>
          </p:nvSpPr>
          <p:spPr>
            <a:xfrm>
              <a:off x="1406732" y="4081687"/>
              <a:ext cx="1407320" cy="1538674"/>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6">
                      <a:lumMod val="75000"/>
                    </a:schemeClr>
                  </a:solidFill>
                  <a:latin typeface="Guttman Vilna" pitchFamily="2" charset="-79"/>
                  <a:cs typeface="Guttman Vilna" pitchFamily="2" charset="-79"/>
                </a:rPr>
                <a:t>ברכת מעין שלוש</a:t>
              </a:r>
            </a:p>
          </p:txBody>
        </p:sp>
      </p:grpSp>
      <p:sp>
        <p:nvSpPr>
          <p:cNvPr id="3" name="TextBox 14">
            <a:extLst>
              <a:ext uri="{FF2B5EF4-FFF2-40B4-BE49-F238E27FC236}">
                <a16:creationId xmlns:a16="http://schemas.microsoft.com/office/drawing/2014/main" id="{E6AD3409-8F9A-FF00-D451-F3FB8D818EC6}"/>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11" name="תיבת טקסט 10">
            <a:extLst>
              <a:ext uri="{FF2B5EF4-FFF2-40B4-BE49-F238E27FC236}">
                <a16:creationId xmlns:a16="http://schemas.microsoft.com/office/drawing/2014/main" id="{E0E03030-661A-FDDA-909E-5308E67319B4}"/>
              </a:ext>
            </a:extLst>
          </p:cNvPr>
          <p:cNvSpPr txBox="1"/>
          <p:nvPr/>
        </p:nvSpPr>
        <p:spPr>
          <a:xfrm>
            <a:off x="5359028" y="1257300"/>
            <a:ext cx="8731102" cy="1446550"/>
          </a:xfrm>
          <a:prstGeom prst="rect">
            <a:avLst/>
          </a:prstGeom>
          <a:noFill/>
        </p:spPr>
        <p:txBody>
          <a:bodyPr wrap="square">
            <a:spAutoFit/>
          </a:bodyPr>
          <a:lstStyle/>
          <a:p>
            <a:pPr lvl="0" algn="ctr" rtl="1"/>
            <a:r>
              <a:rPr lang="he-IL" sz="4400" dirty="0">
                <a:latin typeface="Suez One" panose="00000500000000000000" pitchFamily="2" charset="-79"/>
                <a:cs typeface="Suez One" panose="00000500000000000000" pitchFamily="2" charset="-79"/>
              </a:rPr>
              <a:t>איזו ברכה אחרונה מברכים אחרי אכילת מאפה שמרים ממולא בשוקולד?</a:t>
            </a:r>
            <a:endParaRPr lang="en-US" sz="4400" dirty="0">
              <a:latin typeface="Suez One" panose="00000500000000000000" pitchFamily="2" charset="-79"/>
              <a:cs typeface="Suez One" panose="00000500000000000000" pitchFamily="2" charset="-79"/>
            </a:endParaRPr>
          </a:p>
        </p:txBody>
      </p:sp>
      <p:sp>
        <p:nvSpPr>
          <p:cNvPr id="7" name="לחצן פעולה: קדימה או הבא 6">
            <a:hlinkClick r:id="" action="ppaction://hlinkshowjump?jump=nextslide" highlightClick="1"/>
            <a:extLst>
              <a:ext uri="{FF2B5EF4-FFF2-40B4-BE49-F238E27FC236}">
                <a16:creationId xmlns:a16="http://schemas.microsoft.com/office/drawing/2014/main" id="{53BC0F60-792D-ADFE-CF46-ED1CFB188EB7}"/>
              </a:ext>
            </a:extLst>
          </p:cNvPr>
          <p:cNvSpPr/>
          <p:nvPr/>
        </p:nvSpPr>
        <p:spPr>
          <a:xfrm>
            <a:off x="2971800" y="8877300"/>
            <a:ext cx="629367" cy="762000"/>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he-IL"/>
          </a:p>
        </p:txBody>
      </p:sp>
      <p:pic>
        <p:nvPicPr>
          <p:cNvPr id="2" name="תמונה 1">
            <a:extLst>
              <a:ext uri="{FF2B5EF4-FFF2-40B4-BE49-F238E27FC236}">
                <a16:creationId xmlns:a16="http://schemas.microsoft.com/office/drawing/2014/main" id="{24DBFE0F-BBC2-6F4C-0A23-5241A70205D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4522" y="0"/>
            <a:ext cx="2519239" cy="10283212"/>
          </a:xfrm>
          <a:prstGeom prst="rect">
            <a:avLst/>
          </a:prstGeom>
        </p:spPr>
      </p:pic>
      <p:pic>
        <p:nvPicPr>
          <p:cNvPr id="9" name="תמונה 8" descr="תמונה שמכילה עיגול, קו, עיצוב&#10;&#10;תוכן בינה מלאכותית גנרטיבית עשוי להיות שגוי.">
            <a:extLst>
              <a:ext uri="{FF2B5EF4-FFF2-40B4-BE49-F238E27FC236}">
                <a16:creationId xmlns:a16="http://schemas.microsoft.com/office/drawing/2014/main" id="{CD7B1D25-5B2C-9417-B2CD-E89EBBCE165B}"/>
              </a:ext>
            </a:extLst>
          </p:cNvPr>
          <p:cNvPicPr>
            <a:picLocks noChangeAspect="1"/>
          </p:cNvPicPr>
          <p:nvPr/>
        </p:nvPicPr>
        <p:blipFill>
          <a:blip r:embed="rId8"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9">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304800" y="-412861"/>
            <a:ext cx="3278926" cy="4108561"/>
          </a:xfrm>
          <a:prstGeom prst="rect">
            <a:avLst/>
          </a:prstGeom>
        </p:spPr>
      </p:pic>
      <p:sp>
        <p:nvSpPr>
          <p:cNvPr id="10" name="אליפסה 9">
            <a:extLst>
              <a:ext uri="{FF2B5EF4-FFF2-40B4-BE49-F238E27FC236}">
                <a16:creationId xmlns:a16="http://schemas.microsoft.com/office/drawing/2014/main" id="{6F8B077A-5800-D129-D993-445EE092057F}"/>
              </a:ext>
            </a:extLst>
          </p:cNvPr>
          <p:cNvSpPr/>
          <p:nvPr/>
        </p:nvSpPr>
        <p:spPr>
          <a:xfrm>
            <a:off x="700376" y="577739"/>
            <a:ext cx="1814224" cy="176394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4" name="TextBox 14">
            <a:extLst>
              <a:ext uri="{FF2B5EF4-FFF2-40B4-BE49-F238E27FC236}">
                <a16:creationId xmlns:a16="http://schemas.microsoft.com/office/drawing/2014/main" id="{D01F2DD0-8962-6F2F-AB9E-3F4A25238795}"/>
              </a:ext>
            </a:extLst>
          </p:cNvPr>
          <p:cNvSpPr txBox="1"/>
          <p:nvPr/>
        </p:nvSpPr>
        <p:spPr>
          <a:xfrm>
            <a:off x="849314" y="754580"/>
            <a:ext cx="1482659"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5" name="TextBox 14">
            <a:extLst>
              <a:ext uri="{FF2B5EF4-FFF2-40B4-BE49-F238E27FC236}">
                <a16:creationId xmlns:a16="http://schemas.microsoft.com/office/drawing/2014/main" id="{F1F1A975-8B25-7745-D332-19B49E7710C6}"/>
              </a:ext>
            </a:extLst>
          </p:cNvPr>
          <p:cNvSpPr txBox="1"/>
          <p:nvPr/>
        </p:nvSpPr>
        <p:spPr>
          <a:xfrm>
            <a:off x="810062" y="2418658"/>
            <a:ext cx="1628338" cy="677108"/>
          </a:xfrm>
          <a:prstGeom prst="rect">
            <a:avLst/>
          </a:prstGeom>
        </p:spPr>
        <p:txBody>
          <a:bodyPr wrap="square" lIns="0" tIns="0" rIns="0" bIns="0" rtlCol="0" anchor="t">
            <a:spAutoFit/>
          </a:bodyPr>
          <a:lstStyle/>
          <a:p>
            <a:pPr algn="ctr" rtl="1"/>
            <a:r>
              <a:rPr lang="he-IL" sz="4400" dirty="0">
                <a:latin typeface="Varela Round" panose="00000500000000000000" pitchFamily="2" charset="-79"/>
                <a:cs typeface="Varela Round" panose="00000500000000000000" pitchFamily="2" charset="-79"/>
              </a:rPr>
              <a:t>2</a:t>
            </a:r>
            <a:endParaRPr lang="en-US" sz="4400" dirty="0">
              <a:latin typeface="Varela Round" panose="00000500000000000000" pitchFamily="2" charset="-79"/>
              <a:ea typeface="Hitchcut"/>
              <a:cs typeface="Varela Round" panose="00000500000000000000" pitchFamily="2" charset="-79"/>
              <a:sym typeface="Hitchcut"/>
            </a:endParaRPr>
          </a:p>
        </p:txBody>
      </p:sp>
    </p:spTree>
    <p:extLst>
      <p:ext uri="{BB962C8B-B14F-4D97-AF65-F5344CB8AC3E}">
        <p14:creationId xmlns:p14="http://schemas.microsoft.com/office/powerpoint/2010/main" val="260547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6"/>
                                        </p:tgtEl>
                                      </p:cBhvr>
                                      <p:by x="150000" y="150000"/>
                                    </p:animScale>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026"/>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026"/>
                                        </p:tgtEl>
                                        <p:attrNameLst>
                                          <p:attrName>r</p:attrName>
                                        </p:attrNameLst>
                                      </p:cBhvr>
                                    </p:animRot>
                                    <p:animRot by="-240000">
                                      <p:cBhvr>
                                        <p:cTn id="21" dur="200" fill="hold">
                                          <p:stCondLst>
                                            <p:cond delay="200"/>
                                          </p:stCondLst>
                                        </p:cTn>
                                        <p:tgtEl>
                                          <p:spTgt spid="1026"/>
                                        </p:tgtEl>
                                        <p:attrNameLst>
                                          <p:attrName>r</p:attrName>
                                        </p:attrNameLst>
                                      </p:cBhvr>
                                    </p:animRot>
                                    <p:animRot by="240000">
                                      <p:cBhvr>
                                        <p:cTn id="22" dur="200" fill="hold">
                                          <p:stCondLst>
                                            <p:cond delay="400"/>
                                          </p:stCondLst>
                                        </p:cTn>
                                        <p:tgtEl>
                                          <p:spTgt spid="1026"/>
                                        </p:tgtEl>
                                        <p:attrNameLst>
                                          <p:attrName>r</p:attrName>
                                        </p:attrNameLst>
                                      </p:cBhvr>
                                    </p:animRot>
                                    <p:animRot by="-240000">
                                      <p:cBhvr>
                                        <p:cTn id="23" dur="200" fill="hold">
                                          <p:stCondLst>
                                            <p:cond delay="600"/>
                                          </p:stCondLst>
                                        </p:cTn>
                                        <p:tgtEl>
                                          <p:spTgt spid="1026"/>
                                        </p:tgtEl>
                                        <p:attrNameLst>
                                          <p:attrName>r</p:attrName>
                                        </p:attrNameLst>
                                      </p:cBhvr>
                                    </p:animRot>
                                    <p:animRot by="120000">
                                      <p:cBhvr>
                                        <p:cTn id="24"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102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F0D2A-CA78-3A13-ABAA-CCFCF20C5911}"/>
            </a:ext>
          </a:extLst>
        </p:cNvPr>
        <p:cNvGrpSpPr/>
        <p:nvPr/>
      </p:nvGrpSpPr>
      <p:grpSpPr>
        <a:xfrm>
          <a:off x="0" y="0"/>
          <a:ext cx="0" cy="0"/>
          <a:chOff x="0" y="0"/>
          <a:chExt cx="0" cy="0"/>
        </a:xfrm>
      </p:grpSpPr>
      <p:sp>
        <p:nvSpPr>
          <p:cNvPr id="12" name="Freeform 2">
            <a:extLst>
              <a:ext uri="{FF2B5EF4-FFF2-40B4-BE49-F238E27FC236}">
                <a16:creationId xmlns:a16="http://schemas.microsoft.com/office/drawing/2014/main" id="{DE91F508-1363-CF27-35C8-787A13C30899}"/>
              </a:ext>
            </a:extLst>
          </p:cNvPr>
          <p:cNvSpPr/>
          <p:nvPr/>
        </p:nvSpPr>
        <p:spPr>
          <a:xfrm>
            <a:off x="5029200" y="723900"/>
            <a:ext cx="9761104" cy="2731801"/>
          </a:xfrm>
          <a:custGeom>
            <a:avLst/>
            <a:gdLst/>
            <a:ahLst/>
            <a:cxnLst/>
            <a:rect l="l" t="t" r="r" b="b"/>
            <a:pathLst>
              <a:path w="9634186" h="3636905">
                <a:moveTo>
                  <a:pt x="0" y="0"/>
                </a:moveTo>
                <a:lnTo>
                  <a:pt x="9634186" y="0"/>
                </a:lnTo>
                <a:lnTo>
                  <a:pt x="9634186" y="3636906"/>
                </a:lnTo>
                <a:lnTo>
                  <a:pt x="0" y="3636906"/>
                </a:lnTo>
                <a:lnTo>
                  <a:pt x="0" y="0"/>
                </a:lnTo>
                <a:close/>
              </a:path>
            </a:pathLst>
          </a:custGeom>
          <a:blipFill>
            <a:blip r:embed="rId2"/>
            <a:stretch>
              <a:fillRect/>
            </a:stretch>
          </a:blipFill>
        </p:spPr>
        <p:txBody>
          <a:bodyPr/>
          <a:lstStyle/>
          <a:p>
            <a:endParaRPr lang="he-IL"/>
          </a:p>
        </p:txBody>
      </p:sp>
      <p:sp>
        <p:nvSpPr>
          <p:cNvPr id="13" name="Freeform 3">
            <a:extLst>
              <a:ext uri="{FF2B5EF4-FFF2-40B4-BE49-F238E27FC236}">
                <a16:creationId xmlns:a16="http://schemas.microsoft.com/office/drawing/2014/main" id="{B857B47F-F2C1-FE4C-D7E2-7F6EF654B1B8}"/>
              </a:ext>
            </a:extLst>
          </p:cNvPr>
          <p:cNvSpPr/>
          <p:nvPr/>
        </p:nvSpPr>
        <p:spPr>
          <a:xfrm>
            <a:off x="13290191" y="2089800"/>
            <a:ext cx="1649154" cy="1397658"/>
          </a:xfrm>
          <a:custGeom>
            <a:avLst/>
            <a:gdLst/>
            <a:ahLst/>
            <a:cxnLst/>
            <a:rect l="l" t="t" r="r" b="b"/>
            <a:pathLst>
              <a:path w="2809314" h="2380894">
                <a:moveTo>
                  <a:pt x="0" y="0"/>
                </a:moveTo>
                <a:lnTo>
                  <a:pt x="2809315" y="0"/>
                </a:lnTo>
                <a:lnTo>
                  <a:pt x="2809315" y="2380894"/>
                </a:lnTo>
                <a:lnTo>
                  <a:pt x="0" y="2380894"/>
                </a:lnTo>
                <a:lnTo>
                  <a:pt x="0" y="0"/>
                </a:lnTo>
                <a:close/>
              </a:path>
            </a:pathLst>
          </a:custGeom>
          <a:blipFill>
            <a:blip r:embed="rId3"/>
            <a:stretch>
              <a:fillRect/>
            </a:stretch>
          </a:blipFill>
        </p:spPr>
        <p:txBody>
          <a:bodyPr/>
          <a:lstStyle/>
          <a:p>
            <a:endParaRPr lang="he-IL"/>
          </a:p>
        </p:txBody>
      </p:sp>
      <p:pic>
        <p:nvPicPr>
          <p:cNvPr id="1026" name="Picture 2" descr="×ª××¦××ª ×ª××× × ×¢×××¨ ××¨×××">
            <a:extLst>
              <a:ext uri="{FF2B5EF4-FFF2-40B4-BE49-F238E27FC236}">
                <a16:creationId xmlns:a16="http://schemas.microsoft.com/office/drawing/2014/main" id="{48F3BC21-AB43-B7B3-566E-639F91AF5E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12115800" y="4229100"/>
            <a:ext cx="4232733" cy="61593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קבוצה 4">
            <a:extLst>
              <a:ext uri="{FF2B5EF4-FFF2-40B4-BE49-F238E27FC236}">
                <a16:creationId xmlns:a16="http://schemas.microsoft.com/office/drawing/2014/main" id="{3FB81979-0D7A-A028-9AE7-6B01F442A483}"/>
              </a:ext>
            </a:extLst>
          </p:cNvPr>
          <p:cNvGrpSpPr/>
          <p:nvPr/>
        </p:nvGrpSpPr>
        <p:grpSpPr>
          <a:xfrm>
            <a:off x="8079011" y="4229100"/>
            <a:ext cx="4232733" cy="6159309"/>
            <a:chOff x="3442771" y="2950975"/>
            <a:chExt cx="2814637" cy="4095750"/>
          </a:xfrm>
        </p:grpSpPr>
        <p:pic>
          <p:nvPicPr>
            <p:cNvPr id="21" name="Picture 2" descr="×ª××¦××ª ×ª××× × ×¢×××¨ ××¨×××">
              <a:extLst>
                <a:ext uri="{FF2B5EF4-FFF2-40B4-BE49-F238E27FC236}">
                  <a16:creationId xmlns:a16="http://schemas.microsoft.com/office/drawing/2014/main" id="{5B4FA7CC-74E8-12BB-EB7B-60B13F5478EF}"/>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3442771" y="2950975"/>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a:extLst>
                <a:ext uri="{FF2B5EF4-FFF2-40B4-BE49-F238E27FC236}">
                  <a16:creationId xmlns:a16="http://schemas.microsoft.com/office/drawing/2014/main" id="{803F4518-EB0B-08DF-7CED-59FEFDA167EB}"/>
                </a:ext>
              </a:extLst>
            </p:cNvPr>
            <p:cNvSpPr/>
            <p:nvPr/>
          </p:nvSpPr>
          <p:spPr>
            <a:xfrm>
              <a:off x="4559873" y="4157907"/>
              <a:ext cx="748145" cy="849629"/>
            </a:xfrm>
            <a:prstGeom prst="rect">
              <a:avLst/>
            </a:prstGeom>
            <a:solidFill>
              <a:srgbClr val="EBF3F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18" name="TextBox 17">
              <a:extLst>
                <a:ext uri="{FF2B5EF4-FFF2-40B4-BE49-F238E27FC236}">
                  <a16:creationId xmlns:a16="http://schemas.microsoft.com/office/drawing/2014/main" id="{90B20BBA-BB63-9AA3-8A27-57CDD08242DA}"/>
                </a:ext>
              </a:extLst>
            </p:cNvPr>
            <p:cNvSpPr txBox="1"/>
            <p:nvPr/>
          </p:nvSpPr>
          <p:spPr>
            <a:xfrm>
              <a:off x="4230285" y="4157907"/>
              <a:ext cx="1407320" cy="1046248"/>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1">
                      <a:lumMod val="75000"/>
                    </a:schemeClr>
                  </a:solidFill>
                  <a:latin typeface="Guttman Vilna" pitchFamily="2" charset="-79"/>
                  <a:cs typeface="Guttman Vilna" pitchFamily="2" charset="-79"/>
                </a:rPr>
                <a:t>בורא נפשות</a:t>
              </a:r>
            </a:p>
          </p:txBody>
        </p:sp>
      </p:grpSp>
      <p:grpSp>
        <p:nvGrpSpPr>
          <p:cNvPr id="6" name="קבוצה 5">
            <a:extLst>
              <a:ext uri="{FF2B5EF4-FFF2-40B4-BE49-F238E27FC236}">
                <a16:creationId xmlns:a16="http://schemas.microsoft.com/office/drawing/2014/main" id="{F447F69F-FF96-A7EE-A892-7316CC9F04ED}"/>
              </a:ext>
            </a:extLst>
          </p:cNvPr>
          <p:cNvGrpSpPr/>
          <p:nvPr/>
        </p:nvGrpSpPr>
        <p:grpSpPr>
          <a:xfrm>
            <a:off x="3975358" y="4241991"/>
            <a:ext cx="4232733" cy="6159309"/>
            <a:chOff x="611510" y="2898939"/>
            <a:chExt cx="2814637" cy="4095750"/>
          </a:xfrm>
        </p:grpSpPr>
        <p:pic>
          <p:nvPicPr>
            <p:cNvPr id="22" name="Picture 2" descr="×ª××¦××ª ×ª××× × ×¢×××¨ ××¨×××">
              <a:extLst>
                <a:ext uri="{FF2B5EF4-FFF2-40B4-BE49-F238E27FC236}">
                  <a16:creationId xmlns:a16="http://schemas.microsoft.com/office/drawing/2014/main" id="{DAB9EB79-534D-5526-84B0-CDCEBA04E1EF}"/>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611510" y="2898939"/>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23" name="מלבן 22">
              <a:extLst>
                <a:ext uri="{FF2B5EF4-FFF2-40B4-BE49-F238E27FC236}">
                  <a16:creationId xmlns:a16="http://schemas.microsoft.com/office/drawing/2014/main" id="{CFCAC5C3-F335-B42A-9F17-A3FB2906F572}"/>
                </a:ext>
              </a:extLst>
            </p:cNvPr>
            <p:cNvSpPr/>
            <p:nvPr/>
          </p:nvSpPr>
          <p:spPr>
            <a:xfrm>
              <a:off x="1736320" y="4081687"/>
              <a:ext cx="748145" cy="849629"/>
            </a:xfrm>
            <a:prstGeom prst="rect">
              <a:avLst/>
            </a:prstGeom>
            <a:solidFill>
              <a:srgbClr val="FAF1E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24" name="TextBox 23">
              <a:extLst>
                <a:ext uri="{FF2B5EF4-FFF2-40B4-BE49-F238E27FC236}">
                  <a16:creationId xmlns:a16="http://schemas.microsoft.com/office/drawing/2014/main" id="{98792ECA-E998-A93C-0D8F-E735CA68E7E6}"/>
                </a:ext>
              </a:extLst>
            </p:cNvPr>
            <p:cNvSpPr txBox="1"/>
            <p:nvPr/>
          </p:nvSpPr>
          <p:spPr>
            <a:xfrm>
              <a:off x="1406732" y="4081687"/>
              <a:ext cx="1407320" cy="1538674"/>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6">
                      <a:lumMod val="75000"/>
                    </a:schemeClr>
                  </a:solidFill>
                  <a:latin typeface="Guttman Vilna" pitchFamily="2" charset="-79"/>
                  <a:cs typeface="Guttman Vilna" pitchFamily="2" charset="-79"/>
                </a:rPr>
                <a:t>ברכת מעין שלוש</a:t>
              </a:r>
            </a:p>
          </p:txBody>
        </p:sp>
      </p:grpSp>
      <p:sp>
        <p:nvSpPr>
          <p:cNvPr id="3" name="TextBox 14">
            <a:extLst>
              <a:ext uri="{FF2B5EF4-FFF2-40B4-BE49-F238E27FC236}">
                <a16:creationId xmlns:a16="http://schemas.microsoft.com/office/drawing/2014/main" id="{EF8DD6B1-E4A8-0163-7616-F31AD70550B2}"/>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11" name="תיבת טקסט 10">
            <a:extLst>
              <a:ext uri="{FF2B5EF4-FFF2-40B4-BE49-F238E27FC236}">
                <a16:creationId xmlns:a16="http://schemas.microsoft.com/office/drawing/2014/main" id="{48FC6C58-F7BC-9ADC-2398-DB551C8823CA}"/>
              </a:ext>
            </a:extLst>
          </p:cNvPr>
          <p:cNvSpPr txBox="1"/>
          <p:nvPr/>
        </p:nvSpPr>
        <p:spPr>
          <a:xfrm>
            <a:off x="5359028" y="1257300"/>
            <a:ext cx="8731102" cy="1754326"/>
          </a:xfrm>
          <a:prstGeom prst="rect">
            <a:avLst/>
          </a:prstGeom>
          <a:noFill/>
        </p:spPr>
        <p:txBody>
          <a:bodyPr wrap="square">
            <a:spAutoFit/>
          </a:bodyPr>
          <a:lstStyle/>
          <a:p>
            <a:pPr lvl="0" algn="ctr" rtl="1"/>
            <a:r>
              <a:rPr lang="he-IL" sz="5400" dirty="0">
                <a:latin typeface="Suez One" panose="00000500000000000000" pitchFamily="2" charset="-79"/>
                <a:cs typeface="Suez One" panose="00000500000000000000" pitchFamily="2" charset="-79"/>
              </a:rPr>
              <a:t>איזו ברכה דומה לברכת המזון במבנה הכללי שלה?</a:t>
            </a:r>
            <a:endParaRPr lang="en-US" sz="5400" dirty="0">
              <a:latin typeface="Suez One" panose="00000500000000000000" pitchFamily="2" charset="-79"/>
              <a:cs typeface="Suez One" panose="00000500000000000000" pitchFamily="2" charset="-79"/>
            </a:endParaRPr>
          </a:p>
        </p:txBody>
      </p:sp>
      <p:sp>
        <p:nvSpPr>
          <p:cNvPr id="7" name="לחצן פעולה: קדימה או הבא 6">
            <a:hlinkClick r:id="" action="ppaction://hlinkshowjump?jump=nextslide" highlightClick="1"/>
            <a:extLst>
              <a:ext uri="{FF2B5EF4-FFF2-40B4-BE49-F238E27FC236}">
                <a16:creationId xmlns:a16="http://schemas.microsoft.com/office/drawing/2014/main" id="{D333701D-F7F0-01D6-235F-2144540DF1BB}"/>
              </a:ext>
            </a:extLst>
          </p:cNvPr>
          <p:cNvSpPr/>
          <p:nvPr/>
        </p:nvSpPr>
        <p:spPr>
          <a:xfrm>
            <a:off x="2971800" y="8877300"/>
            <a:ext cx="629367" cy="762000"/>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he-IL"/>
          </a:p>
        </p:txBody>
      </p:sp>
      <p:pic>
        <p:nvPicPr>
          <p:cNvPr id="2" name="תמונה 1">
            <a:extLst>
              <a:ext uri="{FF2B5EF4-FFF2-40B4-BE49-F238E27FC236}">
                <a16:creationId xmlns:a16="http://schemas.microsoft.com/office/drawing/2014/main" id="{C4F31D98-D8A9-D707-0EA3-0294A6CB0205}"/>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4522" y="0"/>
            <a:ext cx="2519239" cy="10283212"/>
          </a:xfrm>
          <a:prstGeom prst="rect">
            <a:avLst/>
          </a:prstGeom>
        </p:spPr>
      </p:pic>
      <p:pic>
        <p:nvPicPr>
          <p:cNvPr id="9" name="תמונה 8" descr="תמונה שמכילה עיגול, קו, עיצוב&#10;&#10;תוכן בינה מלאכותית גנרטיבית עשוי להיות שגוי.">
            <a:extLst>
              <a:ext uri="{FF2B5EF4-FFF2-40B4-BE49-F238E27FC236}">
                <a16:creationId xmlns:a16="http://schemas.microsoft.com/office/drawing/2014/main" id="{1014681A-B842-50CB-EDFE-2EF5C1D29613}"/>
              </a:ext>
            </a:extLst>
          </p:cNvPr>
          <p:cNvPicPr>
            <a:picLocks noChangeAspect="1"/>
          </p:cNvPicPr>
          <p:nvPr/>
        </p:nvPicPr>
        <p:blipFill>
          <a:blip r:embed="rId8"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9">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304800" y="-412861"/>
            <a:ext cx="3278926" cy="4108561"/>
          </a:xfrm>
          <a:prstGeom prst="rect">
            <a:avLst/>
          </a:prstGeom>
        </p:spPr>
      </p:pic>
      <p:sp>
        <p:nvSpPr>
          <p:cNvPr id="10" name="אליפסה 9">
            <a:extLst>
              <a:ext uri="{FF2B5EF4-FFF2-40B4-BE49-F238E27FC236}">
                <a16:creationId xmlns:a16="http://schemas.microsoft.com/office/drawing/2014/main" id="{31032212-6EB7-66FA-CA6C-8287EB1AA946}"/>
              </a:ext>
            </a:extLst>
          </p:cNvPr>
          <p:cNvSpPr/>
          <p:nvPr/>
        </p:nvSpPr>
        <p:spPr>
          <a:xfrm>
            <a:off x="700376" y="577739"/>
            <a:ext cx="1814224" cy="176394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4" name="TextBox 14">
            <a:extLst>
              <a:ext uri="{FF2B5EF4-FFF2-40B4-BE49-F238E27FC236}">
                <a16:creationId xmlns:a16="http://schemas.microsoft.com/office/drawing/2014/main" id="{A0EDF9B9-6C1B-416B-C5DF-D461E74FAC18}"/>
              </a:ext>
            </a:extLst>
          </p:cNvPr>
          <p:cNvSpPr txBox="1"/>
          <p:nvPr/>
        </p:nvSpPr>
        <p:spPr>
          <a:xfrm>
            <a:off x="849314" y="754580"/>
            <a:ext cx="1482659"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5" name="TextBox 14">
            <a:extLst>
              <a:ext uri="{FF2B5EF4-FFF2-40B4-BE49-F238E27FC236}">
                <a16:creationId xmlns:a16="http://schemas.microsoft.com/office/drawing/2014/main" id="{0A007120-7476-439B-5C0C-162340BA4E89}"/>
              </a:ext>
            </a:extLst>
          </p:cNvPr>
          <p:cNvSpPr txBox="1"/>
          <p:nvPr/>
        </p:nvSpPr>
        <p:spPr>
          <a:xfrm>
            <a:off x="810062" y="2418658"/>
            <a:ext cx="1628338" cy="677108"/>
          </a:xfrm>
          <a:prstGeom prst="rect">
            <a:avLst/>
          </a:prstGeom>
        </p:spPr>
        <p:txBody>
          <a:bodyPr wrap="square" lIns="0" tIns="0" rIns="0" bIns="0" rtlCol="0" anchor="t">
            <a:spAutoFit/>
          </a:bodyPr>
          <a:lstStyle/>
          <a:p>
            <a:pPr algn="ctr" rtl="1"/>
            <a:r>
              <a:rPr lang="he-IL" sz="4400" dirty="0">
                <a:latin typeface="Varela Round" panose="00000500000000000000" pitchFamily="2" charset="-79"/>
                <a:cs typeface="Varela Round" panose="00000500000000000000" pitchFamily="2" charset="-79"/>
              </a:rPr>
              <a:t>2</a:t>
            </a:r>
            <a:endParaRPr lang="en-US" sz="4400" dirty="0">
              <a:latin typeface="Varela Round" panose="00000500000000000000" pitchFamily="2" charset="-79"/>
              <a:ea typeface="Hitchcut"/>
              <a:cs typeface="Varela Round" panose="00000500000000000000" pitchFamily="2" charset="-79"/>
              <a:sym typeface="Hitchcut"/>
            </a:endParaRPr>
          </a:p>
        </p:txBody>
      </p:sp>
    </p:spTree>
    <p:extLst>
      <p:ext uri="{BB962C8B-B14F-4D97-AF65-F5344CB8AC3E}">
        <p14:creationId xmlns:p14="http://schemas.microsoft.com/office/powerpoint/2010/main" val="604661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6"/>
                                        </p:tgtEl>
                                      </p:cBhvr>
                                      <p:by x="150000" y="150000"/>
                                    </p:animScale>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026"/>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026"/>
                                        </p:tgtEl>
                                        <p:attrNameLst>
                                          <p:attrName>r</p:attrName>
                                        </p:attrNameLst>
                                      </p:cBhvr>
                                    </p:animRot>
                                    <p:animRot by="-240000">
                                      <p:cBhvr>
                                        <p:cTn id="21" dur="200" fill="hold">
                                          <p:stCondLst>
                                            <p:cond delay="200"/>
                                          </p:stCondLst>
                                        </p:cTn>
                                        <p:tgtEl>
                                          <p:spTgt spid="1026"/>
                                        </p:tgtEl>
                                        <p:attrNameLst>
                                          <p:attrName>r</p:attrName>
                                        </p:attrNameLst>
                                      </p:cBhvr>
                                    </p:animRot>
                                    <p:animRot by="240000">
                                      <p:cBhvr>
                                        <p:cTn id="22" dur="200" fill="hold">
                                          <p:stCondLst>
                                            <p:cond delay="400"/>
                                          </p:stCondLst>
                                        </p:cTn>
                                        <p:tgtEl>
                                          <p:spTgt spid="1026"/>
                                        </p:tgtEl>
                                        <p:attrNameLst>
                                          <p:attrName>r</p:attrName>
                                        </p:attrNameLst>
                                      </p:cBhvr>
                                    </p:animRot>
                                    <p:animRot by="-240000">
                                      <p:cBhvr>
                                        <p:cTn id="23" dur="200" fill="hold">
                                          <p:stCondLst>
                                            <p:cond delay="600"/>
                                          </p:stCondLst>
                                        </p:cTn>
                                        <p:tgtEl>
                                          <p:spTgt spid="1026"/>
                                        </p:tgtEl>
                                        <p:attrNameLst>
                                          <p:attrName>r</p:attrName>
                                        </p:attrNameLst>
                                      </p:cBhvr>
                                    </p:animRot>
                                    <p:animRot by="120000">
                                      <p:cBhvr>
                                        <p:cTn id="24"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102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99A39-D384-C0ED-EBEA-60321881AA69}"/>
            </a:ext>
          </a:extLst>
        </p:cNvPr>
        <p:cNvGrpSpPr/>
        <p:nvPr/>
      </p:nvGrpSpPr>
      <p:grpSpPr>
        <a:xfrm>
          <a:off x="0" y="0"/>
          <a:ext cx="0" cy="0"/>
          <a:chOff x="0" y="0"/>
          <a:chExt cx="0" cy="0"/>
        </a:xfrm>
      </p:grpSpPr>
      <p:sp>
        <p:nvSpPr>
          <p:cNvPr id="12" name="Freeform 2">
            <a:extLst>
              <a:ext uri="{FF2B5EF4-FFF2-40B4-BE49-F238E27FC236}">
                <a16:creationId xmlns:a16="http://schemas.microsoft.com/office/drawing/2014/main" id="{277A791C-3903-2EF8-1ED3-4DD1BFFD506C}"/>
              </a:ext>
            </a:extLst>
          </p:cNvPr>
          <p:cNvSpPr/>
          <p:nvPr/>
        </p:nvSpPr>
        <p:spPr>
          <a:xfrm>
            <a:off x="5029200" y="723900"/>
            <a:ext cx="9761104" cy="2731801"/>
          </a:xfrm>
          <a:custGeom>
            <a:avLst/>
            <a:gdLst/>
            <a:ahLst/>
            <a:cxnLst/>
            <a:rect l="l" t="t" r="r" b="b"/>
            <a:pathLst>
              <a:path w="9634186" h="3636905">
                <a:moveTo>
                  <a:pt x="0" y="0"/>
                </a:moveTo>
                <a:lnTo>
                  <a:pt x="9634186" y="0"/>
                </a:lnTo>
                <a:lnTo>
                  <a:pt x="9634186" y="3636906"/>
                </a:lnTo>
                <a:lnTo>
                  <a:pt x="0" y="3636906"/>
                </a:lnTo>
                <a:lnTo>
                  <a:pt x="0" y="0"/>
                </a:lnTo>
                <a:close/>
              </a:path>
            </a:pathLst>
          </a:custGeom>
          <a:blipFill>
            <a:blip r:embed="rId2"/>
            <a:stretch>
              <a:fillRect/>
            </a:stretch>
          </a:blipFill>
        </p:spPr>
        <p:txBody>
          <a:bodyPr/>
          <a:lstStyle/>
          <a:p>
            <a:endParaRPr lang="he-IL"/>
          </a:p>
        </p:txBody>
      </p:sp>
      <p:sp>
        <p:nvSpPr>
          <p:cNvPr id="13" name="Freeform 3">
            <a:extLst>
              <a:ext uri="{FF2B5EF4-FFF2-40B4-BE49-F238E27FC236}">
                <a16:creationId xmlns:a16="http://schemas.microsoft.com/office/drawing/2014/main" id="{10E2A261-CAEC-EF2A-40C9-68B7FB9C6D97}"/>
              </a:ext>
            </a:extLst>
          </p:cNvPr>
          <p:cNvSpPr/>
          <p:nvPr/>
        </p:nvSpPr>
        <p:spPr>
          <a:xfrm>
            <a:off x="13290191" y="2089800"/>
            <a:ext cx="1649154" cy="1397658"/>
          </a:xfrm>
          <a:custGeom>
            <a:avLst/>
            <a:gdLst/>
            <a:ahLst/>
            <a:cxnLst/>
            <a:rect l="l" t="t" r="r" b="b"/>
            <a:pathLst>
              <a:path w="2809314" h="2380894">
                <a:moveTo>
                  <a:pt x="0" y="0"/>
                </a:moveTo>
                <a:lnTo>
                  <a:pt x="2809315" y="0"/>
                </a:lnTo>
                <a:lnTo>
                  <a:pt x="2809315" y="2380894"/>
                </a:lnTo>
                <a:lnTo>
                  <a:pt x="0" y="2380894"/>
                </a:lnTo>
                <a:lnTo>
                  <a:pt x="0" y="0"/>
                </a:lnTo>
                <a:close/>
              </a:path>
            </a:pathLst>
          </a:custGeom>
          <a:blipFill>
            <a:blip r:embed="rId3"/>
            <a:stretch>
              <a:fillRect/>
            </a:stretch>
          </a:blipFill>
        </p:spPr>
        <p:txBody>
          <a:bodyPr/>
          <a:lstStyle/>
          <a:p>
            <a:endParaRPr lang="he-IL"/>
          </a:p>
        </p:txBody>
      </p:sp>
      <p:pic>
        <p:nvPicPr>
          <p:cNvPr id="1026" name="Picture 2" descr="×ª××¦××ª ×ª××× × ×¢×××¨ ××¨×××">
            <a:extLst>
              <a:ext uri="{FF2B5EF4-FFF2-40B4-BE49-F238E27FC236}">
                <a16:creationId xmlns:a16="http://schemas.microsoft.com/office/drawing/2014/main" id="{D6A4D115-6FC7-30E2-2C96-00CD281D074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12115800" y="4229100"/>
            <a:ext cx="4232733" cy="61593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קבוצה 4">
            <a:extLst>
              <a:ext uri="{FF2B5EF4-FFF2-40B4-BE49-F238E27FC236}">
                <a16:creationId xmlns:a16="http://schemas.microsoft.com/office/drawing/2014/main" id="{7B3167E1-9A0A-3250-257E-1D0A8CAF4D3A}"/>
              </a:ext>
            </a:extLst>
          </p:cNvPr>
          <p:cNvGrpSpPr/>
          <p:nvPr/>
        </p:nvGrpSpPr>
        <p:grpSpPr>
          <a:xfrm>
            <a:off x="8079011" y="4229100"/>
            <a:ext cx="4232733" cy="6159309"/>
            <a:chOff x="3442771" y="2950975"/>
            <a:chExt cx="2814637" cy="4095750"/>
          </a:xfrm>
        </p:grpSpPr>
        <p:pic>
          <p:nvPicPr>
            <p:cNvPr id="21" name="Picture 2" descr="×ª××¦××ª ×ª××× × ×¢×××¨ ××¨×××">
              <a:extLst>
                <a:ext uri="{FF2B5EF4-FFF2-40B4-BE49-F238E27FC236}">
                  <a16:creationId xmlns:a16="http://schemas.microsoft.com/office/drawing/2014/main" id="{FFB454AE-E0B4-28F7-4BEF-BA794CDBAFF3}"/>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3442771" y="2950975"/>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a:extLst>
                <a:ext uri="{FF2B5EF4-FFF2-40B4-BE49-F238E27FC236}">
                  <a16:creationId xmlns:a16="http://schemas.microsoft.com/office/drawing/2014/main" id="{8AFC9D55-A4BC-921C-44DF-297BD33C5260}"/>
                </a:ext>
              </a:extLst>
            </p:cNvPr>
            <p:cNvSpPr/>
            <p:nvPr/>
          </p:nvSpPr>
          <p:spPr>
            <a:xfrm>
              <a:off x="4559873" y="4157907"/>
              <a:ext cx="748145" cy="849629"/>
            </a:xfrm>
            <a:prstGeom prst="rect">
              <a:avLst/>
            </a:prstGeom>
            <a:solidFill>
              <a:srgbClr val="EBF3F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18" name="TextBox 17">
              <a:extLst>
                <a:ext uri="{FF2B5EF4-FFF2-40B4-BE49-F238E27FC236}">
                  <a16:creationId xmlns:a16="http://schemas.microsoft.com/office/drawing/2014/main" id="{875CB422-723E-D993-D01F-55B42AA8F503}"/>
                </a:ext>
              </a:extLst>
            </p:cNvPr>
            <p:cNvSpPr txBox="1"/>
            <p:nvPr/>
          </p:nvSpPr>
          <p:spPr>
            <a:xfrm>
              <a:off x="4230285" y="4157907"/>
              <a:ext cx="1407320" cy="1046248"/>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1">
                      <a:lumMod val="75000"/>
                    </a:schemeClr>
                  </a:solidFill>
                  <a:latin typeface="Guttman Vilna" pitchFamily="2" charset="-79"/>
                  <a:cs typeface="Guttman Vilna" pitchFamily="2" charset="-79"/>
                </a:rPr>
                <a:t>בורא נפשות</a:t>
              </a:r>
            </a:p>
          </p:txBody>
        </p:sp>
      </p:grpSp>
      <p:grpSp>
        <p:nvGrpSpPr>
          <p:cNvPr id="6" name="קבוצה 5">
            <a:extLst>
              <a:ext uri="{FF2B5EF4-FFF2-40B4-BE49-F238E27FC236}">
                <a16:creationId xmlns:a16="http://schemas.microsoft.com/office/drawing/2014/main" id="{210D5561-3EE6-1424-0E19-226502DD0052}"/>
              </a:ext>
            </a:extLst>
          </p:cNvPr>
          <p:cNvGrpSpPr/>
          <p:nvPr/>
        </p:nvGrpSpPr>
        <p:grpSpPr>
          <a:xfrm>
            <a:off x="3975358" y="4241991"/>
            <a:ext cx="4232733" cy="6159309"/>
            <a:chOff x="611510" y="2898939"/>
            <a:chExt cx="2814637" cy="4095750"/>
          </a:xfrm>
        </p:grpSpPr>
        <p:pic>
          <p:nvPicPr>
            <p:cNvPr id="22" name="Picture 2" descr="×ª××¦××ª ×ª××× × ×¢×××¨ ××¨×××">
              <a:extLst>
                <a:ext uri="{FF2B5EF4-FFF2-40B4-BE49-F238E27FC236}">
                  <a16:creationId xmlns:a16="http://schemas.microsoft.com/office/drawing/2014/main" id="{3319914F-8C38-838E-9AC3-064E2D6C9D73}"/>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5000" b="95233" l="4738" r="89848">
                          <a14:foregroundMark x1="76481" y1="75581" x2="29611" y2="89767"/>
                          <a14:foregroundMark x1="65313" y1="83256" x2="35533" y2="91163"/>
                          <a14:foregroundMark x1="22166" y1="33953" x2="24196" y2="81395"/>
                          <a14:foregroundMark x1="12690" y1="13837" x2="15059" y2="71279"/>
                        </a14:backgroundRemoval>
                      </a14:imgEffect>
                    </a14:imgLayer>
                  </a14:imgProps>
                </a:ext>
                <a:ext uri="{28A0092B-C50C-407E-A947-70E740481C1C}">
                  <a14:useLocalDpi xmlns:a14="http://schemas.microsoft.com/office/drawing/2010/main" val="0"/>
                </a:ext>
              </a:extLst>
            </a:blip>
            <a:srcRect/>
            <a:stretch>
              <a:fillRect/>
            </a:stretch>
          </p:blipFill>
          <p:spPr bwMode="auto">
            <a:xfrm>
              <a:off x="611510" y="2898939"/>
              <a:ext cx="2814637" cy="4095750"/>
            </a:xfrm>
            <a:prstGeom prst="rect">
              <a:avLst/>
            </a:prstGeom>
            <a:noFill/>
            <a:extLst>
              <a:ext uri="{909E8E84-426E-40DD-AFC4-6F175D3DCCD1}">
                <a14:hiddenFill xmlns:a14="http://schemas.microsoft.com/office/drawing/2010/main">
                  <a:solidFill>
                    <a:srgbClr val="FFFFFF"/>
                  </a:solidFill>
                </a14:hiddenFill>
              </a:ext>
            </a:extLst>
          </p:spPr>
        </p:pic>
        <p:sp>
          <p:nvSpPr>
            <p:cNvPr id="23" name="מלבן 22">
              <a:extLst>
                <a:ext uri="{FF2B5EF4-FFF2-40B4-BE49-F238E27FC236}">
                  <a16:creationId xmlns:a16="http://schemas.microsoft.com/office/drawing/2014/main" id="{31AA76AF-F7CB-D96D-69D1-CD180E44B409}"/>
                </a:ext>
              </a:extLst>
            </p:cNvPr>
            <p:cNvSpPr/>
            <p:nvPr/>
          </p:nvSpPr>
          <p:spPr>
            <a:xfrm>
              <a:off x="1736320" y="4081687"/>
              <a:ext cx="748145" cy="849629"/>
            </a:xfrm>
            <a:prstGeom prst="rect">
              <a:avLst/>
            </a:prstGeom>
            <a:solidFill>
              <a:srgbClr val="FAF1E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707"/>
            </a:p>
          </p:txBody>
        </p:sp>
        <p:sp>
          <p:nvSpPr>
            <p:cNvPr id="24" name="TextBox 23">
              <a:extLst>
                <a:ext uri="{FF2B5EF4-FFF2-40B4-BE49-F238E27FC236}">
                  <a16:creationId xmlns:a16="http://schemas.microsoft.com/office/drawing/2014/main" id="{E351694E-6158-CBE9-8E9F-40BB9935D55B}"/>
                </a:ext>
              </a:extLst>
            </p:cNvPr>
            <p:cNvSpPr txBox="1"/>
            <p:nvPr/>
          </p:nvSpPr>
          <p:spPr>
            <a:xfrm>
              <a:off x="1406732" y="4081687"/>
              <a:ext cx="1407320" cy="1538674"/>
            </a:xfrm>
            <a:prstGeom prst="rect">
              <a:avLst/>
            </a:prstGeom>
            <a:noFill/>
          </p:spPr>
          <p:txBody>
            <a:bodyPr wrap="square" rtlCol="1">
              <a:spAutoFit/>
              <a:scene3d>
                <a:camera prst="isometricOffAxis1Right">
                  <a:rot lat="1980000" lon="20399999" rev="299980"/>
                </a:camera>
                <a:lightRig rig="threePt" dir="t"/>
              </a:scene3d>
            </a:bodyPr>
            <a:lstStyle/>
            <a:p>
              <a:pPr algn="ctr"/>
              <a:r>
                <a:rPr lang="he-IL" sz="4812" dirty="0">
                  <a:ln w="18415" cmpd="sng">
                    <a:noFill/>
                    <a:prstDash val="solid"/>
                  </a:ln>
                  <a:solidFill>
                    <a:schemeClr val="accent6">
                      <a:lumMod val="75000"/>
                    </a:schemeClr>
                  </a:solidFill>
                  <a:latin typeface="Guttman Vilna" pitchFamily="2" charset="-79"/>
                  <a:cs typeface="Guttman Vilna" pitchFamily="2" charset="-79"/>
                </a:rPr>
                <a:t>ברכת מעין שלוש</a:t>
              </a:r>
            </a:p>
          </p:txBody>
        </p:sp>
      </p:grpSp>
      <p:sp>
        <p:nvSpPr>
          <p:cNvPr id="3" name="TextBox 14">
            <a:extLst>
              <a:ext uri="{FF2B5EF4-FFF2-40B4-BE49-F238E27FC236}">
                <a16:creationId xmlns:a16="http://schemas.microsoft.com/office/drawing/2014/main" id="{A8CD5DDB-9244-6F44-BA6F-6BEC45E2B12C}"/>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11" name="תיבת טקסט 10">
            <a:extLst>
              <a:ext uri="{FF2B5EF4-FFF2-40B4-BE49-F238E27FC236}">
                <a16:creationId xmlns:a16="http://schemas.microsoft.com/office/drawing/2014/main" id="{B39D74C2-59AF-BF2A-4855-28E67883E9D9}"/>
              </a:ext>
            </a:extLst>
          </p:cNvPr>
          <p:cNvSpPr txBox="1"/>
          <p:nvPr/>
        </p:nvSpPr>
        <p:spPr>
          <a:xfrm>
            <a:off x="5359028" y="1257300"/>
            <a:ext cx="8731102" cy="2123658"/>
          </a:xfrm>
          <a:prstGeom prst="rect">
            <a:avLst/>
          </a:prstGeom>
          <a:noFill/>
        </p:spPr>
        <p:txBody>
          <a:bodyPr wrap="square">
            <a:spAutoFit/>
          </a:bodyPr>
          <a:lstStyle/>
          <a:p>
            <a:pPr lvl="0" algn="ctr" rtl="1"/>
            <a:r>
              <a:rPr lang="he-IL" sz="4400" dirty="0">
                <a:latin typeface="Suez One" panose="00000500000000000000" pitchFamily="2" charset="-79"/>
                <a:cs typeface="Suez One" panose="00000500000000000000" pitchFamily="2" charset="-79"/>
              </a:rPr>
              <a:t>איזו ברכה אחרונה מברכים אחרי אכילת סלט פירות שבו תפוחים, תפוזים ובננות?</a:t>
            </a:r>
            <a:endParaRPr lang="en-US" sz="4400" dirty="0">
              <a:latin typeface="Suez One" panose="00000500000000000000" pitchFamily="2" charset="-79"/>
              <a:cs typeface="Suez One" panose="00000500000000000000" pitchFamily="2" charset="-79"/>
            </a:endParaRPr>
          </a:p>
        </p:txBody>
      </p:sp>
      <p:sp>
        <p:nvSpPr>
          <p:cNvPr id="7" name="לחצן פעולה: קדימה או הבא 6">
            <a:hlinkClick r:id="" action="ppaction://hlinkshowjump?jump=nextslide" highlightClick="1"/>
            <a:extLst>
              <a:ext uri="{FF2B5EF4-FFF2-40B4-BE49-F238E27FC236}">
                <a16:creationId xmlns:a16="http://schemas.microsoft.com/office/drawing/2014/main" id="{0AC4A60B-F8D5-17C9-6ED3-6BC948143C83}"/>
              </a:ext>
            </a:extLst>
          </p:cNvPr>
          <p:cNvSpPr/>
          <p:nvPr/>
        </p:nvSpPr>
        <p:spPr>
          <a:xfrm>
            <a:off x="2971800" y="8877300"/>
            <a:ext cx="629367" cy="762000"/>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he-IL"/>
          </a:p>
        </p:txBody>
      </p:sp>
      <p:pic>
        <p:nvPicPr>
          <p:cNvPr id="2" name="תמונה 1">
            <a:extLst>
              <a:ext uri="{FF2B5EF4-FFF2-40B4-BE49-F238E27FC236}">
                <a16:creationId xmlns:a16="http://schemas.microsoft.com/office/drawing/2014/main" id="{1065630D-EC94-8221-4735-C0F4F42874BC}"/>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4522" y="0"/>
            <a:ext cx="2519239" cy="10283212"/>
          </a:xfrm>
          <a:prstGeom prst="rect">
            <a:avLst/>
          </a:prstGeom>
        </p:spPr>
      </p:pic>
      <p:pic>
        <p:nvPicPr>
          <p:cNvPr id="9" name="תמונה 8" descr="תמונה שמכילה עיגול, קו, עיצוב&#10;&#10;תוכן בינה מלאכותית גנרטיבית עשוי להיות שגוי.">
            <a:extLst>
              <a:ext uri="{FF2B5EF4-FFF2-40B4-BE49-F238E27FC236}">
                <a16:creationId xmlns:a16="http://schemas.microsoft.com/office/drawing/2014/main" id="{6D538FFD-2AEA-540C-FD01-78625847479D}"/>
              </a:ext>
            </a:extLst>
          </p:cNvPr>
          <p:cNvPicPr>
            <a:picLocks noChangeAspect="1"/>
          </p:cNvPicPr>
          <p:nvPr/>
        </p:nvPicPr>
        <p:blipFill>
          <a:blip r:embed="rId8"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9">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304800" y="-412861"/>
            <a:ext cx="3278926" cy="4108561"/>
          </a:xfrm>
          <a:prstGeom prst="rect">
            <a:avLst/>
          </a:prstGeom>
        </p:spPr>
      </p:pic>
      <p:sp>
        <p:nvSpPr>
          <p:cNvPr id="10" name="אליפסה 9">
            <a:extLst>
              <a:ext uri="{FF2B5EF4-FFF2-40B4-BE49-F238E27FC236}">
                <a16:creationId xmlns:a16="http://schemas.microsoft.com/office/drawing/2014/main" id="{04552E21-3F30-F224-2F9E-49D307C1C20D}"/>
              </a:ext>
            </a:extLst>
          </p:cNvPr>
          <p:cNvSpPr/>
          <p:nvPr/>
        </p:nvSpPr>
        <p:spPr>
          <a:xfrm>
            <a:off x="700376" y="577739"/>
            <a:ext cx="1814224" cy="176394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4" name="TextBox 14">
            <a:extLst>
              <a:ext uri="{FF2B5EF4-FFF2-40B4-BE49-F238E27FC236}">
                <a16:creationId xmlns:a16="http://schemas.microsoft.com/office/drawing/2014/main" id="{8BDB294E-8048-7B74-3E29-D0A27D94F28B}"/>
              </a:ext>
            </a:extLst>
          </p:cNvPr>
          <p:cNvSpPr txBox="1"/>
          <p:nvPr/>
        </p:nvSpPr>
        <p:spPr>
          <a:xfrm>
            <a:off x="849314" y="754580"/>
            <a:ext cx="1482659"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5" name="TextBox 14">
            <a:extLst>
              <a:ext uri="{FF2B5EF4-FFF2-40B4-BE49-F238E27FC236}">
                <a16:creationId xmlns:a16="http://schemas.microsoft.com/office/drawing/2014/main" id="{4D0660BC-24BA-9CBE-CF3F-9D9655B597A5}"/>
              </a:ext>
            </a:extLst>
          </p:cNvPr>
          <p:cNvSpPr txBox="1"/>
          <p:nvPr/>
        </p:nvSpPr>
        <p:spPr>
          <a:xfrm>
            <a:off x="810062" y="2418658"/>
            <a:ext cx="1628338" cy="677108"/>
          </a:xfrm>
          <a:prstGeom prst="rect">
            <a:avLst/>
          </a:prstGeom>
        </p:spPr>
        <p:txBody>
          <a:bodyPr wrap="square" lIns="0" tIns="0" rIns="0" bIns="0" rtlCol="0" anchor="t">
            <a:spAutoFit/>
          </a:bodyPr>
          <a:lstStyle/>
          <a:p>
            <a:pPr algn="ctr" rtl="1"/>
            <a:r>
              <a:rPr lang="he-IL" sz="4400" dirty="0">
                <a:latin typeface="Varela Round" panose="00000500000000000000" pitchFamily="2" charset="-79"/>
                <a:cs typeface="Varela Round" panose="00000500000000000000" pitchFamily="2" charset="-79"/>
              </a:rPr>
              <a:t>2</a:t>
            </a:r>
            <a:endParaRPr lang="en-US" sz="4400" dirty="0">
              <a:latin typeface="Varela Round" panose="00000500000000000000" pitchFamily="2" charset="-79"/>
              <a:ea typeface="Hitchcut"/>
              <a:cs typeface="Varela Round" panose="00000500000000000000" pitchFamily="2" charset="-79"/>
              <a:sym typeface="Hitchcut"/>
            </a:endParaRPr>
          </a:p>
        </p:txBody>
      </p:sp>
    </p:spTree>
    <p:extLst>
      <p:ext uri="{BB962C8B-B14F-4D97-AF65-F5344CB8AC3E}">
        <p14:creationId xmlns:p14="http://schemas.microsoft.com/office/powerpoint/2010/main" val="29999265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026"/>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026"/>
                                        </p:tgtEl>
                                        <p:attrNameLst>
                                          <p:attrName>r</p:attrName>
                                        </p:attrNameLst>
                                      </p:cBhvr>
                                    </p:animRot>
                                    <p:animRot by="-240000">
                                      <p:cBhvr>
                                        <p:cTn id="21" dur="200" fill="hold">
                                          <p:stCondLst>
                                            <p:cond delay="200"/>
                                          </p:stCondLst>
                                        </p:cTn>
                                        <p:tgtEl>
                                          <p:spTgt spid="1026"/>
                                        </p:tgtEl>
                                        <p:attrNameLst>
                                          <p:attrName>r</p:attrName>
                                        </p:attrNameLst>
                                      </p:cBhvr>
                                    </p:animRot>
                                    <p:animRot by="240000">
                                      <p:cBhvr>
                                        <p:cTn id="22" dur="200" fill="hold">
                                          <p:stCondLst>
                                            <p:cond delay="400"/>
                                          </p:stCondLst>
                                        </p:cTn>
                                        <p:tgtEl>
                                          <p:spTgt spid="1026"/>
                                        </p:tgtEl>
                                        <p:attrNameLst>
                                          <p:attrName>r</p:attrName>
                                        </p:attrNameLst>
                                      </p:cBhvr>
                                    </p:animRot>
                                    <p:animRot by="-240000">
                                      <p:cBhvr>
                                        <p:cTn id="23" dur="200" fill="hold">
                                          <p:stCondLst>
                                            <p:cond delay="600"/>
                                          </p:stCondLst>
                                        </p:cTn>
                                        <p:tgtEl>
                                          <p:spTgt spid="1026"/>
                                        </p:tgtEl>
                                        <p:attrNameLst>
                                          <p:attrName>r</p:attrName>
                                        </p:attrNameLst>
                                      </p:cBhvr>
                                    </p:animRot>
                                    <p:animRot by="120000">
                                      <p:cBhvr>
                                        <p:cTn id="24"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102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0BA50-C2EA-2AA6-19C8-69FBE718A044}"/>
            </a:ext>
          </a:extLst>
        </p:cNvPr>
        <p:cNvGrpSpPr/>
        <p:nvPr/>
      </p:nvGrpSpPr>
      <p:grpSpPr>
        <a:xfrm>
          <a:off x="0" y="0"/>
          <a:ext cx="0" cy="0"/>
          <a:chOff x="0" y="0"/>
          <a:chExt cx="0" cy="0"/>
        </a:xfrm>
      </p:grpSpPr>
      <p:pic>
        <p:nvPicPr>
          <p:cNvPr id="1026" name="Picture 2" descr="פיקיוויקי – מאגר תמונות שיתופי לשימוש חופשי – נוף מדברי">
            <a:extLst>
              <a:ext uri="{FF2B5EF4-FFF2-40B4-BE49-F238E27FC236}">
                <a16:creationId xmlns:a16="http://schemas.microsoft.com/office/drawing/2014/main" id="{F8615AAD-9B2E-7AD3-4393-313B2FFE4F8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8434" y="0"/>
            <a:ext cx="18269566" cy="10276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01215CB-11D9-DD1B-86D3-0292918C5CC0}"/>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36" name="תמונה 35" descr="תמונה שמכילה עיגול, קו, עיצוב&#10;&#10;תוכן בינה מלאכותית גנרטיבית עשוי להיות שגוי.">
            <a:extLst>
              <a:ext uri="{FF2B5EF4-FFF2-40B4-BE49-F238E27FC236}">
                <a16:creationId xmlns:a16="http://schemas.microsoft.com/office/drawing/2014/main" id="{E55AA1AF-C2A0-A6DC-8053-9549661471D3}"/>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36962" y="1501410"/>
            <a:ext cx="3127210" cy="3918458"/>
          </a:xfrm>
          <a:prstGeom prst="rect">
            <a:avLst/>
          </a:prstGeom>
        </p:spPr>
      </p:pic>
      <p:pic>
        <p:nvPicPr>
          <p:cNvPr id="38" name="גרפיקה 37">
            <a:extLst>
              <a:ext uri="{FF2B5EF4-FFF2-40B4-BE49-F238E27FC236}">
                <a16:creationId xmlns:a16="http://schemas.microsoft.com/office/drawing/2014/main" id="{C855EE8C-D930-A9C4-661C-FF0E5E8860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33" y="3162301"/>
            <a:ext cx="18394099" cy="4782466"/>
          </a:xfrm>
          <a:prstGeom prst="rect">
            <a:avLst/>
          </a:prstGeom>
        </p:spPr>
      </p:pic>
      <p:pic>
        <p:nvPicPr>
          <p:cNvPr id="39" name="תמונה 38" descr="תמונה שמכילה עיגול, קו, עיצוב&#10;&#10;תוכן בינה מלאכותית גנרטיבית עשוי להיות שגוי.">
            <a:extLst>
              <a:ext uri="{FF2B5EF4-FFF2-40B4-BE49-F238E27FC236}">
                <a16:creationId xmlns:a16="http://schemas.microsoft.com/office/drawing/2014/main" id="{492194D3-E2CB-EC7B-05AD-D2847BE2BE58}"/>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130590" y="-450304"/>
            <a:ext cx="3127210" cy="3918458"/>
          </a:xfrm>
          <a:prstGeom prst="rect">
            <a:avLst/>
          </a:prstGeom>
        </p:spPr>
      </p:pic>
      <p:pic>
        <p:nvPicPr>
          <p:cNvPr id="40" name="תמונה 39" descr="תמונה שמכילה עיגול, קו, עיצוב&#10;&#10;תוכן בינה מלאכותית גנרטיבית עשוי להיות שגוי.">
            <a:extLst>
              <a:ext uri="{FF2B5EF4-FFF2-40B4-BE49-F238E27FC236}">
                <a16:creationId xmlns:a16="http://schemas.microsoft.com/office/drawing/2014/main" id="{969ED9ED-BBD1-F7F2-0C54-2C77BAD4F4B2}"/>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3960737" y="3559863"/>
            <a:ext cx="3127210" cy="3918458"/>
          </a:xfrm>
          <a:prstGeom prst="rect">
            <a:avLst/>
          </a:prstGeom>
        </p:spPr>
      </p:pic>
      <p:pic>
        <p:nvPicPr>
          <p:cNvPr id="41" name="תמונה 40" descr="תמונה שמכילה עיגול, קו, עיצוב&#10;&#10;תוכן בינה מלאכותית גנרטיבית עשוי להיות שגוי.">
            <a:extLst>
              <a:ext uri="{FF2B5EF4-FFF2-40B4-BE49-F238E27FC236}">
                <a16:creationId xmlns:a16="http://schemas.microsoft.com/office/drawing/2014/main" id="{46F00C35-1B74-326E-D53A-922D4FE05B9C}"/>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6169190" y="1401854"/>
            <a:ext cx="3127210" cy="3918458"/>
          </a:xfrm>
          <a:prstGeom prst="rect">
            <a:avLst/>
          </a:prstGeom>
        </p:spPr>
      </p:pic>
      <p:pic>
        <p:nvPicPr>
          <p:cNvPr id="42" name="תמונה 41" descr="תמונה שמכילה עיגול, קו, עיצוב&#10;&#10;תוכן בינה מלאכותית גנרטיבית עשוי להיות שגוי.">
            <a:extLst>
              <a:ext uri="{FF2B5EF4-FFF2-40B4-BE49-F238E27FC236}">
                <a16:creationId xmlns:a16="http://schemas.microsoft.com/office/drawing/2014/main" id="{98831A46-93B7-FD6E-4A5C-23CBC72888F0}"/>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8785873" y="3795612"/>
            <a:ext cx="3127210" cy="3918458"/>
          </a:xfrm>
          <a:prstGeom prst="rect">
            <a:avLst/>
          </a:prstGeom>
        </p:spPr>
      </p:pic>
      <p:pic>
        <p:nvPicPr>
          <p:cNvPr id="43" name="תמונה 42" descr="תמונה שמכילה עיגול, קו, עיצוב&#10;&#10;תוכן בינה מלאכותית גנרטיבית עשוי להיות שגוי.">
            <a:extLst>
              <a:ext uri="{FF2B5EF4-FFF2-40B4-BE49-F238E27FC236}">
                <a16:creationId xmlns:a16="http://schemas.microsoft.com/office/drawing/2014/main" id="{54EFDD2B-58DF-5AA0-13F5-A531D147358F}"/>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0654809" y="1800737"/>
            <a:ext cx="3127210" cy="3918458"/>
          </a:xfrm>
          <a:prstGeom prst="rect">
            <a:avLst/>
          </a:prstGeom>
        </p:spPr>
      </p:pic>
      <p:pic>
        <p:nvPicPr>
          <p:cNvPr id="44" name="תמונה 43" descr="תמונה שמכילה עיגול, קו, עיצוב&#10;&#10;תוכן בינה מלאכותית גנרטיבית עשוי להיות שגוי.">
            <a:extLst>
              <a:ext uri="{FF2B5EF4-FFF2-40B4-BE49-F238E27FC236}">
                <a16:creationId xmlns:a16="http://schemas.microsoft.com/office/drawing/2014/main" id="{4440F6C7-986B-9A16-8F12-8D769868DC93}"/>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2634767" y="-284349"/>
            <a:ext cx="3127210" cy="3918458"/>
          </a:xfrm>
          <a:prstGeom prst="rect">
            <a:avLst/>
          </a:prstGeom>
        </p:spPr>
      </p:pic>
      <p:pic>
        <p:nvPicPr>
          <p:cNvPr id="45" name="תמונה 44" descr="תמונה שמכילה עיגול, קו, עיצוב&#10;&#10;תוכן בינה מלאכותית גנרטיבית עשוי להיות שגוי.">
            <a:extLst>
              <a:ext uri="{FF2B5EF4-FFF2-40B4-BE49-F238E27FC236}">
                <a16:creationId xmlns:a16="http://schemas.microsoft.com/office/drawing/2014/main" id="{6BCCD35D-0EC6-FFBC-3621-37CF18F07EEA}"/>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5019002" y="1882410"/>
            <a:ext cx="3127210" cy="3918458"/>
          </a:xfrm>
          <a:prstGeom prst="rect">
            <a:avLst/>
          </a:prstGeom>
        </p:spPr>
      </p:pic>
      <p:sp>
        <p:nvSpPr>
          <p:cNvPr id="46" name="אליפסה 45">
            <a:extLst>
              <a:ext uri="{FF2B5EF4-FFF2-40B4-BE49-F238E27FC236}">
                <a16:creationId xmlns:a16="http://schemas.microsoft.com/office/drawing/2014/main" id="{F0038792-0670-602D-B458-F9CC93C62765}"/>
              </a:ext>
            </a:extLst>
          </p:cNvPr>
          <p:cNvSpPr/>
          <p:nvPr/>
        </p:nvSpPr>
        <p:spPr>
          <a:xfrm>
            <a:off x="13585920" y="571500"/>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8" name="TextBox 14">
            <a:extLst>
              <a:ext uri="{FF2B5EF4-FFF2-40B4-BE49-F238E27FC236}">
                <a16:creationId xmlns:a16="http://schemas.microsoft.com/office/drawing/2014/main" id="{6157658E-8F76-CED8-929D-42A59905974D}"/>
              </a:ext>
            </a:extLst>
          </p:cNvPr>
          <p:cNvSpPr txBox="1"/>
          <p:nvPr/>
        </p:nvSpPr>
        <p:spPr>
          <a:xfrm>
            <a:off x="13835140" y="766333"/>
            <a:ext cx="125246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מקום וזמן הברכה</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49" name="אליפסה 48">
            <a:extLst>
              <a:ext uri="{FF2B5EF4-FFF2-40B4-BE49-F238E27FC236}">
                <a16:creationId xmlns:a16="http://schemas.microsoft.com/office/drawing/2014/main" id="{B421F0DD-A365-13E6-C0B3-71BF1383657C}"/>
              </a:ext>
            </a:extLst>
          </p:cNvPr>
          <p:cNvSpPr/>
          <p:nvPr/>
        </p:nvSpPr>
        <p:spPr>
          <a:xfrm>
            <a:off x="15961746" y="2792944"/>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TextBox 14">
            <a:extLst>
              <a:ext uri="{FF2B5EF4-FFF2-40B4-BE49-F238E27FC236}">
                <a16:creationId xmlns:a16="http://schemas.microsoft.com/office/drawing/2014/main" id="{BBCA5815-8682-C3EC-9512-DEED1148F8DA}"/>
              </a:ext>
            </a:extLst>
          </p:cNvPr>
          <p:cNvSpPr txBox="1"/>
          <p:nvPr/>
        </p:nvSpPr>
        <p:spPr>
          <a:xfrm>
            <a:off x="16030501" y="2987777"/>
            <a:ext cx="1638107"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שכחה וספק בברכה</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1" name="אליפסה 50">
            <a:extLst>
              <a:ext uri="{FF2B5EF4-FFF2-40B4-BE49-F238E27FC236}">
                <a16:creationId xmlns:a16="http://schemas.microsoft.com/office/drawing/2014/main" id="{BF2C7D4F-4503-5DE2-38E4-748ED30B9765}"/>
              </a:ext>
            </a:extLst>
          </p:cNvPr>
          <p:cNvSpPr/>
          <p:nvPr/>
        </p:nvSpPr>
        <p:spPr>
          <a:xfrm>
            <a:off x="11622241" y="2718698"/>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2" name="TextBox 14">
            <a:extLst>
              <a:ext uri="{FF2B5EF4-FFF2-40B4-BE49-F238E27FC236}">
                <a16:creationId xmlns:a16="http://schemas.microsoft.com/office/drawing/2014/main" id="{CD621926-8DE3-A4BC-FC36-65549233880C}"/>
              </a:ext>
            </a:extLst>
          </p:cNvPr>
          <p:cNvSpPr txBox="1"/>
          <p:nvPr/>
        </p:nvSpPr>
        <p:spPr>
          <a:xfrm>
            <a:off x="11593307" y="2831796"/>
            <a:ext cx="1833855" cy="1477328"/>
          </a:xfrm>
          <a:prstGeom prst="rect">
            <a:avLst/>
          </a:prstGeom>
        </p:spPr>
        <p:txBody>
          <a:bodyPr wrap="square" lIns="0" tIns="0" rIns="0" bIns="0" rtlCol="0" anchor="t">
            <a:spAutoFit/>
          </a:bodyPr>
          <a:lstStyle/>
          <a:p>
            <a:pPr algn="ctr" rtl="1"/>
            <a:r>
              <a:rPr lang="he-IL" sz="2400" dirty="0">
                <a:latin typeface="Varela Round" panose="00000500000000000000" pitchFamily="2" charset="-79"/>
                <a:ea typeface="Hitchcut"/>
                <a:cs typeface="Varela Round" panose="00000500000000000000" pitchFamily="2" charset="-79"/>
                <a:sym typeface="Hitchcut"/>
              </a:rPr>
              <a:t>שיעור המאכלים החייבים בברכה</a:t>
            </a:r>
            <a:endParaRPr lang="en-US" sz="2400" dirty="0">
              <a:latin typeface="Varela Round" panose="00000500000000000000" pitchFamily="2" charset="-79"/>
              <a:ea typeface="Hitchcut"/>
              <a:cs typeface="Varela Round" panose="00000500000000000000" pitchFamily="2" charset="-79"/>
              <a:sym typeface="Hitchcut"/>
            </a:endParaRPr>
          </a:p>
        </p:txBody>
      </p:sp>
      <p:sp>
        <p:nvSpPr>
          <p:cNvPr id="53" name="אליפסה 52">
            <a:extLst>
              <a:ext uri="{FF2B5EF4-FFF2-40B4-BE49-F238E27FC236}">
                <a16:creationId xmlns:a16="http://schemas.microsoft.com/office/drawing/2014/main" id="{8F5902F5-8093-03BC-397E-4AFD4585C1F3}"/>
              </a:ext>
            </a:extLst>
          </p:cNvPr>
          <p:cNvSpPr/>
          <p:nvPr/>
        </p:nvSpPr>
        <p:spPr>
          <a:xfrm>
            <a:off x="9732580" y="4662516"/>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4" name="TextBox 14">
            <a:extLst>
              <a:ext uri="{FF2B5EF4-FFF2-40B4-BE49-F238E27FC236}">
                <a16:creationId xmlns:a16="http://schemas.microsoft.com/office/drawing/2014/main" id="{AC9BFBFF-4E99-43CF-F454-3ECC92D543E4}"/>
              </a:ext>
            </a:extLst>
          </p:cNvPr>
          <p:cNvSpPr txBox="1"/>
          <p:nvPr/>
        </p:nvSpPr>
        <p:spPr>
          <a:xfrm>
            <a:off x="9929727" y="5043775"/>
            <a:ext cx="1342558" cy="861774"/>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בורא נפשות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5" name="אליפסה 54">
            <a:extLst>
              <a:ext uri="{FF2B5EF4-FFF2-40B4-BE49-F238E27FC236}">
                <a16:creationId xmlns:a16="http://schemas.microsoft.com/office/drawing/2014/main" id="{17D5B4C4-E6B8-37D3-CA75-395D9A164273}"/>
              </a:ext>
            </a:extLst>
          </p:cNvPr>
          <p:cNvSpPr/>
          <p:nvPr/>
        </p:nvSpPr>
        <p:spPr>
          <a:xfrm>
            <a:off x="7162800" y="2281197"/>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6" name="TextBox 14">
            <a:extLst>
              <a:ext uri="{FF2B5EF4-FFF2-40B4-BE49-F238E27FC236}">
                <a16:creationId xmlns:a16="http://schemas.microsoft.com/office/drawing/2014/main" id="{7F50B36B-437D-1803-EA29-372F8E30EA8F}"/>
              </a:ext>
            </a:extLst>
          </p:cNvPr>
          <p:cNvSpPr txBox="1"/>
          <p:nvPr/>
        </p:nvSpPr>
        <p:spPr>
          <a:xfrm>
            <a:off x="7318875" y="2502950"/>
            <a:ext cx="1461798"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ברכת מעין שלוש</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7" name="אליפסה 56">
            <a:extLst>
              <a:ext uri="{FF2B5EF4-FFF2-40B4-BE49-F238E27FC236}">
                <a16:creationId xmlns:a16="http://schemas.microsoft.com/office/drawing/2014/main" id="{96E20D95-5245-A2F3-7D18-35A33F200735}"/>
              </a:ext>
            </a:extLst>
          </p:cNvPr>
          <p:cNvSpPr/>
          <p:nvPr/>
        </p:nvSpPr>
        <p:spPr>
          <a:xfrm>
            <a:off x="4943398" y="4472039"/>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8" name="TextBox 14">
            <a:extLst>
              <a:ext uri="{FF2B5EF4-FFF2-40B4-BE49-F238E27FC236}">
                <a16:creationId xmlns:a16="http://schemas.microsoft.com/office/drawing/2014/main" id="{0C58092E-A9F9-0627-3367-2AA4288D22F4}"/>
              </a:ext>
            </a:extLst>
          </p:cNvPr>
          <p:cNvSpPr txBox="1"/>
          <p:nvPr/>
        </p:nvSpPr>
        <p:spPr>
          <a:xfrm>
            <a:off x="4934780" y="4673981"/>
            <a:ext cx="173028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מבנה ברכת המזון</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9" name="אליפסה 58">
            <a:extLst>
              <a:ext uri="{FF2B5EF4-FFF2-40B4-BE49-F238E27FC236}">
                <a16:creationId xmlns:a16="http://schemas.microsoft.com/office/drawing/2014/main" id="{A152C884-D1B9-B3A4-8772-2561B42DA5AA}"/>
              </a:ext>
            </a:extLst>
          </p:cNvPr>
          <p:cNvSpPr/>
          <p:nvPr/>
        </p:nvSpPr>
        <p:spPr>
          <a:xfrm>
            <a:off x="3087100" y="452670"/>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0" name="TextBox 14">
            <a:extLst>
              <a:ext uri="{FF2B5EF4-FFF2-40B4-BE49-F238E27FC236}">
                <a16:creationId xmlns:a16="http://schemas.microsoft.com/office/drawing/2014/main" id="{ECF8FF59-DEFA-F002-EB19-B1507524C64B}"/>
              </a:ext>
            </a:extLst>
          </p:cNvPr>
          <p:cNvSpPr txBox="1"/>
          <p:nvPr/>
        </p:nvSpPr>
        <p:spPr>
          <a:xfrm>
            <a:off x="3284705" y="589748"/>
            <a:ext cx="1414056"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61" name="אליפסה 60">
            <a:extLst>
              <a:ext uri="{FF2B5EF4-FFF2-40B4-BE49-F238E27FC236}">
                <a16:creationId xmlns:a16="http://schemas.microsoft.com/office/drawing/2014/main" id="{CB5481B2-B317-522E-45BA-A20AC3AD277A}"/>
              </a:ext>
            </a:extLst>
          </p:cNvPr>
          <p:cNvSpPr/>
          <p:nvPr/>
        </p:nvSpPr>
        <p:spPr>
          <a:xfrm>
            <a:off x="735552" y="237290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TextBox 14">
            <a:extLst>
              <a:ext uri="{FF2B5EF4-FFF2-40B4-BE49-F238E27FC236}">
                <a16:creationId xmlns:a16="http://schemas.microsoft.com/office/drawing/2014/main" id="{588D05C1-5207-536C-4232-5EDD597132A2}"/>
              </a:ext>
            </a:extLst>
          </p:cNvPr>
          <p:cNvSpPr txBox="1"/>
          <p:nvPr/>
        </p:nvSpPr>
        <p:spPr>
          <a:xfrm>
            <a:off x="787849" y="2778975"/>
            <a:ext cx="1552995" cy="861774"/>
          </a:xfrm>
          <a:prstGeom prst="rect">
            <a:avLst/>
          </a:prstGeom>
        </p:spPr>
        <p:txBody>
          <a:bodyPr wrap="square" lIns="0" tIns="0" rIns="0" bIns="0" rtlCol="0" anchor="t">
            <a:spAutoFit/>
          </a:bodyPr>
          <a:lstStyle/>
          <a:p>
            <a:pPr algn="ctr" rtl="1"/>
            <a:r>
              <a:rPr lang="he-IL" sz="2800" dirty="0">
                <a:latin typeface="Varela Round" panose="00000500000000000000" pitchFamily="2" charset="-79"/>
                <a:cs typeface="Varela Round" panose="00000500000000000000" pitchFamily="2" charset="-79"/>
              </a:rPr>
              <a:t>מקור</a:t>
            </a:r>
            <a:r>
              <a:rPr lang="he-IL" sz="2000" dirty="0"/>
              <a:t> </a:t>
            </a:r>
            <a:r>
              <a:rPr lang="he-IL" sz="2800" dirty="0">
                <a:latin typeface="Varela Round" panose="00000500000000000000" pitchFamily="2" charset="-79"/>
                <a:cs typeface="Varela Round" panose="00000500000000000000" pitchFamily="2" charset="-79"/>
              </a:rPr>
              <a:t>מהתורה</a:t>
            </a:r>
            <a:r>
              <a:rPr lang="he-IL" sz="2000" dirty="0"/>
              <a:t> </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63" name="חץ: ימינה 62">
            <a:extLst>
              <a:ext uri="{FF2B5EF4-FFF2-40B4-BE49-F238E27FC236}">
                <a16:creationId xmlns:a16="http://schemas.microsoft.com/office/drawing/2014/main" id="{171EEF64-5437-5E86-D53F-F621D2EC51B5}"/>
              </a:ext>
            </a:extLst>
          </p:cNvPr>
          <p:cNvSpPr/>
          <p:nvPr/>
        </p:nvSpPr>
        <p:spPr>
          <a:xfrm>
            <a:off x="18433" y="6344845"/>
            <a:ext cx="2244378" cy="735914"/>
          </a:xfrm>
          <a:prstGeom prst="rightArrow">
            <a:avLst/>
          </a:prstGeom>
          <a:solidFill>
            <a:srgbClr val="79B2C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a:extLst>
              <a:ext uri="{FF2B5EF4-FFF2-40B4-BE49-F238E27FC236}">
                <a16:creationId xmlns:a16="http://schemas.microsoft.com/office/drawing/2014/main" id="{E4BB04A3-9CC8-631C-8DF3-38201AC60A4F}"/>
              </a:ext>
            </a:extLst>
          </p:cNvPr>
          <p:cNvPicPr>
            <a:picLocks noChangeAspect="1"/>
          </p:cNvPicPr>
          <p:nvPr/>
        </p:nvPicPr>
        <p:blipFill>
          <a:blip r:embed="rId9"/>
          <a:stretch>
            <a:fillRect/>
          </a:stretch>
        </p:blipFill>
        <p:spPr>
          <a:xfrm flipH="1">
            <a:off x="119537" y="5040781"/>
            <a:ext cx="1937863" cy="1741126"/>
          </a:xfrm>
          <a:prstGeom prst="rect">
            <a:avLst/>
          </a:prstGeom>
        </p:spPr>
      </p:pic>
      <p:grpSp>
        <p:nvGrpSpPr>
          <p:cNvPr id="11" name="קבוצה 10">
            <a:extLst>
              <a:ext uri="{FF2B5EF4-FFF2-40B4-BE49-F238E27FC236}">
                <a16:creationId xmlns:a16="http://schemas.microsoft.com/office/drawing/2014/main" id="{2E8D5134-86D9-2EF9-ED92-41FC56DEED5A}"/>
              </a:ext>
            </a:extLst>
          </p:cNvPr>
          <p:cNvGrpSpPr/>
          <p:nvPr/>
        </p:nvGrpSpPr>
        <p:grpSpPr>
          <a:xfrm>
            <a:off x="-280795" y="5205396"/>
            <a:ext cx="1917734" cy="1614504"/>
            <a:chOff x="1632385" y="962425"/>
            <a:chExt cx="1655026" cy="1486100"/>
          </a:xfrm>
        </p:grpSpPr>
        <p:sp>
          <p:nvSpPr>
            <p:cNvPr id="31" name="אליפסה 30">
              <a:extLst>
                <a:ext uri="{FF2B5EF4-FFF2-40B4-BE49-F238E27FC236}">
                  <a16:creationId xmlns:a16="http://schemas.microsoft.com/office/drawing/2014/main" id="{1C3FFEBA-C20C-9BF5-B2F8-1C4A7DF5984C}"/>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32" name="תמונה 31">
              <a:extLst>
                <a:ext uri="{FF2B5EF4-FFF2-40B4-BE49-F238E27FC236}">
                  <a16:creationId xmlns:a16="http://schemas.microsoft.com/office/drawing/2014/main" id="{23930A30-DDB7-1538-0000-98E7C9E817DE}"/>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sp>
        <p:nvSpPr>
          <p:cNvPr id="1024" name="TextBox 14">
            <a:extLst>
              <a:ext uri="{FF2B5EF4-FFF2-40B4-BE49-F238E27FC236}">
                <a16:creationId xmlns:a16="http://schemas.microsoft.com/office/drawing/2014/main" id="{FF563DB4-88C5-3F83-9815-96BF1C9D8DE3}"/>
              </a:ext>
            </a:extLst>
          </p:cNvPr>
          <p:cNvSpPr txBox="1"/>
          <p:nvPr/>
        </p:nvSpPr>
        <p:spPr>
          <a:xfrm>
            <a:off x="8328945" y="8092577"/>
            <a:ext cx="11738854" cy="2023631"/>
          </a:xfrm>
          <a:prstGeom prst="rect">
            <a:avLst/>
          </a:prstGeom>
        </p:spPr>
        <p:txBody>
          <a:bodyPr wrap="square" lIns="0" tIns="0" rIns="0" bIns="0" rtlCol="0" anchor="t">
            <a:spAutoFit/>
          </a:bodyPr>
          <a:lstStyle/>
          <a:p>
            <a:pPr algn="ctr">
              <a:lnSpc>
                <a:spcPts val="18394"/>
              </a:lnSpc>
            </a:pPr>
            <a:r>
              <a:rPr lang="he-IL" sz="6600" dirty="0">
                <a:solidFill>
                  <a:schemeClr val="bg1"/>
                </a:solidFill>
                <a:effectLst>
                  <a:glow rad="254000">
                    <a:srgbClr val="C06C2C">
                      <a:alpha val="74000"/>
                    </a:srgbClr>
                  </a:glow>
                </a:effectLst>
                <a:latin typeface="Trashim CLM" panose="02000803000000000000" pitchFamily="2" charset="-79"/>
                <a:ea typeface="Hitchcut"/>
                <a:cs typeface="Trashim CLM" panose="02000803000000000000" pitchFamily="2" charset="-79"/>
                <a:sym typeface="Hitchcut"/>
              </a:rPr>
              <a:t>כללים בברכה אחרונה</a:t>
            </a:r>
            <a:endParaRPr lang="en-US" sz="6600" dirty="0">
              <a:solidFill>
                <a:schemeClr val="bg1"/>
              </a:solidFill>
              <a:effectLst>
                <a:glow rad="254000">
                  <a:srgbClr val="C06C2C">
                    <a:alpha val="74000"/>
                  </a:srgbClr>
                </a:glow>
              </a:effectLst>
              <a:latin typeface="Trashim CLM" panose="02000803000000000000" pitchFamily="2" charset="-79"/>
              <a:ea typeface="Hitchcut"/>
              <a:cs typeface="Trashim CLM" panose="02000803000000000000" pitchFamily="2" charset="-79"/>
              <a:sym typeface="Hitchcut"/>
            </a:endParaRPr>
          </a:p>
        </p:txBody>
      </p:sp>
      <p:pic>
        <p:nvPicPr>
          <p:cNvPr id="1025" name="תמונה 1024">
            <a:extLst>
              <a:ext uri="{FF2B5EF4-FFF2-40B4-BE49-F238E27FC236}">
                <a16:creationId xmlns:a16="http://schemas.microsoft.com/office/drawing/2014/main" id="{B8966C8A-CF38-C739-E962-8F875F98D0A3}"/>
              </a:ext>
            </a:extLst>
          </p:cNvPr>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tretch>
            <a:fillRect/>
          </a:stretch>
        </p:blipFill>
        <p:spPr>
          <a:xfrm flipV="1">
            <a:off x="374195" y="6831326"/>
            <a:ext cx="5386489" cy="2522503"/>
          </a:xfrm>
          <a:prstGeom prst="rect">
            <a:avLst/>
          </a:prstGeom>
        </p:spPr>
      </p:pic>
      <p:sp>
        <p:nvSpPr>
          <p:cNvPr id="1027" name="תיבת טקסט 1026">
            <a:extLst>
              <a:ext uri="{FF2B5EF4-FFF2-40B4-BE49-F238E27FC236}">
                <a16:creationId xmlns:a16="http://schemas.microsoft.com/office/drawing/2014/main" id="{E194B37D-F47B-6761-5436-C9C83CCCADF5}"/>
              </a:ext>
            </a:extLst>
          </p:cNvPr>
          <p:cNvSpPr txBox="1"/>
          <p:nvPr/>
        </p:nvSpPr>
        <p:spPr>
          <a:xfrm>
            <a:off x="1409443" y="7228717"/>
            <a:ext cx="3751481" cy="1854097"/>
          </a:xfrm>
          <a:prstGeom prst="rect">
            <a:avLst/>
          </a:prstGeom>
          <a:noFill/>
        </p:spPr>
        <p:txBody>
          <a:bodyPr wrap="square">
            <a:spAutoFit/>
          </a:bodyPr>
          <a:lstStyle/>
          <a:p>
            <a:pPr algn="ctr" rtl="1">
              <a:lnSpc>
                <a:spcPct val="107000"/>
              </a:lnSpc>
              <a:spcAft>
                <a:spcPts val="800"/>
              </a:spcAft>
              <a:buNone/>
            </a:pPr>
            <a:r>
              <a:rPr lang="he-IL" sz="3600" kern="100" dirty="0">
                <a:latin typeface="Varela Round" panose="00000500000000000000" pitchFamily="2" charset="-79"/>
                <a:ea typeface="Calibri" panose="020F0502020204030204" pitchFamily="34" charset="0"/>
                <a:cs typeface="Varela Round" panose="00000500000000000000" pitchFamily="2" charset="-79"/>
              </a:rPr>
              <a:t>קיבלנו את החלק השני! בואו נמשיך להתקדם.</a:t>
            </a:r>
            <a:endParaRPr lang="en-US" sz="3600" kern="100" dirty="0">
              <a:latin typeface="Varela Round" panose="00000500000000000000" pitchFamily="2" charset="-79"/>
              <a:ea typeface="Calibri" panose="020F0502020204030204" pitchFamily="34" charset="0"/>
              <a:cs typeface="Varela Round" panose="00000500000000000000" pitchFamily="2" charset="-79"/>
            </a:endParaRPr>
          </a:p>
        </p:txBody>
      </p:sp>
      <p:sp>
        <p:nvSpPr>
          <p:cNvPr id="1029" name="TextBox 14">
            <a:extLst>
              <a:ext uri="{FF2B5EF4-FFF2-40B4-BE49-F238E27FC236}">
                <a16:creationId xmlns:a16="http://schemas.microsoft.com/office/drawing/2014/main" id="{52ABF7BA-48D6-A5DB-3A53-E155DF2C9F96}"/>
              </a:ext>
            </a:extLst>
          </p:cNvPr>
          <p:cNvSpPr txBox="1"/>
          <p:nvPr/>
        </p:nvSpPr>
        <p:spPr>
          <a:xfrm>
            <a:off x="809205" y="4229100"/>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1</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0" name="TextBox 14">
            <a:extLst>
              <a:ext uri="{FF2B5EF4-FFF2-40B4-BE49-F238E27FC236}">
                <a16:creationId xmlns:a16="http://schemas.microsoft.com/office/drawing/2014/main" id="{94D801D5-28AD-FE2E-0BF1-54E24D174E49}"/>
              </a:ext>
            </a:extLst>
          </p:cNvPr>
          <p:cNvSpPr txBox="1"/>
          <p:nvPr/>
        </p:nvSpPr>
        <p:spPr>
          <a:xfrm>
            <a:off x="3193976" y="222396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2</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1" name="TextBox 14">
            <a:extLst>
              <a:ext uri="{FF2B5EF4-FFF2-40B4-BE49-F238E27FC236}">
                <a16:creationId xmlns:a16="http://schemas.microsoft.com/office/drawing/2014/main" id="{83C854EF-7698-DF18-C1D2-BDFF2DE62B08}"/>
              </a:ext>
            </a:extLst>
          </p:cNvPr>
          <p:cNvSpPr txBox="1"/>
          <p:nvPr/>
        </p:nvSpPr>
        <p:spPr>
          <a:xfrm>
            <a:off x="5021613" y="6282234"/>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3</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2" name="TextBox 14">
            <a:extLst>
              <a:ext uri="{FF2B5EF4-FFF2-40B4-BE49-F238E27FC236}">
                <a16:creationId xmlns:a16="http://schemas.microsoft.com/office/drawing/2014/main" id="{C9B01F2F-78EB-5AD3-C770-DBB346D3D6DA}"/>
              </a:ext>
            </a:extLst>
          </p:cNvPr>
          <p:cNvSpPr txBox="1"/>
          <p:nvPr/>
        </p:nvSpPr>
        <p:spPr>
          <a:xfrm>
            <a:off x="7218411" y="4145806"/>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4</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3" name="TextBox 14">
            <a:extLst>
              <a:ext uri="{FF2B5EF4-FFF2-40B4-BE49-F238E27FC236}">
                <a16:creationId xmlns:a16="http://schemas.microsoft.com/office/drawing/2014/main" id="{FE1D842A-0011-EAA9-79F9-25E647266C28}"/>
              </a:ext>
            </a:extLst>
          </p:cNvPr>
          <p:cNvSpPr txBox="1"/>
          <p:nvPr/>
        </p:nvSpPr>
        <p:spPr>
          <a:xfrm>
            <a:off x="9876037" y="6564900"/>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5</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4" name="TextBox 14">
            <a:extLst>
              <a:ext uri="{FF2B5EF4-FFF2-40B4-BE49-F238E27FC236}">
                <a16:creationId xmlns:a16="http://schemas.microsoft.com/office/drawing/2014/main" id="{58F2405F-E07E-3ACA-7EB0-F23FA9420C39}"/>
              </a:ext>
            </a:extLst>
          </p:cNvPr>
          <p:cNvSpPr txBox="1"/>
          <p:nvPr/>
        </p:nvSpPr>
        <p:spPr>
          <a:xfrm>
            <a:off x="11732770" y="4611789"/>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6</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5" name="TextBox 14">
            <a:extLst>
              <a:ext uri="{FF2B5EF4-FFF2-40B4-BE49-F238E27FC236}">
                <a16:creationId xmlns:a16="http://schemas.microsoft.com/office/drawing/2014/main" id="{37B364EA-30E1-976F-36F5-E163F6DDC638}"/>
              </a:ext>
            </a:extLst>
          </p:cNvPr>
          <p:cNvSpPr txBox="1"/>
          <p:nvPr/>
        </p:nvSpPr>
        <p:spPr>
          <a:xfrm>
            <a:off x="13674562" y="2478793"/>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7</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6" name="TextBox 14">
            <a:extLst>
              <a:ext uri="{FF2B5EF4-FFF2-40B4-BE49-F238E27FC236}">
                <a16:creationId xmlns:a16="http://schemas.microsoft.com/office/drawing/2014/main" id="{4DADFC8E-A0D2-B4F0-CD20-5DC0E6F9E41E}"/>
              </a:ext>
            </a:extLst>
          </p:cNvPr>
          <p:cNvSpPr txBox="1"/>
          <p:nvPr/>
        </p:nvSpPr>
        <p:spPr>
          <a:xfrm>
            <a:off x="16077144" y="469499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8</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pic>
        <p:nvPicPr>
          <p:cNvPr id="3" name="גרפיקה 2" descr="תג v עם מילוי מלא">
            <a:extLst>
              <a:ext uri="{FF2B5EF4-FFF2-40B4-BE49-F238E27FC236}">
                <a16:creationId xmlns:a16="http://schemas.microsoft.com/office/drawing/2014/main" id="{6E89E689-5E00-5151-ECA8-A5C28538BC7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1968" y="3418276"/>
            <a:ext cx="2022796" cy="2022796"/>
          </a:xfrm>
          <a:prstGeom prst="rect">
            <a:avLst/>
          </a:prstGeom>
          <a:effectLst>
            <a:glow rad="101600">
              <a:schemeClr val="bg1"/>
            </a:glow>
          </a:effectLst>
        </p:spPr>
      </p:pic>
      <p:pic>
        <p:nvPicPr>
          <p:cNvPr id="5" name="גרפיקה 4" descr="תג v עם מילוי מלא">
            <a:extLst>
              <a:ext uri="{FF2B5EF4-FFF2-40B4-BE49-F238E27FC236}">
                <a16:creationId xmlns:a16="http://schemas.microsoft.com/office/drawing/2014/main" id="{458A76DE-AD90-F051-EE49-85DF33F97A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93240" y="1610082"/>
            <a:ext cx="2022796" cy="2022796"/>
          </a:xfrm>
          <a:prstGeom prst="rect">
            <a:avLst/>
          </a:prstGeom>
          <a:effectLst>
            <a:glow rad="101600">
              <a:schemeClr val="bg1"/>
            </a:glow>
          </a:effectLst>
        </p:spPr>
      </p:pic>
      <p:pic>
        <p:nvPicPr>
          <p:cNvPr id="4" name="תמונה 3">
            <a:extLst>
              <a:ext uri="{FF2B5EF4-FFF2-40B4-BE49-F238E27FC236}">
                <a16:creationId xmlns:a16="http://schemas.microsoft.com/office/drawing/2014/main" id="{A2CDB0B4-8BC7-A900-426C-DBF17C527899}"/>
              </a:ext>
            </a:extLst>
          </p:cNvPr>
          <p:cNvPicPr>
            <a:picLocks noChangeAspect="1"/>
          </p:cNvPicPr>
          <p:nvPr/>
        </p:nvPicPr>
        <p:blipFill>
          <a:blip r:embed="rId15"/>
          <a:srcRect l="53626" r="40674" b="56757"/>
          <a:stretch>
            <a:fillRect/>
          </a:stretch>
        </p:blipFill>
        <p:spPr>
          <a:xfrm rot="1434627">
            <a:off x="5589659" y="-110795"/>
            <a:ext cx="1427255" cy="6090592"/>
          </a:xfrm>
          <a:prstGeom prst="rect">
            <a:avLst/>
          </a:prstGeom>
          <a:effectLst>
            <a:glow rad="482600">
              <a:srgbClr val="FFFFFF">
                <a:alpha val="95000"/>
              </a:srgbClr>
            </a:glow>
          </a:effectLst>
        </p:spPr>
      </p:pic>
    </p:spTree>
    <p:extLst>
      <p:ext uri="{BB962C8B-B14F-4D97-AF65-F5344CB8AC3E}">
        <p14:creationId xmlns:p14="http://schemas.microsoft.com/office/powerpoint/2010/main" val="258916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58E79-307A-D6D6-03A7-45D7543046AE}"/>
            </a:ext>
          </a:extLst>
        </p:cNvPr>
        <p:cNvGrpSpPr/>
        <p:nvPr/>
      </p:nvGrpSpPr>
      <p:grpSpPr>
        <a:xfrm>
          <a:off x="0" y="0"/>
          <a:ext cx="0" cy="0"/>
          <a:chOff x="0" y="0"/>
          <a:chExt cx="0" cy="0"/>
        </a:xfrm>
      </p:grpSpPr>
      <p:sp>
        <p:nvSpPr>
          <p:cNvPr id="3" name="TextBox 14">
            <a:extLst>
              <a:ext uri="{FF2B5EF4-FFF2-40B4-BE49-F238E27FC236}">
                <a16:creationId xmlns:a16="http://schemas.microsoft.com/office/drawing/2014/main" id="{CCE8E0C1-4F67-385C-F596-54822BDA3027}"/>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7" name="תמונה 6">
            <a:extLst>
              <a:ext uri="{FF2B5EF4-FFF2-40B4-BE49-F238E27FC236}">
                <a16:creationId xmlns:a16="http://schemas.microsoft.com/office/drawing/2014/main" id="{C72908BE-D575-BED7-9243-39795C66B90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4424" t="474" r="41980" b="75296"/>
          <a:stretch>
            <a:fillRect/>
          </a:stretch>
        </p:blipFill>
        <p:spPr>
          <a:xfrm>
            <a:off x="15815222" y="2613330"/>
            <a:ext cx="3342089" cy="2426685"/>
          </a:xfrm>
          <a:prstGeom prst="rect">
            <a:avLst/>
          </a:prstGeom>
        </p:spPr>
      </p:pic>
      <p:pic>
        <p:nvPicPr>
          <p:cNvPr id="8" name="תמונה 7">
            <a:extLst>
              <a:ext uri="{FF2B5EF4-FFF2-40B4-BE49-F238E27FC236}">
                <a16:creationId xmlns:a16="http://schemas.microsoft.com/office/drawing/2014/main" id="{0B35461A-6156-2B39-31CE-924513F69FFF}"/>
              </a:ext>
            </a:extLst>
          </p:cNvPr>
          <p:cNvPicPr>
            <a:picLocks noChangeAspect="1"/>
          </p:cNvPicPr>
          <p:nvPr/>
        </p:nvPicPr>
        <p:blipFill>
          <a:blip r:embed="rId3">
            <a:duotone>
              <a:schemeClr val="accent4">
                <a:shade val="45000"/>
                <a:satMod val="135000"/>
              </a:schemeClr>
              <a:prstClr val="white"/>
            </a:duotone>
          </a:blip>
          <a:stretch>
            <a:fillRect/>
          </a:stretch>
        </p:blipFill>
        <p:spPr>
          <a:xfrm flipH="1" flipV="1">
            <a:off x="15163800" y="4617627"/>
            <a:ext cx="3451932" cy="3692504"/>
          </a:xfrm>
          <a:prstGeom prst="rect">
            <a:avLst/>
          </a:prstGeom>
        </p:spPr>
      </p:pic>
      <p:sp>
        <p:nvSpPr>
          <p:cNvPr id="10" name="תיבת טקסט 9">
            <a:extLst>
              <a:ext uri="{FF2B5EF4-FFF2-40B4-BE49-F238E27FC236}">
                <a16:creationId xmlns:a16="http://schemas.microsoft.com/office/drawing/2014/main" id="{FB629F73-473F-7C39-D0F2-3D2D785856C7}"/>
              </a:ext>
            </a:extLst>
          </p:cNvPr>
          <p:cNvSpPr txBox="1"/>
          <p:nvPr/>
        </p:nvSpPr>
        <p:spPr>
          <a:xfrm>
            <a:off x="15473594" y="5180611"/>
            <a:ext cx="2664988" cy="2975558"/>
          </a:xfrm>
          <a:prstGeom prst="rect">
            <a:avLst/>
          </a:prstGeom>
          <a:noFill/>
        </p:spPr>
        <p:txBody>
          <a:bodyPr wrap="square">
            <a:spAutoFit/>
          </a:bodyPr>
          <a:lstStyle/>
          <a:p>
            <a:pPr algn="ctr" rtl="1">
              <a:lnSpc>
                <a:spcPct val="107000"/>
              </a:lnSpc>
              <a:spcAft>
                <a:spcPts val="800"/>
              </a:spcAft>
              <a:buNone/>
            </a:pPr>
            <a:r>
              <a:rPr lang="he-IL" sz="2800" dirty="0">
                <a:latin typeface="Varela Round" panose="00000500000000000000" pitchFamily="2" charset="-79"/>
                <a:cs typeface="Varela Round" panose="00000500000000000000" pitchFamily="2" charset="-79"/>
              </a:rPr>
              <a:t>לפניכם מבנה ברכת המזון. לחצו על כל חלק והשלימו את המידע </a:t>
            </a:r>
            <a:r>
              <a:rPr lang="he-IL" sz="3200" dirty="0">
                <a:ln>
                  <a:solidFill>
                    <a:schemeClr val="tx1"/>
                  </a:solidFill>
                </a:ln>
                <a:solidFill>
                  <a:srgbClr val="FF0000"/>
                </a:solidFill>
                <a:latin typeface="Varela Round" panose="00000500000000000000" pitchFamily="2" charset="-79"/>
                <a:cs typeface="Varela Round" panose="00000500000000000000" pitchFamily="2" charset="-79"/>
              </a:rPr>
              <a:t>בדף המבנה!</a:t>
            </a:r>
            <a:endParaRPr lang="he-IL" sz="2800" b="1" dirty="0">
              <a:ln>
                <a:solidFill>
                  <a:schemeClr val="tx1"/>
                </a:solidFill>
              </a:ln>
              <a:solidFill>
                <a:srgbClr val="FF0000"/>
              </a:solidFill>
              <a:latin typeface="Varela Round" panose="00000500000000000000" pitchFamily="2" charset="-79"/>
              <a:cs typeface="Varela Round" panose="00000500000000000000" pitchFamily="2" charset="-79"/>
            </a:endParaRPr>
          </a:p>
        </p:txBody>
      </p:sp>
      <p:sp>
        <p:nvSpPr>
          <p:cNvPr id="20" name="Freeform 4">
            <a:hlinkClick r:id="rId4" action="ppaction://hlinksldjump"/>
            <a:extLst>
              <a:ext uri="{FF2B5EF4-FFF2-40B4-BE49-F238E27FC236}">
                <a16:creationId xmlns:a16="http://schemas.microsoft.com/office/drawing/2014/main" id="{E06F7686-103F-2142-323F-BAA2F2F2F8DA}"/>
              </a:ext>
            </a:extLst>
          </p:cNvPr>
          <p:cNvSpPr/>
          <p:nvPr/>
        </p:nvSpPr>
        <p:spPr>
          <a:xfrm>
            <a:off x="9983616" y="407162"/>
            <a:ext cx="4497528" cy="4672757"/>
          </a:xfrm>
          <a:custGeom>
            <a:avLst/>
            <a:gdLst/>
            <a:ahLst/>
            <a:cxnLst/>
            <a:rect l="l" t="t" r="r" b="b"/>
            <a:pathLst>
              <a:path w="3756797" h="3903166">
                <a:moveTo>
                  <a:pt x="0" y="0"/>
                </a:moveTo>
                <a:lnTo>
                  <a:pt x="3756797" y="0"/>
                </a:lnTo>
                <a:lnTo>
                  <a:pt x="3756797" y="3903166"/>
                </a:lnTo>
                <a:lnTo>
                  <a:pt x="0" y="3903166"/>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innerShdw blurRad="114300">
              <a:prstClr val="black"/>
            </a:innerShdw>
          </a:effectLst>
        </p:spPr>
        <p:txBody>
          <a:bodyPr/>
          <a:lstStyle/>
          <a:p>
            <a:endParaRPr lang="he-IL"/>
          </a:p>
        </p:txBody>
      </p:sp>
      <p:sp>
        <p:nvSpPr>
          <p:cNvPr id="25" name="Freeform 5">
            <a:hlinkClick r:id="rId7" action="ppaction://hlinksldjump"/>
            <a:extLst>
              <a:ext uri="{FF2B5EF4-FFF2-40B4-BE49-F238E27FC236}">
                <a16:creationId xmlns:a16="http://schemas.microsoft.com/office/drawing/2014/main" id="{DA1DA784-66EF-C483-4F62-E67CCBB54FEA}"/>
              </a:ext>
            </a:extLst>
          </p:cNvPr>
          <p:cNvSpPr/>
          <p:nvPr/>
        </p:nvSpPr>
        <p:spPr>
          <a:xfrm>
            <a:off x="9983616" y="5265586"/>
            <a:ext cx="4669222" cy="4672757"/>
          </a:xfrm>
          <a:custGeom>
            <a:avLst/>
            <a:gdLst/>
            <a:ahLst/>
            <a:cxnLst/>
            <a:rect l="l" t="t" r="r" b="b"/>
            <a:pathLst>
              <a:path w="3900213" h="3549194">
                <a:moveTo>
                  <a:pt x="0" y="0"/>
                </a:moveTo>
                <a:lnTo>
                  <a:pt x="3900213" y="0"/>
                </a:lnTo>
                <a:lnTo>
                  <a:pt x="3900213" y="3549194"/>
                </a:lnTo>
                <a:lnTo>
                  <a:pt x="0" y="3549194"/>
                </a:lnTo>
                <a:lnTo>
                  <a:pt x="0" y="0"/>
                </a:lnTo>
                <a:close/>
              </a:path>
            </a:pathLst>
          </a:custGeom>
          <a:blipFill>
            <a:blip r:embed="rId8">
              <a:extLst>
                <a:ext uri="{96DAC541-7B7A-43D3-8B79-37D633B846F1}">
                  <asvg:svgBlip xmlns:asvg="http://schemas.microsoft.com/office/drawing/2016/SVG/main" r:embed="rId9"/>
                </a:ext>
              </a:extLst>
            </a:blip>
            <a:stretch>
              <a:fillRect/>
            </a:stretch>
          </a:blipFill>
          <a:effectLst>
            <a:innerShdw blurRad="114300">
              <a:prstClr val="black"/>
            </a:innerShdw>
          </a:effectLst>
        </p:spPr>
        <p:txBody>
          <a:bodyPr/>
          <a:lstStyle/>
          <a:p>
            <a:endParaRPr lang="he-IL"/>
          </a:p>
        </p:txBody>
      </p:sp>
      <p:sp>
        <p:nvSpPr>
          <p:cNvPr id="27" name="Freeform 6">
            <a:hlinkClick r:id="rId10" action="ppaction://hlinksldjump"/>
            <a:extLst>
              <a:ext uri="{FF2B5EF4-FFF2-40B4-BE49-F238E27FC236}">
                <a16:creationId xmlns:a16="http://schemas.microsoft.com/office/drawing/2014/main" id="{EAE54ECF-1F4A-728D-67FB-2EB66E8A7597}"/>
              </a:ext>
            </a:extLst>
          </p:cNvPr>
          <p:cNvSpPr/>
          <p:nvPr/>
        </p:nvSpPr>
        <p:spPr>
          <a:xfrm>
            <a:off x="4800600" y="4610409"/>
            <a:ext cx="4926119" cy="5327934"/>
          </a:xfrm>
          <a:custGeom>
            <a:avLst/>
            <a:gdLst/>
            <a:ahLst/>
            <a:cxnLst/>
            <a:rect l="l" t="t" r="r" b="b"/>
            <a:pathLst>
              <a:path w="4114800" h="4450437">
                <a:moveTo>
                  <a:pt x="0" y="0"/>
                </a:moveTo>
                <a:lnTo>
                  <a:pt x="4114800" y="0"/>
                </a:lnTo>
                <a:lnTo>
                  <a:pt x="4114800" y="4450437"/>
                </a:lnTo>
                <a:lnTo>
                  <a:pt x="0" y="4450437"/>
                </a:lnTo>
                <a:lnTo>
                  <a:pt x="0" y="0"/>
                </a:lnTo>
                <a:close/>
              </a:path>
            </a:pathLst>
          </a:custGeom>
          <a:blipFill>
            <a:blip r:embed="rId11">
              <a:extLst>
                <a:ext uri="{96DAC541-7B7A-43D3-8B79-37D633B846F1}">
                  <asvg:svgBlip xmlns:asvg="http://schemas.microsoft.com/office/drawing/2016/SVG/main" r:embed="rId12"/>
                </a:ext>
              </a:extLst>
            </a:blip>
            <a:stretch>
              <a:fillRect/>
            </a:stretch>
          </a:blipFill>
          <a:effectLst>
            <a:innerShdw blurRad="114300">
              <a:prstClr val="black"/>
            </a:innerShdw>
          </a:effectLst>
        </p:spPr>
        <p:txBody>
          <a:bodyPr/>
          <a:lstStyle/>
          <a:p>
            <a:endParaRPr lang="he-IL"/>
          </a:p>
        </p:txBody>
      </p:sp>
      <p:sp>
        <p:nvSpPr>
          <p:cNvPr id="28" name="Freeform 7">
            <a:hlinkClick r:id="rId13" action="ppaction://hlinksldjump"/>
            <a:extLst>
              <a:ext uri="{FF2B5EF4-FFF2-40B4-BE49-F238E27FC236}">
                <a16:creationId xmlns:a16="http://schemas.microsoft.com/office/drawing/2014/main" id="{A0D38121-E6A9-068B-63D8-9B182377577C}"/>
              </a:ext>
            </a:extLst>
          </p:cNvPr>
          <p:cNvSpPr/>
          <p:nvPr/>
        </p:nvSpPr>
        <p:spPr>
          <a:xfrm>
            <a:off x="4800600" y="407162"/>
            <a:ext cx="4926119" cy="4002472"/>
          </a:xfrm>
          <a:custGeom>
            <a:avLst/>
            <a:gdLst/>
            <a:ahLst/>
            <a:cxnLst/>
            <a:rect l="l" t="t" r="r" b="b"/>
            <a:pathLst>
              <a:path w="4114800" h="3343275">
                <a:moveTo>
                  <a:pt x="0" y="0"/>
                </a:moveTo>
                <a:lnTo>
                  <a:pt x="4114800" y="0"/>
                </a:lnTo>
                <a:lnTo>
                  <a:pt x="4114800" y="3343275"/>
                </a:lnTo>
                <a:lnTo>
                  <a:pt x="0" y="3343275"/>
                </a:lnTo>
                <a:lnTo>
                  <a:pt x="0" y="0"/>
                </a:lnTo>
                <a:close/>
              </a:path>
            </a:pathLst>
          </a:custGeom>
          <a:blipFill>
            <a:blip r:embed="rId14">
              <a:extLst>
                <a:ext uri="{96DAC541-7B7A-43D3-8B79-37D633B846F1}">
                  <asvg:svgBlip xmlns:asvg="http://schemas.microsoft.com/office/drawing/2016/SVG/main" r:embed="rId15"/>
                </a:ext>
              </a:extLst>
            </a:blip>
            <a:stretch>
              <a:fillRect/>
            </a:stretch>
          </a:blipFill>
          <a:effectLst>
            <a:innerShdw blurRad="114300">
              <a:prstClr val="black"/>
            </a:innerShdw>
          </a:effectLst>
        </p:spPr>
        <p:txBody>
          <a:bodyPr/>
          <a:lstStyle/>
          <a:p>
            <a:endParaRPr lang="he-IL"/>
          </a:p>
        </p:txBody>
      </p:sp>
      <p:sp>
        <p:nvSpPr>
          <p:cNvPr id="30" name="תיבת טקסט 29">
            <a:hlinkClick r:id="rId4" action="ppaction://hlinksldjump"/>
            <a:extLst>
              <a:ext uri="{FF2B5EF4-FFF2-40B4-BE49-F238E27FC236}">
                <a16:creationId xmlns:a16="http://schemas.microsoft.com/office/drawing/2014/main" id="{255B7641-1DCD-337D-DB6F-F54DEF0B552F}"/>
              </a:ext>
            </a:extLst>
          </p:cNvPr>
          <p:cNvSpPr txBox="1"/>
          <p:nvPr/>
        </p:nvSpPr>
        <p:spPr>
          <a:xfrm>
            <a:off x="11012048" y="843161"/>
            <a:ext cx="2478048" cy="2216372"/>
          </a:xfrm>
          <a:prstGeom prst="rect">
            <a:avLst/>
          </a:prstGeom>
          <a:noFill/>
        </p:spPr>
        <p:txBody>
          <a:bodyPr wrap="square">
            <a:spAutoFit/>
          </a:bodyPr>
          <a:lstStyle/>
          <a:p>
            <a:pPr algn="ctr" rtl="1">
              <a:lnSpc>
                <a:spcPct val="107000"/>
              </a:lnSpc>
              <a:spcAft>
                <a:spcPts val="800"/>
              </a:spcAft>
              <a:buNone/>
            </a:pPr>
            <a:r>
              <a:rPr lang="he-IL" sz="5400" dirty="0">
                <a:latin typeface="Suez One" panose="00000500000000000000" pitchFamily="2" charset="-79"/>
                <a:cs typeface="Suez One" panose="00000500000000000000" pitchFamily="2" charset="-79"/>
              </a:rPr>
              <a:t>ברכת הזן</a:t>
            </a:r>
            <a:endParaRPr lang="he-IL" sz="5400" b="1" dirty="0">
              <a:latin typeface="Suez One" panose="00000500000000000000" pitchFamily="2" charset="-79"/>
              <a:cs typeface="Suez One" panose="00000500000000000000" pitchFamily="2" charset="-79"/>
            </a:endParaRPr>
          </a:p>
        </p:txBody>
      </p:sp>
      <p:sp>
        <p:nvSpPr>
          <p:cNvPr id="31" name="תיבת טקסט 30">
            <a:hlinkClick r:id="rId13" action="ppaction://hlinksldjump"/>
            <a:extLst>
              <a:ext uri="{FF2B5EF4-FFF2-40B4-BE49-F238E27FC236}">
                <a16:creationId xmlns:a16="http://schemas.microsoft.com/office/drawing/2014/main" id="{462F8CCF-A51C-E073-3C71-C2E77527D9BE}"/>
              </a:ext>
            </a:extLst>
          </p:cNvPr>
          <p:cNvSpPr txBox="1"/>
          <p:nvPr/>
        </p:nvSpPr>
        <p:spPr>
          <a:xfrm>
            <a:off x="6047176" y="575791"/>
            <a:ext cx="2478048" cy="2216372"/>
          </a:xfrm>
          <a:prstGeom prst="rect">
            <a:avLst/>
          </a:prstGeom>
          <a:noFill/>
        </p:spPr>
        <p:txBody>
          <a:bodyPr wrap="square">
            <a:spAutoFit/>
          </a:bodyPr>
          <a:lstStyle/>
          <a:p>
            <a:pPr algn="ctr" rtl="1">
              <a:lnSpc>
                <a:spcPct val="107000"/>
              </a:lnSpc>
              <a:spcAft>
                <a:spcPts val="800"/>
              </a:spcAft>
              <a:buNone/>
            </a:pPr>
            <a:r>
              <a:rPr lang="he-IL" sz="5400" dirty="0">
                <a:latin typeface="Suez One" panose="00000500000000000000" pitchFamily="2" charset="-79"/>
                <a:cs typeface="Suez One" panose="00000500000000000000" pitchFamily="2" charset="-79"/>
              </a:rPr>
              <a:t>ברכת הארץ</a:t>
            </a:r>
            <a:endParaRPr lang="he-IL" sz="5400" b="1" dirty="0">
              <a:latin typeface="Suez One" panose="00000500000000000000" pitchFamily="2" charset="-79"/>
              <a:cs typeface="Suez One" panose="00000500000000000000" pitchFamily="2" charset="-79"/>
            </a:endParaRPr>
          </a:p>
        </p:txBody>
      </p:sp>
      <p:sp>
        <p:nvSpPr>
          <p:cNvPr id="32" name="תיבת טקסט 31">
            <a:hlinkClick r:id="rId7" action="ppaction://hlinksldjump"/>
            <a:extLst>
              <a:ext uri="{FF2B5EF4-FFF2-40B4-BE49-F238E27FC236}">
                <a16:creationId xmlns:a16="http://schemas.microsoft.com/office/drawing/2014/main" id="{535740A1-743C-C032-868B-F594B37C8635}"/>
              </a:ext>
            </a:extLst>
          </p:cNvPr>
          <p:cNvSpPr txBox="1"/>
          <p:nvPr/>
        </p:nvSpPr>
        <p:spPr>
          <a:xfrm>
            <a:off x="11094147" y="5766356"/>
            <a:ext cx="2478048" cy="1151901"/>
          </a:xfrm>
          <a:prstGeom prst="rect">
            <a:avLst/>
          </a:prstGeom>
          <a:noFill/>
        </p:spPr>
        <p:txBody>
          <a:bodyPr wrap="square">
            <a:spAutoFit/>
          </a:bodyPr>
          <a:lstStyle/>
          <a:p>
            <a:pPr algn="ctr" rtl="1">
              <a:lnSpc>
                <a:spcPct val="107000"/>
              </a:lnSpc>
              <a:spcAft>
                <a:spcPts val="800"/>
              </a:spcAft>
              <a:buNone/>
            </a:pPr>
            <a:r>
              <a:rPr lang="he-IL" sz="5400" b="1" dirty="0">
                <a:latin typeface="Suez One" panose="00000500000000000000" pitchFamily="2" charset="-79"/>
                <a:cs typeface="Suez One" panose="00000500000000000000" pitchFamily="2" charset="-79"/>
              </a:rPr>
              <a:t>רחם</a:t>
            </a:r>
          </a:p>
        </p:txBody>
      </p:sp>
      <p:sp>
        <p:nvSpPr>
          <p:cNvPr id="33" name="תיבת טקסט 32">
            <a:hlinkClick r:id="rId10" action="ppaction://hlinksldjump"/>
            <a:extLst>
              <a:ext uri="{FF2B5EF4-FFF2-40B4-BE49-F238E27FC236}">
                <a16:creationId xmlns:a16="http://schemas.microsoft.com/office/drawing/2014/main" id="{D7477966-29A1-5CBD-F4F4-60650CB1ED00}"/>
              </a:ext>
            </a:extLst>
          </p:cNvPr>
          <p:cNvSpPr txBox="1"/>
          <p:nvPr/>
        </p:nvSpPr>
        <p:spPr>
          <a:xfrm>
            <a:off x="5712844" y="5049020"/>
            <a:ext cx="3101629" cy="2216372"/>
          </a:xfrm>
          <a:prstGeom prst="rect">
            <a:avLst/>
          </a:prstGeom>
          <a:noFill/>
        </p:spPr>
        <p:txBody>
          <a:bodyPr wrap="square">
            <a:spAutoFit/>
          </a:bodyPr>
          <a:lstStyle/>
          <a:p>
            <a:pPr algn="ctr" rtl="1">
              <a:lnSpc>
                <a:spcPct val="107000"/>
              </a:lnSpc>
              <a:spcAft>
                <a:spcPts val="800"/>
              </a:spcAft>
              <a:buNone/>
            </a:pPr>
            <a:r>
              <a:rPr lang="he-IL" sz="5400" b="1" dirty="0">
                <a:latin typeface="Suez One" panose="00000500000000000000" pitchFamily="2" charset="-79"/>
                <a:cs typeface="Suez One" panose="00000500000000000000" pitchFamily="2" charset="-79"/>
              </a:rPr>
              <a:t>הטוב והמיטיב</a:t>
            </a:r>
          </a:p>
        </p:txBody>
      </p:sp>
      <p:pic>
        <p:nvPicPr>
          <p:cNvPr id="38" name="תמונה 37">
            <a:extLst>
              <a:ext uri="{FF2B5EF4-FFF2-40B4-BE49-F238E27FC236}">
                <a16:creationId xmlns:a16="http://schemas.microsoft.com/office/drawing/2014/main" id="{9DE095A3-9B8B-A027-DE10-B626162E264A}"/>
              </a:ext>
            </a:extLst>
          </p:cNvPr>
          <p:cNvPicPr>
            <a:picLocks noChangeAspect="1"/>
          </p:cNvPicPr>
          <p:nvPr/>
        </p:nvPicPr>
        <p:blipFill>
          <a:blip r:embed="rId16"/>
          <a:stretch>
            <a:fillRect/>
          </a:stretch>
        </p:blipFill>
        <p:spPr>
          <a:xfrm>
            <a:off x="9998560" y="3580222"/>
            <a:ext cx="4669222" cy="622800"/>
          </a:xfrm>
          <a:prstGeom prst="rect">
            <a:avLst/>
          </a:prstGeom>
        </p:spPr>
      </p:pic>
      <p:pic>
        <p:nvPicPr>
          <p:cNvPr id="40" name="תמונה 39">
            <a:extLst>
              <a:ext uri="{FF2B5EF4-FFF2-40B4-BE49-F238E27FC236}">
                <a16:creationId xmlns:a16="http://schemas.microsoft.com/office/drawing/2014/main" id="{891BA589-34BE-25C5-B1D5-63986F9BE9CB}"/>
              </a:ext>
            </a:extLst>
          </p:cNvPr>
          <p:cNvPicPr>
            <a:picLocks noChangeAspect="1"/>
          </p:cNvPicPr>
          <p:nvPr/>
        </p:nvPicPr>
        <p:blipFill>
          <a:blip r:embed="rId17"/>
          <a:stretch>
            <a:fillRect/>
          </a:stretch>
        </p:blipFill>
        <p:spPr>
          <a:xfrm>
            <a:off x="4343400" y="2696868"/>
            <a:ext cx="5640216" cy="396646"/>
          </a:xfrm>
          <a:prstGeom prst="rect">
            <a:avLst/>
          </a:prstGeom>
        </p:spPr>
      </p:pic>
      <p:pic>
        <p:nvPicPr>
          <p:cNvPr id="42" name="תמונה 41">
            <a:extLst>
              <a:ext uri="{FF2B5EF4-FFF2-40B4-BE49-F238E27FC236}">
                <a16:creationId xmlns:a16="http://schemas.microsoft.com/office/drawing/2014/main" id="{3B742E24-1174-B6C6-97EE-8554CF6FC03A}"/>
              </a:ext>
            </a:extLst>
          </p:cNvPr>
          <p:cNvPicPr>
            <a:picLocks noChangeAspect="1"/>
          </p:cNvPicPr>
          <p:nvPr/>
        </p:nvPicPr>
        <p:blipFill>
          <a:blip r:embed="rId18"/>
          <a:stretch>
            <a:fillRect/>
          </a:stretch>
        </p:blipFill>
        <p:spPr>
          <a:xfrm>
            <a:off x="9826098" y="8350036"/>
            <a:ext cx="5337702" cy="733732"/>
          </a:xfrm>
          <a:prstGeom prst="rect">
            <a:avLst/>
          </a:prstGeom>
        </p:spPr>
      </p:pic>
      <p:pic>
        <p:nvPicPr>
          <p:cNvPr id="44" name="תמונה 43">
            <a:extLst>
              <a:ext uri="{FF2B5EF4-FFF2-40B4-BE49-F238E27FC236}">
                <a16:creationId xmlns:a16="http://schemas.microsoft.com/office/drawing/2014/main" id="{73DE3CFF-FD9A-D51D-B6D1-7A8679BE2026}"/>
              </a:ext>
            </a:extLst>
          </p:cNvPr>
          <p:cNvPicPr>
            <a:picLocks noChangeAspect="1"/>
          </p:cNvPicPr>
          <p:nvPr/>
        </p:nvPicPr>
        <p:blipFill>
          <a:blip r:embed="rId19"/>
          <a:stretch>
            <a:fillRect/>
          </a:stretch>
        </p:blipFill>
        <p:spPr>
          <a:xfrm>
            <a:off x="4579299" y="7261705"/>
            <a:ext cx="5354627" cy="1081701"/>
          </a:xfrm>
          <a:prstGeom prst="rect">
            <a:avLst/>
          </a:prstGeom>
        </p:spPr>
      </p:pic>
      <p:pic>
        <p:nvPicPr>
          <p:cNvPr id="47" name="גרפיקה 46" descr="תג 1 עם מילוי מלא">
            <a:extLst>
              <a:ext uri="{FF2B5EF4-FFF2-40B4-BE49-F238E27FC236}">
                <a16:creationId xmlns:a16="http://schemas.microsoft.com/office/drawing/2014/main" id="{FD2F6D3E-2328-9F60-3E53-CC563E54742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861027" y="2572421"/>
            <a:ext cx="914400" cy="914400"/>
          </a:xfrm>
          <a:prstGeom prst="rect">
            <a:avLst/>
          </a:prstGeom>
        </p:spPr>
      </p:pic>
      <p:pic>
        <p:nvPicPr>
          <p:cNvPr id="49" name="גרפיקה 48" descr="תג 4 עם מילוי מלא">
            <a:extLst>
              <a:ext uri="{FF2B5EF4-FFF2-40B4-BE49-F238E27FC236}">
                <a16:creationId xmlns:a16="http://schemas.microsoft.com/office/drawing/2014/main" id="{90D8BF5C-6FED-F22D-9D55-44592AD2FE7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806458" y="8614075"/>
            <a:ext cx="914400" cy="914400"/>
          </a:xfrm>
          <a:prstGeom prst="rect">
            <a:avLst/>
          </a:prstGeom>
        </p:spPr>
      </p:pic>
      <p:pic>
        <p:nvPicPr>
          <p:cNvPr id="51" name="גרפיקה 50" descr="תג 3 עם מילוי מלא">
            <a:extLst>
              <a:ext uri="{FF2B5EF4-FFF2-40B4-BE49-F238E27FC236}">
                <a16:creationId xmlns:a16="http://schemas.microsoft.com/office/drawing/2014/main" id="{3C981840-CA1E-9B76-AACB-6703F96F917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861027" y="6958162"/>
            <a:ext cx="914400" cy="914400"/>
          </a:xfrm>
          <a:prstGeom prst="rect">
            <a:avLst/>
          </a:prstGeom>
        </p:spPr>
      </p:pic>
      <p:pic>
        <p:nvPicPr>
          <p:cNvPr id="53" name="גרפיקה 52" descr="תג עם מילוי מלא">
            <a:extLst>
              <a:ext uri="{FF2B5EF4-FFF2-40B4-BE49-F238E27FC236}">
                <a16:creationId xmlns:a16="http://schemas.microsoft.com/office/drawing/2014/main" id="{6D7BAE2C-FBEF-1A3C-75F0-C3E49048BAB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806458" y="3303755"/>
            <a:ext cx="914400" cy="914400"/>
          </a:xfrm>
          <a:prstGeom prst="rect">
            <a:avLst/>
          </a:prstGeom>
        </p:spPr>
      </p:pic>
      <p:sp>
        <p:nvSpPr>
          <p:cNvPr id="4" name="תיבת טקסט 3">
            <a:hlinkClick r:id="rId28" action="ppaction://hlinksldjump"/>
            <a:extLst>
              <a:ext uri="{FF2B5EF4-FFF2-40B4-BE49-F238E27FC236}">
                <a16:creationId xmlns:a16="http://schemas.microsoft.com/office/drawing/2014/main" id="{7E7C518A-69C6-4BB3-7C9B-119FC5A0A24F}"/>
              </a:ext>
            </a:extLst>
          </p:cNvPr>
          <p:cNvSpPr txBox="1"/>
          <p:nvPr/>
        </p:nvSpPr>
        <p:spPr>
          <a:xfrm>
            <a:off x="1905000" y="8039100"/>
            <a:ext cx="2128433" cy="1187474"/>
          </a:xfrm>
          <a:prstGeom prst="ellipse">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rtl="1">
              <a:lnSpc>
                <a:spcPct val="107000"/>
              </a:lnSpc>
              <a:spcAft>
                <a:spcPts val="800"/>
              </a:spcAft>
              <a:buNone/>
            </a:pPr>
            <a:r>
              <a:rPr lang="he-IL" sz="2400" b="1" dirty="0">
                <a:latin typeface="Speedman" panose="00000500000000000000" pitchFamily="50" charset="-79"/>
                <a:cs typeface="Speedman" panose="00000500000000000000" pitchFamily="50" charset="-79"/>
              </a:rPr>
              <a:t>סיימנו ללמוד על המבנה!</a:t>
            </a:r>
          </a:p>
        </p:txBody>
      </p:sp>
      <p:pic>
        <p:nvPicPr>
          <p:cNvPr id="6" name="תמונה 5">
            <a:hlinkClick r:id="" action="ppaction://noaction"/>
            <a:extLst>
              <a:ext uri="{FF2B5EF4-FFF2-40B4-BE49-F238E27FC236}">
                <a16:creationId xmlns:a16="http://schemas.microsoft.com/office/drawing/2014/main" id="{2D373628-7489-75EB-923D-F7EB9F97C5F9}"/>
              </a:ext>
            </a:extLst>
          </p:cNvPr>
          <p:cNvPicPr>
            <a:picLocks noChangeAspect="1"/>
          </p:cNvPicPr>
          <p:nvPr/>
        </p:nvPicPr>
        <p:blipFill>
          <a:blip r:embed="rId29">
            <a:clrChange>
              <a:clrFrom>
                <a:srgbClr val="F4F4F4"/>
              </a:clrFrom>
              <a:clrTo>
                <a:srgbClr val="F4F4F4">
                  <a:alpha val="0"/>
                </a:srgbClr>
              </a:clrTo>
            </a:clrChange>
          </a:blip>
          <a:stretch>
            <a:fillRect/>
          </a:stretch>
        </p:blipFill>
        <p:spPr>
          <a:xfrm>
            <a:off x="2425577" y="8836576"/>
            <a:ext cx="1091192" cy="1187474"/>
          </a:xfrm>
          <a:prstGeom prst="rect">
            <a:avLst/>
          </a:prstGeom>
        </p:spPr>
      </p:pic>
      <p:pic>
        <p:nvPicPr>
          <p:cNvPr id="5" name="תמונה 4">
            <a:extLst>
              <a:ext uri="{FF2B5EF4-FFF2-40B4-BE49-F238E27FC236}">
                <a16:creationId xmlns:a16="http://schemas.microsoft.com/office/drawing/2014/main" id="{3286DB93-D1B7-F860-F951-E627C4F197F8}"/>
              </a:ext>
            </a:extLst>
          </p:cNvPr>
          <p:cNvPicPr>
            <a:picLocks noChangeAspect="1"/>
          </p:cNvPicPr>
          <p:nvPr/>
        </p:nvPicPr>
        <p:blipFill>
          <a:blip r:embed="rId30">
            <a:extLst>
              <a:ext uri="{BEBA8EAE-BF5A-486C-A8C5-ECC9F3942E4B}">
                <a14:imgProps xmlns:a14="http://schemas.microsoft.com/office/drawing/2010/main">
                  <a14:imgLayer r:embed="rId31">
                    <a14:imgEffect>
                      <a14:artisticBlur/>
                    </a14:imgEffect>
                  </a14:imgLayer>
                </a14:imgProps>
              </a:ext>
            </a:extLst>
          </a:blip>
          <a:stretch>
            <a:fillRect/>
          </a:stretch>
        </p:blipFill>
        <p:spPr>
          <a:xfrm>
            <a:off x="1" y="-1"/>
            <a:ext cx="1668400" cy="10290927"/>
          </a:xfrm>
          <a:prstGeom prst="rect">
            <a:avLst/>
          </a:prstGeom>
        </p:spPr>
      </p:pic>
      <p:pic>
        <p:nvPicPr>
          <p:cNvPr id="11" name="תמונה 10" descr="תמונה שמכילה עיגול, קו, עיצוב&#10;&#10;תוכן בינה מלאכותית גנרטיבית עשוי להיות שגוי.">
            <a:extLst>
              <a:ext uri="{FF2B5EF4-FFF2-40B4-BE49-F238E27FC236}">
                <a16:creationId xmlns:a16="http://schemas.microsoft.com/office/drawing/2014/main" id="{57ADBEF1-1DD6-2A80-3E17-989F183F2CE4}"/>
              </a:ext>
            </a:extLst>
          </p:cNvPr>
          <p:cNvPicPr>
            <a:picLocks noChangeAspect="1"/>
          </p:cNvPicPr>
          <p:nvPr/>
        </p:nvPicPr>
        <p:blipFill>
          <a:blip r:embed="rId32"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33">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73798" y="4008181"/>
            <a:ext cx="3127210" cy="3918458"/>
          </a:xfrm>
          <a:prstGeom prst="rect">
            <a:avLst/>
          </a:prstGeom>
        </p:spPr>
      </p:pic>
      <p:sp>
        <p:nvSpPr>
          <p:cNvPr id="12" name="אליפסה 11">
            <a:extLst>
              <a:ext uri="{FF2B5EF4-FFF2-40B4-BE49-F238E27FC236}">
                <a16:creationId xmlns:a16="http://schemas.microsoft.com/office/drawing/2014/main" id="{3C871349-F280-BD0B-5B85-0F0BA8BED8AB}"/>
              </a:ext>
            </a:extLst>
          </p:cNvPr>
          <p:cNvSpPr/>
          <p:nvPr/>
        </p:nvSpPr>
        <p:spPr>
          <a:xfrm>
            <a:off x="708863" y="4920357"/>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TextBox 14">
            <a:extLst>
              <a:ext uri="{FF2B5EF4-FFF2-40B4-BE49-F238E27FC236}">
                <a16:creationId xmlns:a16="http://schemas.microsoft.com/office/drawing/2014/main" id="{E88E30BF-0478-CE59-1DEC-02F3BD6D7524}"/>
              </a:ext>
            </a:extLst>
          </p:cNvPr>
          <p:cNvSpPr txBox="1"/>
          <p:nvPr/>
        </p:nvSpPr>
        <p:spPr>
          <a:xfrm>
            <a:off x="700245" y="5122299"/>
            <a:ext cx="173028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מבנה ברכת המזון</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4" name="TextBox 14">
            <a:extLst>
              <a:ext uri="{FF2B5EF4-FFF2-40B4-BE49-F238E27FC236}">
                <a16:creationId xmlns:a16="http://schemas.microsoft.com/office/drawing/2014/main" id="{0CAD506B-9FD1-1B98-845B-E22474258432}"/>
              </a:ext>
            </a:extLst>
          </p:cNvPr>
          <p:cNvSpPr txBox="1"/>
          <p:nvPr/>
        </p:nvSpPr>
        <p:spPr>
          <a:xfrm>
            <a:off x="787078" y="673055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3</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Tree>
    <p:extLst>
      <p:ext uri="{BB962C8B-B14F-4D97-AF65-F5344CB8AC3E}">
        <p14:creationId xmlns:p14="http://schemas.microsoft.com/office/powerpoint/2010/main" val="1716388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6D271-0A22-3D33-3CC2-089E30C11F55}"/>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E4029FD5-0819-30A9-5E6F-18BC3514760C}"/>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1" y="-1"/>
            <a:ext cx="1668400" cy="10290927"/>
          </a:xfrm>
          <a:prstGeom prst="rect">
            <a:avLst/>
          </a:prstGeom>
        </p:spPr>
      </p:pic>
      <p:pic>
        <p:nvPicPr>
          <p:cNvPr id="7" name="תמונה 6" descr="תמונה שמכילה עיגול, קו, עיצוב&#10;&#10;תוכן בינה מלאכותית גנרטיבית עשוי להיות שגוי.">
            <a:extLst>
              <a:ext uri="{FF2B5EF4-FFF2-40B4-BE49-F238E27FC236}">
                <a16:creationId xmlns:a16="http://schemas.microsoft.com/office/drawing/2014/main" id="{09D46C11-BB4B-DF3D-2A01-AB6BEF06CC32}"/>
              </a:ext>
            </a:extLst>
          </p:cNvPr>
          <p:cNvPicPr>
            <a:picLocks noChangeAspect="1"/>
          </p:cNvPicPr>
          <p:nvPr/>
        </p:nvPicPr>
        <p:blipFill>
          <a:blip r:embed="rId4"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73798" y="4008181"/>
            <a:ext cx="3127210" cy="3918458"/>
          </a:xfrm>
          <a:prstGeom prst="rect">
            <a:avLst/>
          </a:prstGeom>
        </p:spPr>
      </p:pic>
      <p:sp>
        <p:nvSpPr>
          <p:cNvPr id="8" name="אליפסה 7">
            <a:extLst>
              <a:ext uri="{FF2B5EF4-FFF2-40B4-BE49-F238E27FC236}">
                <a16:creationId xmlns:a16="http://schemas.microsoft.com/office/drawing/2014/main" id="{82BA0E83-F295-9865-457E-3F03D36E8E50}"/>
              </a:ext>
            </a:extLst>
          </p:cNvPr>
          <p:cNvSpPr/>
          <p:nvPr/>
        </p:nvSpPr>
        <p:spPr>
          <a:xfrm>
            <a:off x="708863" y="4920357"/>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14">
            <a:extLst>
              <a:ext uri="{FF2B5EF4-FFF2-40B4-BE49-F238E27FC236}">
                <a16:creationId xmlns:a16="http://schemas.microsoft.com/office/drawing/2014/main" id="{4FB98883-94A0-40D0-E67C-F3479452EF94}"/>
              </a:ext>
            </a:extLst>
          </p:cNvPr>
          <p:cNvSpPr txBox="1"/>
          <p:nvPr/>
        </p:nvSpPr>
        <p:spPr>
          <a:xfrm>
            <a:off x="700245" y="5122299"/>
            <a:ext cx="173028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מבנה ברכת המזון</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1" name="TextBox 14">
            <a:extLst>
              <a:ext uri="{FF2B5EF4-FFF2-40B4-BE49-F238E27FC236}">
                <a16:creationId xmlns:a16="http://schemas.microsoft.com/office/drawing/2014/main" id="{0C89555E-E3D4-C4F8-D4E0-0D1CC8BC9B87}"/>
              </a:ext>
            </a:extLst>
          </p:cNvPr>
          <p:cNvSpPr txBox="1"/>
          <p:nvPr/>
        </p:nvSpPr>
        <p:spPr>
          <a:xfrm>
            <a:off x="787078" y="673055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3</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pic>
        <p:nvPicPr>
          <p:cNvPr id="5" name="תמונה 4" descr="תמונה שמכילה ציור, שרטוט, לבוש, איור&#10;&#10;תוכן בינה מלאכותית גנרטיבית עשוי להיות שגוי.">
            <a:extLst>
              <a:ext uri="{FF2B5EF4-FFF2-40B4-BE49-F238E27FC236}">
                <a16:creationId xmlns:a16="http://schemas.microsoft.com/office/drawing/2014/main" id="{6E7F7126-217D-A4A2-BC4B-B5E220CBD6C6}"/>
              </a:ext>
            </a:extLst>
          </p:cNvPr>
          <p:cNvPicPr>
            <a:picLocks noChangeAspect="1"/>
          </p:cNvPicPr>
          <p:nvPr/>
        </p:nvPicPr>
        <p:blipFill>
          <a:blip r:embed="rId6">
            <a:clrChange>
              <a:clrFrom>
                <a:srgbClr val="FFFEE8"/>
              </a:clrFrom>
              <a:clrTo>
                <a:srgbClr val="FFFEE8">
                  <a:alpha val="0"/>
                </a:srgbClr>
              </a:clrTo>
            </a:clrChange>
            <a:duotone>
              <a:schemeClr val="accent5">
                <a:shade val="45000"/>
                <a:satMod val="135000"/>
              </a:schemeClr>
              <a:prstClr val="white"/>
            </a:duotone>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1550419" y="2835717"/>
            <a:ext cx="5312115" cy="6899097"/>
          </a:xfrm>
          <a:prstGeom prst="rect">
            <a:avLst/>
          </a:prstGeom>
        </p:spPr>
      </p:pic>
      <p:sp>
        <p:nvSpPr>
          <p:cNvPr id="3" name="TextBox 14">
            <a:extLst>
              <a:ext uri="{FF2B5EF4-FFF2-40B4-BE49-F238E27FC236}">
                <a16:creationId xmlns:a16="http://schemas.microsoft.com/office/drawing/2014/main" id="{6C11D34C-1C44-BAC9-7EA3-BC2508FE2D14}"/>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20" name="Freeform 4">
            <a:extLst>
              <a:ext uri="{FF2B5EF4-FFF2-40B4-BE49-F238E27FC236}">
                <a16:creationId xmlns:a16="http://schemas.microsoft.com/office/drawing/2014/main" id="{2F8B733A-7999-2EFE-0742-ABCA58C5392C}"/>
              </a:ext>
            </a:extLst>
          </p:cNvPr>
          <p:cNvSpPr/>
          <p:nvPr/>
        </p:nvSpPr>
        <p:spPr>
          <a:xfrm>
            <a:off x="14545315" y="629549"/>
            <a:ext cx="2670144" cy="2206168"/>
          </a:xfrm>
          <a:custGeom>
            <a:avLst/>
            <a:gdLst/>
            <a:ahLst/>
            <a:cxnLst/>
            <a:rect l="l" t="t" r="r" b="b"/>
            <a:pathLst>
              <a:path w="3756797" h="3903166">
                <a:moveTo>
                  <a:pt x="0" y="0"/>
                </a:moveTo>
                <a:lnTo>
                  <a:pt x="3756797" y="0"/>
                </a:lnTo>
                <a:lnTo>
                  <a:pt x="3756797" y="3903166"/>
                </a:lnTo>
                <a:lnTo>
                  <a:pt x="0" y="3903166"/>
                </a:lnTo>
                <a:lnTo>
                  <a:pt x="0" y="0"/>
                </a:lnTo>
                <a:close/>
              </a:path>
            </a:pathLst>
          </a:custGeom>
          <a:blipFill>
            <a:blip r:embed="rId8">
              <a:extLst>
                <a:ext uri="{96DAC541-7B7A-43D3-8B79-37D633B846F1}">
                  <asvg:svgBlip xmlns:asvg="http://schemas.microsoft.com/office/drawing/2016/SVG/main" r:embed="rId9"/>
                </a:ext>
              </a:extLst>
            </a:blip>
            <a:stretch>
              <a:fillRect/>
            </a:stretch>
          </a:blipFill>
          <a:effectLst>
            <a:innerShdw blurRad="114300">
              <a:prstClr val="black"/>
            </a:innerShdw>
          </a:effectLst>
        </p:spPr>
        <p:txBody>
          <a:bodyPr/>
          <a:lstStyle/>
          <a:p>
            <a:endParaRPr lang="he-IL"/>
          </a:p>
        </p:txBody>
      </p:sp>
      <p:sp>
        <p:nvSpPr>
          <p:cNvPr id="30" name="תיבת טקסט 29">
            <a:extLst>
              <a:ext uri="{FF2B5EF4-FFF2-40B4-BE49-F238E27FC236}">
                <a16:creationId xmlns:a16="http://schemas.microsoft.com/office/drawing/2014/main" id="{5EB1E7E0-F4C4-0DB3-8C6E-29764493C7F1}"/>
              </a:ext>
            </a:extLst>
          </p:cNvPr>
          <p:cNvSpPr txBox="1"/>
          <p:nvPr/>
        </p:nvSpPr>
        <p:spPr>
          <a:xfrm>
            <a:off x="14614524" y="831036"/>
            <a:ext cx="2478048" cy="2216372"/>
          </a:xfrm>
          <a:prstGeom prst="rect">
            <a:avLst/>
          </a:prstGeom>
          <a:noFill/>
        </p:spPr>
        <p:txBody>
          <a:bodyPr wrap="square">
            <a:spAutoFit/>
          </a:bodyPr>
          <a:lstStyle/>
          <a:p>
            <a:pPr algn="ctr" rtl="1">
              <a:lnSpc>
                <a:spcPct val="107000"/>
              </a:lnSpc>
              <a:spcAft>
                <a:spcPts val="800"/>
              </a:spcAft>
              <a:buNone/>
            </a:pPr>
            <a:r>
              <a:rPr lang="he-IL" sz="5400" dirty="0">
                <a:latin typeface="Suez One" panose="00000500000000000000" pitchFamily="2" charset="-79"/>
                <a:cs typeface="Suez One" panose="00000500000000000000" pitchFamily="2" charset="-79"/>
              </a:rPr>
              <a:t>ברכת הזן</a:t>
            </a:r>
            <a:endParaRPr lang="he-IL" sz="5400" b="1" dirty="0">
              <a:latin typeface="Suez One" panose="00000500000000000000" pitchFamily="2" charset="-79"/>
              <a:cs typeface="Suez One" panose="00000500000000000000" pitchFamily="2" charset="-79"/>
            </a:endParaRPr>
          </a:p>
        </p:txBody>
      </p:sp>
      <p:sp>
        <p:nvSpPr>
          <p:cNvPr id="2" name="Freeform 8">
            <a:extLst>
              <a:ext uri="{FF2B5EF4-FFF2-40B4-BE49-F238E27FC236}">
                <a16:creationId xmlns:a16="http://schemas.microsoft.com/office/drawing/2014/main" id="{3D12597B-8100-68F0-A012-D6DECE76A17C}"/>
              </a:ext>
            </a:extLst>
          </p:cNvPr>
          <p:cNvSpPr/>
          <p:nvPr/>
        </p:nvSpPr>
        <p:spPr>
          <a:xfrm>
            <a:off x="1689890" y="20894"/>
            <a:ext cx="12234415" cy="9803795"/>
          </a:xfrm>
          <a:custGeom>
            <a:avLst/>
            <a:gdLst/>
            <a:ahLst/>
            <a:cxnLst/>
            <a:rect l="l" t="t" r="r" b="b"/>
            <a:pathLst>
              <a:path w="4114800" h="3230118">
                <a:moveTo>
                  <a:pt x="0" y="0"/>
                </a:moveTo>
                <a:lnTo>
                  <a:pt x="4114800" y="0"/>
                </a:lnTo>
                <a:lnTo>
                  <a:pt x="4114800" y="3230118"/>
                </a:lnTo>
                <a:lnTo>
                  <a:pt x="0" y="32301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he-IL" dirty="0"/>
          </a:p>
        </p:txBody>
      </p:sp>
      <p:pic>
        <p:nvPicPr>
          <p:cNvPr id="6" name="גרפיקה 5" descr="תג 1 עם מילוי מלא">
            <a:extLst>
              <a:ext uri="{FF2B5EF4-FFF2-40B4-BE49-F238E27FC236}">
                <a16:creationId xmlns:a16="http://schemas.microsoft.com/office/drawing/2014/main" id="{F93F4102-1C94-74DD-4C48-3CC1E15026F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709106" y="1275433"/>
            <a:ext cx="914400" cy="914400"/>
          </a:xfrm>
          <a:prstGeom prst="rect">
            <a:avLst/>
          </a:prstGeom>
        </p:spPr>
      </p:pic>
      <p:sp>
        <p:nvSpPr>
          <p:cNvPr id="12" name="תיבת טקסט 11">
            <a:extLst>
              <a:ext uri="{FF2B5EF4-FFF2-40B4-BE49-F238E27FC236}">
                <a16:creationId xmlns:a16="http://schemas.microsoft.com/office/drawing/2014/main" id="{B0B00C31-A17D-EA74-B0E5-36E59FAE9CF2}"/>
              </a:ext>
            </a:extLst>
          </p:cNvPr>
          <p:cNvSpPr txBox="1"/>
          <p:nvPr/>
        </p:nvSpPr>
        <p:spPr>
          <a:xfrm>
            <a:off x="3267890" y="1562100"/>
            <a:ext cx="9544020" cy="5873916"/>
          </a:xfrm>
          <a:prstGeom prst="rect">
            <a:avLst/>
          </a:prstGeom>
          <a:noFill/>
        </p:spPr>
        <p:txBody>
          <a:bodyPr wrap="square">
            <a:spAutoFit/>
          </a:bodyPr>
          <a:lstStyle/>
          <a:p>
            <a:pPr marL="457200" algn="ctr" rtl="1">
              <a:lnSpc>
                <a:spcPct val="107000"/>
              </a:lnSpc>
              <a:buNone/>
            </a:pPr>
            <a:r>
              <a:rPr lang="he-IL" sz="3200" kern="100" dirty="0">
                <a:effectLst/>
                <a:latin typeface="Varela Round" panose="00000500000000000000" pitchFamily="2" charset="-79"/>
                <a:ea typeface="Calibri" panose="020F0502020204030204" pitchFamily="34" charset="0"/>
                <a:cs typeface="Varela Round" panose="00000500000000000000" pitchFamily="2" charset="-79"/>
              </a:rPr>
              <a:t>היום דמיינתי טעם מיוחד במינו שיצא לי לטעום רק פעם אחת בחיים שלי, זה משהו שמכינים אותו מחלב ומדבש ביחד ועוד כל מיני דברים, וזה בדיוק היה הטעם שטעמתי במן! וזה היה כל כך טעים! </a:t>
            </a:r>
          </a:p>
          <a:p>
            <a:pPr marL="457200" algn="just" rtl="1">
              <a:lnSpc>
                <a:spcPct val="107000"/>
              </a:lnSpc>
              <a:buNone/>
            </a:pPr>
            <a:endParaRPr lang="en-US" sz="3200" kern="100" dirty="0">
              <a:effectLst/>
              <a:latin typeface="Varela Round" panose="00000500000000000000" pitchFamily="2" charset="-79"/>
              <a:ea typeface="Calibri" panose="020F0502020204030204" pitchFamily="34" charset="0"/>
              <a:cs typeface="Varela Round" panose="00000500000000000000" pitchFamily="2" charset="-79"/>
            </a:endParaRPr>
          </a:p>
          <a:p>
            <a:pPr marL="457200" algn="ctr" rtl="1">
              <a:lnSpc>
                <a:spcPct val="107000"/>
              </a:lnSpc>
              <a:buNone/>
            </a:pPr>
            <a:r>
              <a:rPr lang="he-IL" sz="3200" kern="100" dirty="0">
                <a:effectLst/>
                <a:latin typeface="Varela Round" panose="00000500000000000000" pitchFamily="2" charset="-79"/>
                <a:ea typeface="Calibri" panose="020F0502020204030204" pitchFamily="34" charset="0"/>
                <a:cs typeface="Varela Round" panose="00000500000000000000" pitchFamily="2" charset="-79"/>
              </a:rPr>
              <a:t>אני כל כך רוצה להגיד תודה לה' על המן הזה שהוא מוריד לנו כל בוקר בצורה כל כך יפה, עטוף בטל מעל ומתחת, בחן, ובחסד וברחמים.</a:t>
            </a:r>
          </a:p>
          <a:p>
            <a:pPr marL="457200" algn="ctr" rtl="1">
              <a:lnSpc>
                <a:spcPct val="107000"/>
              </a:lnSpc>
              <a:buNone/>
            </a:pPr>
            <a:endParaRPr lang="en-US" sz="3200" kern="100" dirty="0">
              <a:effectLst/>
              <a:latin typeface="Varela Round" panose="00000500000000000000" pitchFamily="2" charset="-79"/>
              <a:ea typeface="Calibri" panose="020F0502020204030204" pitchFamily="34" charset="0"/>
              <a:cs typeface="Varela Round" panose="00000500000000000000" pitchFamily="2" charset="-79"/>
            </a:endParaRPr>
          </a:p>
          <a:p>
            <a:pPr marL="457200" algn="ctr" rtl="1">
              <a:lnSpc>
                <a:spcPct val="107000"/>
              </a:lnSpc>
              <a:spcAft>
                <a:spcPts val="800"/>
              </a:spcAft>
              <a:buNone/>
            </a:pPr>
            <a:r>
              <a:rPr lang="he-IL" sz="3200" kern="100" dirty="0">
                <a:effectLst/>
                <a:latin typeface="Varela Round" panose="00000500000000000000" pitchFamily="2" charset="-79"/>
                <a:ea typeface="Calibri" panose="020F0502020204030204" pitchFamily="34" charset="0"/>
                <a:cs typeface="Varela Round" panose="00000500000000000000" pitchFamily="2" charset="-79"/>
              </a:rPr>
              <a:t>איפה אבא שם את הקלף עם הברכה שמשה רבינו לימד אותנו לומר?</a:t>
            </a:r>
            <a:endParaRPr lang="en-US" sz="3200" kern="100" dirty="0">
              <a:effectLst/>
              <a:latin typeface="Varela Round" panose="00000500000000000000" pitchFamily="2" charset="-79"/>
              <a:ea typeface="Calibri" panose="020F0502020204030204" pitchFamily="34" charset="0"/>
              <a:cs typeface="Varela Round" panose="00000500000000000000" pitchFamily="2" charset="-79"/>
            </a:endParaRPr>
          </a:p>
        </p:txBody>
      </p:sp>
    </p:spTree>
    <p:extLst>
      <p:ext uri="{BB962C8B-B14F-4D97-AF65-F5344CB8AC3E}">
        <p14:creationId xmlns:p14="http://schemas.microsoft.com/office/powerpoint/2010/main" val="1484679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0EB54-BE14-6BA8-F66F-6ABFD79242C6}"/>
            </a:ext>
          </a:extLst>
        </p:cNvPr>
        <p:cNvGrpSpPr/>
        <p:nvPr/>
      </p:nvGrpSpPr>
      <p:grpSpPr>
        <a:xfrm>
          <a:off x="0" y="0"/>
          <a:ext cx="0" cy="0"/>
          <a:chOff x="0" y="0"/>
          <a:chExt cx="0" cy="0"/>
        </a:xfrm>
      </p:grpSpPr>
      <p:sp>
        <p:nvSpPr>
          <p:cNvPr id="3" name="TextBox 14">
            <a:extLst>
              <a:ext uri="{FF2B5EF4-FFF2-40B4-BE49-F238E27FC236}">
                <a16:creationId xmlns:a16="http://schemas.microsoft.com/office/drawing/2014/main" id="{0B4B52E7-C09F-B6CB-4166-FD916B5AC9A5}"/>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20" name="Freeform 4">
            <a:extLst>
              <a:ext uri="{FF2B5EF4-FFF2-40B4-BE49-F238E27FC236}">
                <a16:creationId xmlns:a16="http://schemas.microsoft.com/office/drawing/2014/main" id="{350066DE-DC42-6E2A-1296-EB0C0904F0D6}"/>
              </a:ext>
            </a:extLst>
          </p:cNvPr>
          <p:cNvSpPr/>
          <p:nvPr/>
        </p:nvSpPr>
        <p:spPr>
          <a:xfrm>
            <a:off x="14545315" y="629549"/>
            <a:ext cx="2670144" cy="2206168"/>
          </a:xfrm>
          <a:custGeom>
            <a:avLst/>
            <a:gdLst/>
            <a:ahLst/>
            <a:cxnLst/>
            <a:rect l="l" t="t" r="r" b="b"/>
            <a:pathLst>
              <a:path w="3756797" h="3903166">
                <a:moveTo>
                  <a:pt x="0" y="0"/>
                </a:moveTo>
                <a:lnTo>
                  <a:pt x="3756797" y="0"/>
                </a:lnTo>
                <a:lnTo>
                  <a:pt x="3756797" y="3903166"/>
                </a:lnTo>
                <a:lnTo>
                  <a:pt x="0" y="3903166"/>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innerShdw blurRad="114300">
              <a:prstClr val="black"/>
            </a:innerShdw>
          </a:effectLst>
        </p:spPr>
        <p:txBody>
          <a:bodyPr/>
          <a:lstStyle/>
          <a:p>
            <a:endParaRPr lang="he-IL"/>
          </a:p>
        </p:txBody>
      </p:sp>
      <p:sp>
        <p:nvSpPr>
          <p:cNvPr id="30" name="תיבת טקסט 29">
            <a:extLst>
              <a:ext uri="{FF2B5EF4-FFF2-40B4-BE49-F238E27FC236}">
                <a16:creationId xmlns:a16="http://schemas.microsoft.com/office/drawing/2014/main" id="{E6B7BBAB-782C-9687-2DD5-899B27F2981E}"/>
              </a:ext>
            </a:extLst>
          </p:cNvPr>
          <p:cNvSpPr txBox="1"/>
          <p:nvPr/>
        </p:nvSpPr>
        <p:spPr>
          <a:xfrm>
            <a:off x="14614524" y="831036"/>
            <a:ext cx="2478048" cy="2216372"/>
          </a:xfrm>
          <a:prstGeom prst="rect">
            <a:avLst/>
          </a:prstGeom>
          <a:noFill/>
        </p:spPr>
        <p:txBody>
          <a:bodyPr wrap="square">
            <a:spAutoFit/>
          </a:bodyPr>
          <a:lstStyle/>
          <a:p>
            <a:pPr algn="ctr" rtl="1">
              <a:lnSpc>
                <a:spcPct val="107000"/>
              </a:lnSpc>
              <a:spcAft>
                <a:spcPts val="800"/>
              </a:spcAft>
              <a:buNone/>
            </a:pPr>
            <a:r>
              <a:rPr lang="he-IL" sz="5400" dirty="0">
                <a:latin typeface="Suez One" panose="00000500000000000000" pitchFamily="2" charset="-79"/>
                <a:cs typeface="Suez One" panose="00000500000000000000" pitchFamily="2" charset="-79"/>
              </a:rPr>
              <a:t>ברכת הזן</a:t>
            </a:r>
            <a:endParaRPr lang="he-IL" sz="5400" b="1" dirty="0">
              <a:latin typeface="Suez One" panose="00000500000000000000" pitchFamily="2" charset="-79"/>
              <a:cs typeface="Suez One" panose="00000500000000000000" pitchFamily="2" charset="-79"/>
            </a:endParaRPr>
          </a:p>
        </p:txBody>
      </p:sp>
      <p:pic>
        <p:nvPicPr>
          <p:cNvPr id="6" name="גרפיקה 5" descr="תג 1 עם מילוי מלא">
            <a:extLst>
              <a:ext uri="{FF2B5EF4-FFF2-40B4-BE49-F238E27FC236}">
                <a16:creationId xmlns:a16="http://schemas.microsoft.com/office/drawing/2014/main" id="{5B1CBA63-01BF-1682-BC60-AA0E59DB53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709106" y="1275433"/>
            <a:ext cx="914400" cy="914400"/>
          </a:xfrm>
          <a:prstGeom prst="rect">
            <a:avLst/>
          </a:prstGeom>
        </p:spPr>
      </p:pic>
      <p:pic>
        <p:nvPicPr>
          <p:cNvPr id="7" name="תמונה 6">
            <a:extLst>
              <a:ext uri="{FF2B5EF4-FFF2-40B4-BE49-F238E27FC236}">
                <a16:creationId xmlns:a16="http://schemas.microsoft.com/office/drawing/2014/main" id="{07950AEB-BA0F-4887-2568-03078BE4992B}"/>
              </a:ext>
            </a:extLst>
          </p:cNvPr>
          <p:cNvPicPr>
            <a:picLocks noChangeAspect="1"/>
          </p:cNvPicPr>
          <p:nvPr/>
        </p:nvPicPr>
        <p:blipFill>
          <a:blip r:embed="rId6"/>
          <a:stretch>
            <a:fillRect/>
          </a:stretch>
        </p:blipFill>
        <p:spPr>
          <a:xfrm>
            <a:off x="3657600" y="2967199"/>
            <a:ext cx="12727176" cy="6716062"/>
          </a:xfrm>
          <a:prstGeom prst="rect">
            <a:avLst/>
          </a:prstGeom>
        </p:spPr>
      </p:pic>
      <p:sp>
        <p:nvSpPr>
          <p:cNvPr id="8" name="מלבן 7">
            <a:extLst>
              <a:ext uri="{FF2B5EF4-FFF2-40B4-BE49-F238E27FC236}">
                <a16:creationId xmlns:a16="http://schemas.microsoft.com/office/drawing/2014/main" id="{5827C3C2-ED89-632B-0C27-A6997A7CC939}"/>
              </a:ext>
            </a:extLst>
          </p:cNvPr>
          <p:cNvSpPr/>
          <p:nvPr/>
        </p:nvSpPr>
        <p:spPr>
          <a:xfrm>
            <a:off x="5257800" y="8572500"/>
            <a:ext cx="8153400" cy="1012383"/>
          </a:xfrm>
          <a:prstGeom prst="rect">
            <a:avLst/>
          </a:prstGeom>
          <a:solidFill>
            <a:srgbClr val="E4B694">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1" name="קבוצה 10">
            <a:extLst>
              <a:ext uri="{FF2B5EF4-FFF2-40B4-BE49-F238E27FC236}">
                <a16:creationId xmlns:a16="http://schemas.microsoft.com/office/drawing/2014/main" id="{73A84E60-47AF-1429-91B3-B2D8AFB65186}"/>
              </a:ext>
            </a:extLst>
          </p:cNvPr>
          <p:cNvGrpSpPr/>
          <p:nvPr/>
        </p:nvGrpSpPr>
        <p:grpSpPr>
          <a:xfrm>
            <a:off x="2722990" y="8724900"/>
            <a:ext cx="1430142" cy="1383538"/>
            <a:chOff x="4800600" y="407162"/>
            <a:chExt cx="9852238" cy="9531181"/>
          </a:xfrm>
        </p:grpSpPr>
        <p:sp>
          <p:nvSpPr>
            <p:cNvPr id="2" name="Freeform 4">
              <a:extLst>
                <a:ext uri="{FF2B5EF4-FFF2-40B4-BE49-F238E27FC236}">
                  <a16:creationId xmlns:a16="http://schemas.microsoft.com/office/drawing/2014/main" id="{E0017456-09B1-3C9E-F684-ADA5B2C698F1}"/>
                </a:ext>
              </a:extLst>
            </p:cNvPr>
            <p:cNvSpPr/>
            <p:nvPr/>
          </p:nvSpPr>
          <p:spPr>
            <a:xfrm>
              <a:off x="9983616" y="407162"/>
              <a:ext cx="4497528" cy="4672757"/>
            </a:xfrm>
            <a:custGeom>
              <a:avLst/>
              <a:gdLst/>
              <a:ahLst/>
              <a:cxnLst/>
              <a:rect l="l" t="t" r="r" b="b"/>
              <a:pathLst>
                <a:path w="3756797" h="3903166">
                  <a:moveTo>
                    <a:pt x="0" y="0"/>
                  </a:moveTo>
                  <a:lnTo>
                    <a:pt x="3756797" y="0"/>
                  </a:lnTo>
                  <a:lnTo>
                    <a:pt x="3756797" y="3903166"/>
                  </a:lnTo>
                  <a:lnTo>
                    <a:pt x="0" y="3903166"/>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innerShdw blurRad="114300">
                <a:prstClr val="black"/>
              </a:innerShdw>
            </a:effectLst>
          </p:spPr>
          <p:txBody>
            <a:bodyPr/>
            <a:lstStyle/>
            <a:p>
              <a:endParaRPr lang="he-IL"/>
            </a:p>
          </p:txBody>
        </p:sp>
        <p:sp>
          <p:nvSpPr>
            <p:cNvPr id="4" name="Freeform 5">
              <a:extLst>
                <a:ext uri="{FF2B5EF4-FFF2-40B4-BE49-F238E27FC236}">
                  <a16:creationId xmlns:a16="http://schemas.microsoft.com/office/drawing/2014/main" id="{8EFCC018-C161-AA33-B7E3-F0BBA6B7DA49}"/>
                </a:ext>
              </a:extLst>
            </p:cNvPr>
            <p:cNvSpPr/>
            <p:nvPr/>
          </p:nvSpPr>
          <p:spPr>
            <a:xfrm>
              <a:off x="9983616" y="5265586"/>
              <a:ext cx="4669222" cy="4672757"/>
            </a:xfrm>
            <a:custGeom>
              <a:avLst/>
              <a:gdLst/>
              <a:ahLst/>
              <a:cxnLst/>
              <a:rect l="l" t="t" r="r" b="b"/>
              <a:pathLst>
                <a:path w="3900213" h="3549194">
                  <a:moveTo>
                    <a:pt x="0" y="0"/>
                  </a:moveTo>
                  <a:lnTo>
                    <a:pt x="3900213" y="0"/>
                  </a:lnTo>
                  <a:lnTo>
                    <a:pt x="3900213" y="3549194"/>
                  </a:lnTo>
                  <a:lnTo>
                    <a:pt x="0" y="3549194"/>
                  </a:lnTo>
                  <a:lnTo>
                    <a:pt x="0" y="0"/>
                  </a:lnTo>
                  <a:close/>
                </a:path>
              </a:pathLst>
            </a:custGeom>
            <a:blipFill>
              <a:blip r:embed="rId7">
                <a:extLst>
                  <a:ext uri="{96DAC541-7B7A-43D3-8B79-37D633B846F1}">
                    <asvg:svgBlip xmlns:asvg="http://schemas.microsoft.com/office/drawing/2016/SVG/main" r:embed="rId8"/>
                  </a:ext>
                </a:extLst>
              </a:blip>
              <a:stretch>
                <a:fillRect/>
              </a:stretch>
            </a:blipFill>
            <a:effectLst>
              <a:innerShdw blurRad="114300">
                <a:prstClr val="black"/>
              </a:innerShdw>
            </a:effectLst>
          </p:spPr>
          <p:txBody>
            <a:bodyPr/>
            <a:lstStyle/>
            <a:p>
              <a:endParaRPr lang="he-IL"/>
            </a:p>
          </p:txBody>
        </p:sp>
        <p:sp>
          <p:nvSpPr>
            <p:cNvPr id="5" name="Freeform 6">
              <a:extLst>
                <a:ext uri="{FF2B5EF4-FFF2-40B4-BE49-F238E27FC236}">
                  <a16:creationId xmlns:a16="http://schemas.microsoft.com/office/drawing/2014/main" id="{DD262EB6-7EC4-CAD6-B84C-FF7EAF60F7FF}"/>
                </a:ext>
              </a:extLst>
            </p:cNvPr>
            <p:cNvSpPr/>
            <p:nvPr/>
          </p:nvSpPr>
          <p:spPr>
            <a:xfrm>
              <a:off x="4800600" y="4610409"/>
              <a:ext cx="4926119" cy="5327934"/>
            </a:xfrm>
            <a:custGeom>
              <a:avLst/>
              <a:gdLst/>
              <a:ahLst/>
              <a:cxnLst/>
              <a:rect l="l" t="t" r="r" b="b"/>
              <a:pathLst>
                <a:path w="4114800" h="4450437">
                  <a:moveTo>
                    <a:pt x="0" y="0"/>
                  </a:moveTo>
                  <a:lnTo>
                    <a:pt x="4114800" y="0"/>
                  </a:lnTo>
                  <a:lnTo>
                    <a:pt x="4114800" y="4450437"/>
                  </a:lnTo>
                  <a:lnTo>
                    <a:pt x="0" y="4450437"/>
                  </a:lnTo>
                  <a:lnTo>
                    <a:pt x="0" y="0"/>
                  </a:lnTo>
                  <a:close/>
                </a:path>
              </a:pathLst>
            </a:custGeom>
            <a:blipFill>
              <a:blip r:embed="rId9">
                <a:extLst>
                  <a:ext uri="{96DAC541-7B7A-43D3-8B79-37D633B846F1}">
                    <asvg:svgBlip xmlns:asvg="http://schemas.microsoft.com/office/drawing/2016/SVG/main" r:embed="rId10"/>
                  </a:ext>
                </a:extLst>
              </a:blip>
              <a:stretch>
                <a:fillRect/>
              </a:stretch>
            </a:blipFill>
            <a:effectLst>
              <a:innerShdw blurRad="114300">
                <a:prstClr val="black"/>
              </a:innerShdw>
            </a:effectLst>
          </p:spPr>
          <p:txBody>
            <a:bodyPr/>
            <a:lstStyle/>
            <a:p>
              <a:endParaRPr lang="he-IL"/>
            </a:p>
          </p:txBody>
        </p:sp>
        <p:sp>
          <p:nvSpPr>
            <p:cNvPr id="10" name="Freeform 7">
              <a:extLst>
                <a:ext uri="{FF2B5EF4-FFF2-40B4-BE49-F238E27FC236}">
                  <a16:creationId xmlns:a16="http://schemas.microsoft.com/office/drawing/2014/main" id="{C34676CC-1962-45B9-0841-34DAC47586A2}"/>
                </a:ext>
              </a:extLst>
            </p:cNvPr>
            <p:cNvSpPr/>
            <p:nvPr/>
          </p:nvSpPr>
          <p:spPr>
            <a:xfrm>
              <a:off x="4800600" y="407162"/>
              <a:ext cx="4926119" cy="4002472"/>
            </a:xfrm>
            <a:custGeom>
              <a:avLst/>
              <a:gdLst/>
              <a:ahLst/>
              <a:cxnLst/>
              <a:rect l="l" t="t" r="r" b="b"/>
              <a:pathLst>
                <a:path w="4114800" h="3343275">
                  <a:moveTo>
                    <a:pt x="0" y="0"/>
                  </a:moveTo>
                  <a:lnTo>
                    <a:pt x="4114800" y="0"/>
                  </a:lnTo>
                  <a:lnTo>
                    <a:pt x="4114800" y="3343275"/>
                  </a:lnTo>
                  <a:lnTo>
                    <a:pt x="0" y="3343275"/>
                  </a:lnTo>
                  <a:lnTo>
                    <a:pt x="0" y="0"/>
                  </a:lnTo>
                  <a:close/>
                </a:path>
              </a:pathLst>
            </a:custGeom>
            <a:blipFill>
              <a:blip r:embed="rId11">
                <a:extLst>
                  <a:ext uri="{96DAC541-7B7A-43D3-8B79-37D633B846F1}">
                    <asvg:svgBlip xmlns:asvg="http://schemas.microsoft.com/office/drawing/2016/SVG/main" r:embed="rId12"/>
                  </a:ext>
                </a:extLst>
              </a:blip>
              <a:stretch>
                <a:fillRect/>
              </a:stretch>
            </a:blipFill>
            <a:effectLst>
              <a:innerShdw blurRad="114300">
                <a:prstClr val="black"/>
              </a:innerShdw>
            </a:effectLst>
          </p:spPr>
          <p:txBody>
            <a:bodyPr/>
            <a:lstStyle/>
            <a:p>
              <a:endParaRPr lang="he-IL"/>
            </a:p>
          </p:txBody>
        </p:sp>
      </p:grpSp>
      <p:pic>
        <p:nvPicPr>
          <p:cNvPr id="13" name="Picture 15">
            <a:hlinkClick r:id="rId13" action="ppaction://hlinksldjump"/>
            <a:extLst>
              <a:ext uri="{FF2B5EF4-FFF2-40B4-BE49-F238E27FC236}">
                <a16:creationId xmlns:a16="http://schemas.microsoft.com/office/drawing/2014/main" id="{3BF015C0-D8BD-28EF-8B56-A3CB56772FEE}"/>
              </a:ext>
            </a:extLst>
          </p:cNvPr>
          <p:cNvPicPr>
            <a:picLocks noChangeAspect="1"/>
          </p:cNvPicPr>
          <p:nvPr/>
        </p:nvPicPr>
        <p:blipFill>
          <a:blip r:embed="rId14"/>
          <a:srcRect/>
          <a:stretch>
            <a:fillRect/>
          </a:stretch>
        </p:blipFill>
        <p:spPr>
          <a:xfrm>
            <a:off x="3033708" y="8708583"/>
            <a:ext cx="701040" cy="1752600"/>
          </a:xfrm>
          <a:prstGeom prst="rect">
            <a:avLst/>
          </a:prstGeom>
        </p:spPr>
      </p:pic>
      <p:pic>
        <p:nvPicPr>
          <p:cNvPr id="12" name="תמונה 11">
            <a:extLst>
              <a:ext uri="{FF2B5EF4-FFF2-40B4-BE49-F238E27FC236}">
                <a16:creationId xmlns:a16="http://schemas.microsoft.com/office/drawing/2014/main" id="{0753C7CA-3F10-3487-6DD4-F1635D5D568B}"/>
              </a:ext>
            </a:extLst>
          </p:cNvPr>
          <p:cNvPicPr>
            <a:picLocks noChangeAspect="1"/>
          </p:cNvPicPr>
          <p:nvPr/>
        </p:nvPicPr>
        <p:blipFill>
          <a:blip r:embed="rId15">
            <a:extLst>
              <a:ext uri="{BEBA8EAE-BF5A-486C-A8C5-ECC9F3942E4B}">
                <a14:imgProps xmlns:a14="http://schemas.microsoft.com/office/drawing/2010/main">
                  <a14:imgLayer r:embed="rId16">
                    <a14:imgEffect>
                      <a14:artisticBlur/>
                    </a14:imgEffect>
                  </a14:imgLayer>
                </a14:imgProps>
              </a:ext>
            </a:extLst>
          </a:blip>
          <a:stretch>
            <a:fillRect/>
          </a:stretch>
        </p:blipFill>
        <p:spPr>
          <a:xfrm>
            <a:off x="1" y="-1"/>
            <a:ext cx="1668400" cy="10290927"/>
          </a:xfrm>
          <a:prstGeom prst="rect">
            <a:avLst/>
          </a:prstGeom>
        </p:spPr>
      </p:pic>
      <p:pic>
        <p:nvPicPr>
          <p:cNvPr id="14" name="תמונה 13" descr="תמונה שמכילה עיגול, קו, עיצוב&#10;&#10;תוכן בינה מלאכותית גנרטיבית עשוי להיות שגוי.">
            <a:extLst>
              <a:ext uri="{FF2B5EF4-FFF2-40B4-BE49-F238E27FC236}">
                <a16:creationId xmlns:a16="http://schemas.microsoft.com/office/drawing/2014/main" id="{B3F453C5-22BF-AE61-634F-17C45AD6AEBB}"/>
              </a:ext>
            </a:extLst>
          </p:cNvPr>
          <p:cNvPicPr>
            <a:picLocks noChangeAspect="1"/>
          </p:cNvPicPr>
          <p:nvPr/>
        </p:nvPicPr>
        <p:blipFill>
          <a:blip r:embed="rId17"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18">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73798" y="4008181"/>
            <a:ext cx="3127210" cy="3918458"/>
          </a:xfrm>
          <a:prstGeom prst="rect">
            <a:avLst/>
          </a:prstGeom>
        </p:spPr>
      </p:pic>
      <p:sp>
        <p:nvSpPr>
          <p:cNvPr id="15" name="אליפסה 14">
            <a:extLst>
              <a:ext uri="{FF2B5EF4-FFF2-40B4-BE49-F238E27FC236}">
                <a16:creationId xmlns:a16="http://schemas.microsoft.com/office/drawing/2014/main" id="{6A12B3C9-ADA1-5FB2-4A7E-4C069C4B8B93}"/>
              </a:ext>
            </a:extLst>
          </p:cNvPr>
          <p:cNvSpPr/>
          <p:nvPr/>
        </p:nvSpPr>
        <p:spPr>
          <a:xfrm>
            <a:off x="708863" y="4920357"/>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TextBox 14">
            <a:extLst>
              <a:ext uri="{FF2B5EF4-FFF2-40B4-BE49-F238E27FC236}">
                <a16:creationId xmlns:a16="http://schemas.microsoft.com/office/drawing/2014/main" id="{B05FFE42-95DF-63F7-CE41-9F0FAA440C8D}"/>
              </a:ext>
            </a:extLst>
          </p:cNvPr>
          <p:cNvSpPr txBox="1"/>
          <p:nvPr/>
        </p:nvSpPr>
        <p:spPr>
          <a:xfrm>
            <a:off x="700245" y="5122299"/>
            <a:ext cx="173028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מבנה ברכת המזון</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7" name="TextBox 14">
            <a:extLst>
              <a:ext uri="{FF2B5EF4-FFF2-40B4-BE49-F238E27FC236}">
                <a16:creationId xmlns:a16="http://schemas.microsoft.com/office/drawing/2014/main" id="{E2BA2F95-64CF-C65A-6BB1-2D42A8DC0A28}"/>
              </a:ext>
            </a:extLst>
          </p:cNvPr>
          <p:cNvSpPr txBox="1"/>
          <p:nvPr/>
        </p:nvSpPr>
        <p:spPr>
          <a:xfrm>
            <a:off x="787078" y="673055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3</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Tree>
    <p:extLst>
      <p:ext uri="{BB962C8B-B14F-4D97-AF65-F5344CB8AC3E}">
        <p14:creationId xmlns:p14="http://schemas.microsoft.com/office/powerpoint/2010/main" val="886180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6A2BA-8697-C970-4246-651C2F79613E}"/>
            </a:ext>
          </a:extLst>
        </p:cNvPr>
        <p:cNvGrpSpPr/>
        <p:nvPr/>
      </p:nvGrpSpPr>
      <p:grpSpPr>
        <a:xfrm>
          <a:off x="0" y="0"/>
          <a:ext cx="0" cy="0"/>
          <a:chOff x="0" y="0"/>
          <a:chExt cx="0" cy="0"/>
        </a:xfrm>
      </p:grpSpPr>
      <p:pic>
        <p:nvPicPr>
          <p:cNvPr id="2" name="תמונה 1">
            <a:extLst>
              <a:ext uri="{FF2B5EF4-FFF2-40B4-BE49-F238E27FC236}">
                <a16:creationId xmlns:a16="http://schemas.microsoft.com/office/drawing/2014/main" id="{24BDD434-E85E-7B55-3B4F-FFFB7093E570}"/>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1" y="-1"/>
            <a:ext cx="1668400" cy="10290927"/>
          </a:xfrm>
          <a:prstGeom prst="rect">
            <a:avLst/>
          </a:prstGeom>
        </p:spPr>
      </p:pic>
      <p:pic>
        <p:nvPicPr>
          <p:cNvPr id="5" name="תמונה 4" descr="תמונה שמכילה עיגול, קו, עיצוב&#10;&#10;תוכן בינה מלאכותית גנרטיבית עשוי להיות שגוי.">
            <a:extLst>
              <a:ext uri="{FF2B5EF4-FFF2-40B4-BE49-F238E27FC236}">
                <a16:creationId xmlns:a16="http://schemas.microsoft.com/office/drawing/2014/main" id="{ED603AD5-3EAA-EB5E-D9DE-C1A628E238C8}"/>
              </a:ext>
            </a:extLst>
          </p:cNvPr>
          <p:cNvPicPr>
            <a:picLocks noChangeAspect="1"/>
          </p:cNvPicPr>
          <p:nvPr/>
        </p:nvPicPr>
        <p:blipFill>
          <a:blip r:embed="rId4"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73798" y="4008181"/>
            <a:ext cx="3127210" cy="3918458"/>
          </a:xfrm>
          <a:prstGeom prst="rect">
            <a:avLst/>
          </a:prstGeom>
        </p:spPr>
      </p:pic>
      <p:sp>
        <p:nvSpPr>
          <p:cNvPr id="6" name="אליפסה 5">
            <a:extLst>
              <a:ext uri="{FF2B5EF4-FFF2-40B4-BE49-F238E27FC236}">
                <a16:creationId xmlns:a16="http://schemas.microsoft.com/office/drawing/2014/main" id="{9763F464-DC04-6216-ABA1-51051C4EDB54}"/>
              </a:ext>
            </a:extLst>
          </p:cNvPr>
          <p:cNvSpPr/>
          <p:nvPr/>
        </p:nvSpPr>
        <p:spPr>
          <a:xfrm>
            <a:off x="708863" y="4920357"/>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TextBox 14">
            <a:extLst>
              <a:ext uri="{FF2B5EF4-FFF2-40B4-BE49-F238E27FC236}">
                <a16:creationId xmlns:a16="http://schemas.microsoft.com/office/drawing/2014/main" id="{27BEDDC3-F81E-9755-B243-85092917C8D8}"/>
              </a:ext>
            </a:extLst>
          </p:cNvPr>
          <p:cNvSpPr txBox="1"/>
          <p:nvPr/>
        </p:nvSpPr>
        <p:spPr>
          <a:xfrm>
            <a:off x="700245" y="5122299"/>
            <a:ext cx="173028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מבנה ברכת המזון</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3" name="TextBox 14">
            <a:extLst>
              <a:ext uri="{FF2B5EF4-FFF2-40B4-BE49-F238E27FC236}">
                <a16:creationId xmlns:a16="http://schemas.microsoft.com/office/drawing/2014/main" id="{DED00C06-6EC3-5600-728D-B1CE21AE3587}"/>
              </a:ext>
            </a:extLst>
          </p:cNvPr>
          <p:cNvSpPr txBox="1"/>
          <p:nvPr/>
        </p:nvSpPr>
        <p:spPr>
          <a:xfrm>
            <a:off x="787078" y="673055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3</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3" name="TextBox 14">
            <a:extLst>
              <a:ext uri="{FF2B5EF4-FFF2-40B4-BE49-F238E27FC236}">
                <a16:creationId xmlns:a16="http://schemas.microsoft.com/office/drawing/2014/main" id="{AF1F274B-5780-9148-35CC-F2FB71F98CC8}"/>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4" name="Freeform 7">
            <a:extLst>
              <a:ext uri="{FF2B5EF4-FFF2-40B4-BE49-F238E27FC236}">
                <a16:creationId xmlns:a16="http://schemas.microsoft.com/office/drawing/2014/main" id="{A72CA5C3-D779-93E0-E601-BB3555F6BECF}"/>
              </a:ext>
            </a:extLst>
          </p:cNvPr>
          <p:cNvSpPr/>
          <p:nvPr/>
        </p:nvSpPr>
        <p:spPr>
          <a:xfrm>
            <a:off x="13926696" y="433020"/>
            <a:ext cx="3452366" cy="2480191"/>
          </a:xfrm>
          <a:custGeom>
            <a:avLst/>
            <a:gdLst/>
            <a:ahLst/>
            <a:cxnLst/>
            <a:rect l="l" t="t" r="r" b="b"/>
            <a:pathLst>
              <a:path w="4114800" h="3343275">
                <a:moveTo>
                  <a:pt x="0" y="0"/>
                </a:moveTo>
                <a:lnTo>
                  <a:pt x="4114800" y="0"/>
                </a:lnTo>
                <a:lnTo>
                  <a:pt x="4114800" y="3343275"/>
                </a:lnTo>
                <a:lnTo>
                  <a:pt x="0" y="3343275"/>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innerShdw blurRad="114300">
              <a:prstClr val="black"/>
            </a:innerShdw>
          </a:effectLst>
        </p:spPr>
        <p:txBody>
          <a:bodyPr/>
          <a:lstStyle/>
          <a:p>
            <a:endParaRPr lang="he-IL"/>
          </a:p>
        </p:txBody>
      </p:sp>
      <p:pic>
        <p:nvPicPr>
          <p:cNvPr id="7" name="גרפיקה 6" descr="תג עם מילוי מלא">
            <a:extLst>
              <a:ext uri="{FF2B5EF4-FFF2-40B4-BE49-F238E27FC236}">
                <a16:creationId xmlns:a16="http://schemas.microsoft.com/office/drawing/2014/main" id="{DF116284-461C-F580-FA19-9087387F57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39953" y="1927761"/>
            <a:ext cx="914400" cy="914400"/>
          </a:xfrm>
          <a:prstGeom prst="rect">
            <a:avLst/>
          </a:prstGeom>
        </p:spPr>
      </p:pic>
      <p:sp>
        <p:nvSpPr>
          <p:cNvPr id="8" name="תיבת טקסט 7">
            <a:extLst>
              <a:ext uri="{FF2B5EF4-FFF2-40B4-BE49-F238E27FC236}">
                <a16:creationId xmlns:a16="http://schemas.microsoft.com/office/drawing/2014/main" id="{BE364D57-9D3E-32E4-48CB-7523D8A3A925}"/>
              </a:ext>
            </a:extLst>
          </p:cNvPr>
          <p:cNvSpPr txBox="1"/>
          <p:nvPr/>
        </p:nvSpPr>
        <p:spPr>
          <a:xfrm>
            <a:off x="14413855" y="453914"/>
            <a:ext cx="2478048" cy="1525610"/>
          </a:xfrm>
          <a:prstGeom prst="rect">
            <a:avLst/>
          </a:prstGeom>
          <a:noFill/>
        </p:spPr>
        <p:txBody>
          <a:bodyPr wrap="square">
            <a:spAutoFit/>
          </a:bodyPr>
          <a:lstStyle/>
          <a:p>
            <a:pPr algn="ctr" rtl="1">
              <a:lnSpc>
                <a:spcPct val="107000"/>
              </a:lnSpc>
              <a:spcAft>
                <a:spcPts val="800"/>
              </a:spcAft>
              <a:buNone/>
            </a:pPr>
            <a:r>
              <a:rPr lang="he-IL" sz="4400" dirty="0">
                <a:latin typeface="Suez One" panose="00000500000000000000" pitchFamily="2" charset="-79"/>
                <a:cs typeface="Suez One" panose="00000500000000000000" pitchFamily="2" charset="-79"/>
              </a:rPr>
              <a:t>ברכת הארץ</a:t>
            </a:r>
            <a:endParaRPr lang="he-IL" sz="4400" b="1" dirty="0">
              <a:latin typeface="Suez One" panose="00000500000000000000" pitchFamily="2" charset="-79"/>
              <a:cs typeface="Suez One" panose="00000500000000000000" pitchFamily="2" charset="-79"/>
            </a:endParaRPr>
          </a:p>
        </p:txBody>
      </p:sp>
      <p:sp>
        <p:nvSpPr>
          <p:cNvPr id="10" name="Freeform 10">
            <a:extLst>
              <a:ext uri="{FF2B5EF4-FFF2-40B4-BE49-F238E27FC236}">
                <a16:creationId xmlns:a16="http://schemas.microsoft.com/office/drawing/2014/main" id="{4222A9D6-B5DC-D9D8-5F26-69BFF8B5266C}"/>
              </a:ext>
            </a:extLst>
          </p:cNvPr>
          <p:cNvSpPr/>
          <p:nvPr/>
        </p:nvSpPr>
        <p:spPr>
          <a:xfrm>
            <a:off x="1600200" y="453914"/>
            <a:ext cx="11588946" cy="7918844"/>
          </a:xfrm>
          <a:custGeom>
            <a:avLst/>
            <a:gdLst/>
            <a:ahLst/>
            <a:cxnLst/>
            <a:rect l="l" t="t" r="r" b="b"/>
            <a:pathLst>
              <a:path w="4114800" h="2926652">
                <a:moveTo>
                  <a:pt x="0" y="0"/>
                </a:moveTo>
                <a:lnTo>
                  <a:pt x="4114800" y="0"/>
                </a:lnTo>
                <a:lnTo>
                  <a:pt x="4114800" y="2926652"/>
                </a:lnTo>
                <a:lnTo>
                  <a:pt x="0" y="29266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he-IL"/>
          </a:p>
        </p:txBody>
      </p:sp>
      <p:sp>
        <p:nvSpPr>
          <p:cNvPr id="12" name="תיבת טקסט 11">
            <a:extLst>
              <a:ext uri="{FF2B5EF4-FFF2-40B4-BE49-F238E27FC236}">
                <a16:creationId xmlns:a16="http://schemas.microsoft.com/office/drawing/2014/main" id="{EA34AEF1-0380-2260-C50E-AC052BBCE41B}"/>
              </a:ext>
            </a:extLst>
          </p:cNvPr>
          <p:cNvSpPr txBox="1"/>
          <p:nvPr/>
        </p:nvSpPr>
        <p:spPr>
          <a:xfrm>
            <a:off x="3002162" y="1914242"/>
            <a:ext cx="8842130" cy="5016758"/>
          </a:xfrm>
          <a:prstGeom prst="rect">
            <a:avLst/>
          </a:prstGeom>
          <a:noFill/>
        </p:spPr>
        <p:txBody>
          <a:bodyPr wrap="square">
            <a:spAutoFit/>
          </a:bodyPr>
          <a:lstStyle/>
          <a:p>
            <a:pPr algn="ctr" rtl="1"/>
            <a:r>
              <a:rPr lang="he-IL" sz="3200" kern="100" dirty="0">
                <a:latin typeface="Varela Round" panose="00000500000000000000" pitchFamily="2" charset="-79"/>
                <a:ea typeface="Calibri" panose="020F0502020204030204" pitchFamily="34" charset="0"/>
                <a:cs typeface="Varela Round" panose="00000500000000000000" pitchFamily="2" charset="-79"/>
              </a:rPr>
              <a:t>לא להאמין, סוף סוף נכנסנו לארץ ישראל, כמה שדות! כמה פרדסים! אם עד עכשיו אכלנו רק לחם מהשמיים, עכשיו אנחנו בעצמינו קצרנו חיטים מהשדה, טחנו אותם בריחיים ואמא הכינה מהם לחמניות ריחניות וחמות.</a:t>
            </a:r>
          </a:p>
          <a:p>
            <a:pPr algn="ctr" rtl="1"/>
            <a:endParaRPr lang="en-US" sz="3200" kern="100" dirty="0">
              <a:latin typeface="Varela Round" panose="00000500000000000000" pitchFamily="2" charset="-79"/>
              <a:ea typeface="Calibri" panose="020F0502020204030204" pitchFamily="34" charset="0"/>
              <a:cs typeface="Varela Round" panose="00000500000000000000" pitchFamily="2" charset="-79"/>
            </a:endParaRPr>
          </a:p>
          <a:p>
            <a:pPr algn="ctr" rtl="1"/>
            <a:r>
              <a:rPr lang="he-IL" sz="3200" kern="100" dirty="0">
                <a:latin typeface="Varela Round" panose="00000500000000000000" pitchFamily="2" charset="-79"/>
                <a:ea typeface="Calibri" panose="020F0502020204030204" pitchFamily="34" charset="0"/>
                <a:cs typeface="Varela Round" panose="00000500000000000000" pitchFamily="2" charset="-79"/>
              </a:rPr>
              <a:t>הארץ כל כך טובה ויפה! אני רוצה לומר לה' תודה על הארץ הטובה וגם על האוכל הטעים. איפה יונתן החביא את הקלף עם הברכה שיהושע לימד אותנו לומר, אחרי שאומרים את הברכה של משה רבינו?</a:t>
            </a:r>
            <a:endParaRPr lang="en-US" sz="32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18" name="תמונה 17" descr="תמונה שמכילה ציור, שרטוט, לבוש, איור&#10;&#10;תוכן בינה מלאכותית גנרטיבית עשוי להיות שגוי.">
            <a:extLst>
              <a:ext uri="{FF2B5EF4-FFF2-40B4-BE49-F238E27FC236}">
                <a16:creationId xmlns:a16="http://schemas.microsoft.com/office/drawing/2014/main" id="{022B5F3D-AFD9-21AC-BEC7-A35DDAAE4CA5}"/>
              </a:ext>
            </a:extLst>
          </p:cNvPr>
          <p:cNvPicPr>
            <a:picLocks noChangeAspect="1"/>
          </p:cNvPicPr>
          <p:nvPr/>
        </p:nvPicPr>
        <p:blipFill>
          <a:blip r:embed="rId12">
            <a:clrChange>
              <a:clrFrom>
                <a:srgbClr val="FFFEE8"/>
              </a:clrFrom>
              <a:clrTo>
                <a:srgbClr val="FFFEE8">
                  <a:alpha val="0"/>
                </a:srgbClr>
              </a:clrTo>
            </a:clrChange>
            <a:duotone>
              <a:schemeClr val="accent6">
                <a:shade val="45000"/>
                <a:satMod val="135000"/>
              </a:schemeClr>
              <a:prstClr val="white"/>
            </a:duotone>
            <a:extLst>
              <a:ext uri="{BEBA8EAE-BF5A-486C-A8C5-ECC9F3942E4B}">
                <a14:imgProps xmlns:a14="http://schemas.microsoft.com/office/drawing/2010/main">
                  <a14:imgLayer r:embed="rId13">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1576003" y="3318279"/>
            <a:ext cx="5312115" cy="6899097"/>
          </a:xfrm>
          <a:prstGeom prst="rect">
            <a:avLst/>
          </a:prstGeom>
        </p:spPr>
      </p:pic>
    </p:spTree>
    <p:extLst>
      <p:ext uri="{BB962C8B-B14F-4D97-AF65-F5344CB8AC3E}">
        <p14:creationId xmlns:p14="http://schemas.microsoft.com/office/powerpoint/2010/main" val="115521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094D4-1E31-4F86-4A3D-159F84E13110}"/>
            </a:ext>
          </a:extLst>
        </p:cNvPr>
        <p:cNvGrpSpPr/>
        <p:nvPr/>
      </p:nvGrpSpPr>
      <p:grpSpPr>
        <a:xfrm>
          <a:off x="0" y="0"/>
          <a:ext cx="0" cy="0"/>
          <a:chOff x="0" y="0"/>
          <a:chExt cx="0" cy="0"/>
        </a:xfrm>
      </p:grpSpPr>
      <p:pic>
        <p:nvPicPr>
          <p:cNvPr id="18" name="תמונה 17">
            <a:extLst>
              <a:ext uri="{FF2B5EF4-FFF2-40B4-BE49-F238E27FC236}">
                <a16:creationId xmlns:a16="http://schemas.microsoft.com/office/drawing/2014/main" id="{96971A47-AECC-4CA2-3148-76CA070DADD3}"/>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1" y="-1"/>
            <a:ext cx="1668400" cy="10290927"/>
          </a:xfrm>
          <a:prstGeom prst="rect">
            <a:avLst/>
          </a:prstGeom>
        </p:spPr>
      </p:pic>
      <p:pic>
        <p:nvPicPr>
          <p:cNvPr id="19" name="תמונה 18" descr="תמונה שמכילה עיגול, קו, עיצוב&#10;&#10;תוכן בינה מלאכותית גנרטיבית עשוי להיות שגוי.">
            <a:extLst>
              <a:ext uri="{FF2B5EF4-FFF2-40B4-BE49-F238E27FC236}">
                <a16:creationId xmlns:a16="http://schemas.microsoft.com/office/drawing/2014/main" id="{51AC2F2B-419E-B677-7919-F462A9E9335C}"/>
              </a:ext>
            </a:extLst>
          </p:cNvPr>
          <p:cNvPicPr>
            <a:picLocks noChangeAspect="1"/>
          </p:cNvPicPr>
          <p:nvPr/>
        </p:nvPicPr>
        <p:blipFill>
          <a:blip r:embed="rId4"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73798" y="4008181"/>
            <a:ext cx="3127210" cy="3918458"/>
          </a:xfrm>
          <a:prstGeom prst="rect">
            <a:avLst/>
          </a:prstGeom>
        </p:spPr>
      </p:pic>
      <p:sp>
        <p:nvSpPr>
          <p:cNvPr id="20" name="אליפסה 19">
            <a:extLst>
              <a:ext uri="{FF2B5EF4-FFF2-40B4-BE49-F238E27FC236}">
                <a16:creationId xmlns:a16="http://schemas.microsoft.com/office/drawing/2014/main" id="{E4B00CB9-62BA-E264-DB50-82AA4278BA68}"/>
              </a:ext>
            </a:extLst>
          </p:cNvPr>
          <p:cNvSpPr/>
          <p:nvPr/>
        </p:nvSpPr>
        <p:spPr>
          <a:xfrm>
            <a:off x="708863" y="4920357"/>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TextBox 14">
            <a:extLst>
              <a:ext uri="{FF2B5EF4-FFF2-40B4-BE49-F238E27FC236}">
                <a16:creationId xmlns:a16="http://schemas.microsoft.com/office/drawing/2014/main" id="{29D31206-DBC3-41A9-8EEA-80BF5403F41A}"/>
              </a:ext>
            </a:extLst>
          </p:cNvPr>
          <p:cNvSpPr txBox="1"/>
          <p:nvPr/>
        </p:nvSpPr>
        <p:spPr>
          <a:xfrm>
            <a:off x="700245" y="5122299"/>
            <a:ext cx="173028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מבנה ברכת המזון</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22" name="TextBox 14">
            <a:extLst>
              <a:ext uri="{FF2B5EF4-FFF2-40B4-BE49-F238E27FC236}">
                <a16:creationId xmlns:a16="http://schemas.microsoft.com/office/drawing/2014/main" id="{5DF48202-E120-C983-B8BC-5A3C1479514C}"/>
              </a:ext>
            </a:extLst>
          </p:cNvPr>
          <p:cNvSpPr txBox="1"/>
          <p:nvPr/>
        </p:nvSpPr>
        <p:spPr>
          <a:xfrm>
            <a:off x="787078" y="673055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3</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3" name="TextBox 14">
            <a:extLst>
              <a:ext uri="{FF2B5EF4-FFF2-40B4-BE49-F238E27FC236}">
                <a16:creationId xmlns:a16="http://schemas.microsoft.com/office/drawing/2014/main" id="{FEFCE695-141D-5A6F-16A0-DB7DCE7BA83C}"/>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4" name="Freeform 7">
            <a:extLst>
              <a:ext uri="{FF2B5EF4-FFF2-40B4-BE49-F238E27FC236}">
                <a16:creationId xmlns:a16="http://schemas.microsoft.com/office/drawing/2014/main" id="{1F891655-B85E-9AE6-23B4-E2BE2257437A}"/>
              </a:ext>
            </a:extLst>
          </p:cNvPr>
          <p:cNvSpPr/>
          <p:nvPr/>
        </p:nvSpPr>
        <p:spPr>
          <a:xfrm>
            <a:off x="13926696" y="433020"/>
            <a:ext cx="3452366" cy="2480191"/>
          </a:xfrm>
          <a:custGeom>
            <a:avLst/>
            <a:gdLst/>
            <a:ahLst/>
            <a:cxnLst/>
            <a:rect l="l" t="t" r="r" b="b"/>
            <a:pathLst>
              <a:path w="4114800" h="3343275">
                <a:moveTo>
                  <a:pt x="0" y="0"/>
                </a:moveTo>
                <a:lnTo>
                  <a:pt x="4114800" y="0"/>
                </a:lnTo>
                <a:lnTo>
                  <a:pt x="4114800" y="3343275"/>
                </a:lnTo>
                <a:lnTo>
                  <a:pt x="0" y="3343275"/>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innerShdw blurRad="114300">
              <a:prstClr val="black"/>
            </a:innerShdw>
          </a:effectLst>
        </p:spPr>
        <p:txBody>
          <a:bodyPr/>
          <a:lstStyle/>
          <a:p>
            <a:endParaRPr lang="he-IL"/>
          </a:p>
        </p:txBody>
      </p:sp>
      <p:pic>
        <p:nvPicPr>
          <p:cNvPr id="7" name="גרפיקה 6" descr="תג עם מילוי מלא">
            <a:extLst>
              <a:ext uri="{FF2B5EF4-FFF2-40B4-BE49-F238E27FC236}">
                <a16:creationId xmlns:a16="http://schemas.microsoft.com/office/drawing/2014/main" id="{D4D89652-CA27-3A4E-D529-EB68C9943F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39953" y="1927761"/>
            <a:ext cx="914400" cy="914400"/>
          </a:xfrm>
          <a:prstGeom prst="rect">
            <a:avLst/>
          </a:prstGeom>
        </p:spPr>
      </p:pic>
      <p:sp>
        <p:nvSpPr>
          <p:cNvPr id="8" name="תיבת טקסט 7">
            <a:extLst>
              <a:ext uri="{FF2B5EF4-FFF2-40B4-BE49-F238E27FC236}">
                <a16:creationId xmlns:a16="http://schemas.microsoft.com/office/drawing/2014/main" id="{8E2988F0-17CD-F512-5765-9A7BD76D1BA6}"/>
              </a:ext>
            </a:extLst>
          </p:cNvPr>
          <p:cNvSpPr txBox="1"/>
          <p:nvPr/>
        </p:nvSpPr>
        <p:spPr>
          <a:xfrm>
            <a:off x="14413855" y="453914"/>
            <a:ext cx="2478048" cy="1525610"/>
          </a:xfrm>
          <a:prstGeom prst="rect">
            <a:avLst/>
          </a:prstGeom>
          <a:noFill/>
        </p:spPr>
        <p:txBody>
          <a:bodyPr wrap="square">
            <a:spAutoFit/>
          </a:bodyPr>
          <a:lstStyle/>
          <a:p>
            <a:pPr algn="ctr" rtl="1">
              <a:lnSpc>
                <a:spcPct val="107000"/>
              </a:lnSpc>
              <a:spcAft>
                <a:spcPts val="800"/>
              </a:spcAft>
              <a:buNone/>
            </a:pPr>
            <a:r>
              <a:rPr lang="he-IL" sz="4400" dirty="0">
                <a:latin typeface="Suez One" panose="00000500000000000000" pitchFamily="2" charset="-79"/>
                <a:cs typeface="Suez One" panose="00000500000000000000" pitchFamily="2" charset="-79"/>
              </a:rPr>
              <a:t>ברכת הארץ</a:t>
            </a:r>
            <a:endParaRPr lang="he-IL" sz="4400" b="1" dirty="0">
              <a:latin typeface="Suez One" panose="00000500000000000000" pitchFamily="2" charset="-79"/>
              <a:cs typeface="Suez One" panose="00000500000000000000" pitchFamily="2" charset="-79"/>
            </a:endParaRPr>
          </a:p>
        </p:txBody>
      </p:sp>
      <p:pic>
        <p:nvPicPr>
          <p:cNvPr id="14" name="תמונה 13">
            <a:extLst>
              <a:ext uri="{FF2B5EF4-FFF2-40B4-BE49-F238E27FC236}">
                <a16:creationId xmlns:a16="http://schemas.microsoft.com/office/drawing/2014/main" id="{CA58D090-0445-DC28-4E07-66D350631C3F}"/>
              </a:ext>
            </a:extLst>
          </p:cNvPr>
          <p:cNvPicPr>
            <a:picLocks noChangeAspect="1"/>
          </p:cNvPicPr>
          <p:nvPr/>
        </p:nvPicPr>
        <p:blipFill>
          <a:blip r:embed="rId10"/>
          <a:stretch>
            <a:fillRect/>
          </a:stretch>
        </p:blipFill>
        <p:spPr>
          <a:xfrm>
            <a:off x="1592252" y="4963170"/>
            <a:ext cx="12412807" cy="4296375"/>
          </a:xfrm>
          <a:prstGeom prst="rect">
            <a:avLst/>
          </a:prstGeom>
        </p:spPr>
      </p:pic>
      <p:pic>
        <p:nvPicPr>
          <p:cNvPr id="5" name="תמונה 4">
            <a:extLst>
              <a:ext uri="{FF2B5EF4-FFF2-40B4-BE49-F238E27FC236}">
                <a16:creationId xmlns:a16="http://schemas.microsoft.com/office/drawing/2014/main" id="{7B31C31A-903D-5194-E3D0-78DB6C042984}"/>
              </a:ext>
            </a:extLst>
          </p:cNvPr>
          <p:cNvPicPr>
            <a:picLocks noChangeAspect="1"/>
          </p:cNvPicPr>
          <p:nvPr/>
        </p:nvPicPr>
        <p:blipFill>
          <a:blip r:embed="rId11"/>
          <a:stretch>
            <a:fillRect/>
          </a:stretch>
        </p:blipFill>
        <p:spPr>
          <a:xfrm>
            <a:off x="1592252" y="342900"/>
            <a:ext cx="12327070" cy="2972215"/>
          </a:xfrm>
          <a:prstGeom prst="rect">
            <a:avLst/>
          </a:prstGeom>
        </p:spPr>
      </p:pic>
      <p:pic>
        <p:nvPicPr>
          <p:cNvPr id="11" name="תמונה 10">
            <a:extLst>
              <a:ext uri="{FF2B5EF4-FFF2-40B4-BE49-F238E27FC236}">
                <a16:creationId xmlns:a16="http://schemas.microsoft.com/office/drawing/2014/main" id="{AE4C4C70-D738-8E82-6C37-3EFA6232AC75}"/>
              </a:ext>
            </a:extLst>
          </p:cNvPr>
          <p:cNvPicPr>
            <a:picLocks noChangeAspect="1"/>
          </p:cNvPicPr>
          <p:nvPr/>
        </p:nvPicPr>
        <p:blipFill>
          <a:blip r:embed="rId12"/>
          <a:stretch>
            <a:fillRect/>
          </a:stretch>
        </p:blipFill>
        <p:spPr>
          <a:xfrm>
            <a:off x="1592252" y="3315115"/>
            <a:ext cx="12527123" cy="1648055"/>
          </a:xfrm>
          <a:prstGeom prst="rect">
            <a:avLst/>
          </a:prstGeom>
        </p:spPr>
      </p:pic>
      <p:sp>
        <p:nvSpPr>
          <p:cNvPr id="15" name="מלבן 14">
            <a:extLst>
              <a:ext uri="{FF2B5EF4-FFF2-40B4-BE49-F238E27FC236}">
                <a16:creationId xmlns:a16="http://schemas.microsoft.com/office/drawing/2014/main" id="{C460B38B-32C0-5F35-8A96-08586B34CD49}"/>
              </a:ext>
            </a:extLst>
          </p:cNvPr>
          <p:cNvSpPr/>
          <p:nvPr/>
        </p:nvSpPr>
        <p:spPr>
          <a:xfrm>
            <a:off x="4571999" y="8343900"/>
            <a:ext cx="7864341" cy="1012383"/>
          </a:xfrm>
          <a:prstGeom prst="rect">
            <a:avLst/>
          </a:prstGeom>
          <a:solidFill>
            <a:srgbClr val="FFD181">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לבן 15">
            <a:extLst>
              <a:ext uri="{FF2B5EF4-FFF2-40B4-BE49-F238E27FC236}">
                <a16:creationId xmlns:a16="http://schemas.microsoft.com/office/drawing/2014/main" id="{C83E2DCC-1FC5-A29E-4877-83F7A94982DB}"/>
              </a:ext>
            </a:extLst>
          </p:cNvPr>
          <p:cNvSpPr/>
          <p:nvPr/>
        </p:nvSpPr>
        <p:spPr>
          <a:xfrm>
            <a:off x="1592252" y="7581900"/>
            <a:ext cx="2979748" cy="1012383"/>
          </a:xfrm>
          <a:prstGeom prst="rect">
            <a:avLst/>
          </a:prstGeom>
          <a:solidFill>
            <a:srgbClr val="FFD181">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 name="קבוצה 1">
            <a:extLst>
              <a:ext uri="{FF2B5EF4-FFF2-40B4-BE49-F238E27FC236}">
                <a16:creationId xmlns:a16="http://schemas.microsoft.com/office/drawing/2014/main" id="{FEC6CA47-5648-EE77-E6E4-B0EB04C4727D}"/>
              </a:ext>
            </a:extLst>
          </p:cNvPr>
          <p:cNvGrpSpPr/>
          <p:nvPr/>
        </p:nvGrpSpPr>
        <p:grpSpPr>
          <a:xfrm>
            <a:off x="2722990" y="8724900"/>
            <a:ext cx="1430142" cy="1383538"/>
            <a:chOff x="4800600" y="407162"/>
            <a:chExt cx="9852238" cy="9531181"/>
          </a:xfrm>
        </p:grpSpPr>
        <p:sp>
          <p:nvSpPr>
            <p:cNvPr id="6" name="Freeform 4">
              <a:extLst>
                <a:ext uri="{FF2B5EF4-FFF2-40B4-BE49-F238E27FC236}">
                  <a16:creationId xmlns:a16="http://schemas.microsoft.com/office/drawing/2014/main" id="{3E37DA3B-26B9-567C-FBA9-8DCA8DA682D8}"/>
                </a:ext>
              </a:extLst>
            </p:cNvPr>
            <p:cNvSpPr/>
            <p:nvPr/>
          </p:nvSpPr>
          <p:spPr>
            <a:xfrm>
              <a:off x="9983616" y="407162"/>
              <a:ext cx="4497528" cy="4672757"/>
            </a:xfrm>
            <a:custGeom>
              <a:avLst/>
              <a:gdLst/>
              <a:ahLst/>
              <a:cxnLst/>
              <a:rect l="l" t="t" r="r" b="b"/>
              <a:pathLst>
                <a:path w="3756797" h="3903166">
                  <a:moveTo>
                    <a:pt x="0" y="0"/>
                  </a:moveTo>
                  <a:lnTo>
                    <a:pt x="3756797" y="0"/>
                  </a:lnTo>
                  <a:lnTo>
                    <a:pt x="3756797" y="3903166"/>
                  </a:lnTo>
                  <a:lnTo>
                    <a:pt x="0" y="3903166"/>
                  </a:lnTo>
                  <a:lnTo>
                    <a:pt x="0" y="0"/>
                  </a:lnTo>
                  <a:close/>
                </a:path>
              </a:pathLst>
            </a:custGeom>
            <a:blipFill>
              <a:blip r:embed="rId13">
                <a:extLst>
                  <a:ext uri="{96DAC541-7B7A-43D3-8B79-37D633B846F1}">
                    <asvg:svgBlip xmlns:asvg="http://schemas.microsoft.com/office/drawing/2016/SVG/main" r:embed="rId14"/>
                  </a:ext>
                </a:extLst>
              </a:blip>
              <a:stretch>
                <a:fillRect/>
              </a:stretch>
            </a:blipFill>
            <a:effectLst>
              <a:innerShdw blurRad="114300">
                <a:prstClr val="black"/>
              </a:innerShdw>
            </a:effectLst>
          </p:spPr>
          <p:txBody>
            <a:bodyPr/>
            <a:lstStyle/>
            <a:p>
              <a:endParaRPr lang="he-IL"/>
            </a:p>
          </p:txBody>
        </p:sp>
        <p:sp>
          <p:nvSpPr>
            <p:cNvPr id="10" name="Freeform 5">
              <a:extLst>
                <a:ext uri="{FF2B5EF4-FFF2-40B4-BE49-F238E27FC236}">
                  <a16:creationId xmlns:a16="http://schemas.microsoft.com/office/drawing/2014/main" id="{A57D69C4-122B-7565-40B5-BA03FB9480A6}"/>
                </a:ext>
              </a:extLst>
            </p:cNvPr>
            <p:cNvSpPr/>
            <p:nvPr/>
          </p:nvSpPr>
          <p:spPr>
            <a:xfrm>
              <a:off x="9983616" y="5265586"/>
              <a:ext cx="4669222" cy="4672757"/>
            </a:xfrm>
            <a:custGeom>
              <a:avLst/>
              <a:gdLst/>
              <a:ahLst/>
              <a:cxnLst/>
              <a:rect l="l" t="t" r="r" b="b"/>
              <a:pathLst>
                <a:path w="3900213" h="3549194">
                  <a:moveTo>
                    <a:pt x="0" y="0"/>
                  </a:moveTo>
                  <a:lnTo>
                    <a:pt x="3900213" y="0"/>
                  </a:lnTo>
                  <a:lnTo>
                    <a:pt x="3900213" y="3549194"/>
                  </a:lnTo>
                  <a:lnTo>
                    <a:pt x="0" y="3549194"/>
                  </a:lnTo>
                  <a:lnTo>
                    <a:pt x="0" y="0"/>
                  </a:lnTo>
                  <a:close/>
                </a:path>
              </a:pathLst>
            </a:custGeom>
            <a:blipFill>
              <a:blip r:embed="rId15">
                <a:extLst>
                  <a:ext uri="{96DAC541-7B7A-43D3-8B79-37D633B846F1}">
                    <asvg:svgBlip xmlns:asvg="http://schemas.microsoft.com/office/drawing/2016/SVG/main" r:embed="rId16"/>
                  </a:ext>
                </a:extLst>
              </a:blip>
              <a:stretch>
                <a:fillRect/>
              </a:stretch>
            </a:blipFill>
            <a:effectLst>
              <a:innerShdw blurRad="114300">
                <a:prstClr val="black"/>
              </a:innerShdw>
            </a:effectLst>
          </p:spPr>
          <p:txBody>
            <a:bodyPr/>
            <a:lstStyle/>
            <a:p>
              <a:endParaRPr lang="he-IL"/>
            </a:p>
          </p:txBody>
        </p:sp>
        <p:sp>
          <p:nvSpPr>
            <p:cNvPr id="12" name="Freeform 6">
              <a:extLst>
                <a:ext uri="{FF2B5EF4-FFF2-40B4-BE49-F238E27FC236}">
                  <a16:creationId xmlns:a16="http://schemas.microsoft.com/office/drawing/2014/main" id="{A3BCF314-0761-C068-3C3A-D61C39563C78}"/>
                </a:ext>
              </a:extLst>
            </p:cNvPr>
            <p:cNvSpPr/>
            <p:nvPr/>
          </p:nvSpPr>
          <p:spPr>
            <a:xfrm>
              <a:off x="4800600" y="4610409"/>
              <a:ext cx="4926119" cy="5327934"/>
            </a:xfrm>
            <a:custGeom>
              <a:avLst/>
              <a:gdLst/>
              <a:ahLst/>
              <a:cxnLst/>
              <a:rect l="l" t="t" r="r" b="b"/>
              <a:pathLst>
                <a:path w="4114800" h="4450437">
                  <a:moveTo>
                    <a:pt x="0" y="0"/>
                  </a:moveTo>
                  <a:lnTo>
                    <a:pt x="4114800" y="0"/>
                  </a:lnTo>
                  <a:lnTo>
                    <a:pt x="4114800" y="4450437"/>
                  </a:lnTo>
                  <a:lnTo>
                    <a:pt x="0" y="4450437"/>
                  </a:lnTo>
                  <a:lnTo>
                    <a:pt x="0" y="0"/>
                  </a:lnTo>
                  <a:close/>
                </a:path>
              </a:pathLst>
            </a:custGeom>
            <a:blipFill>
              <a:blip r:embed="rId17">
                <a:extLst>
                  <a:ext uri="{96DAC541-7B7A-43D3-8B79-37D633B846F1}">
                    <asvg:svgBlip xmlns:asvg="http://schemas.microsoft.com/office/drawing/2016/SVG/main" r:embed="rId18"/>
                  </a:ext>
                </a:extLst>
              </a:blip>
              <a:stretch>
                <a:fillRect/>
              </a:stretch>
            </a:blipFill>
            <a:effectLst>
              <a:innerShdw blurRad="114300">
                <a:prstClr val="black"/>
              </a:innerShdw>
            </a:effectLst>
          </p:spPr>
          <p:txBody>
            <a:bodyPr/>
            <a:lstStyle/>
            <a:p>
              <a:endParaRPr lang="he-IL"/>
            </a:p>
          </p:txBody>
        </p:sp>
        <p:sp>
          <p:nvSpPr>
            <p:cNvPr id="13" name="Freeform 7">
              <a:extLst>
                <a:ext uri="{FF2B5EF4-FFF2-40B4-BE49-F238E27FC236}">
                  <a16:creationId xmlns:a16="http://schemas.microsoft.com/office/drawing/2014/main" id="{4D3A6D7C-CF04-BDBF-5821-131794B9E42A}"/>
                </a:ext>
              </a:extLst>
            </p:cNvPr>
            <p:cNvSpPr/>
            <p:nvPr/>
          </p:nvSpPr>
          <p:spPr>
            <a:xfrm>
              <a:off x="4800600" y="407162"/>
              <a:ext cx="4926119" cy="4002472"/>
            </a:xfrm>
            <a:custGeom>
              <a:avLst/>
              <a:gdLst/>
              <a:ahLst/>
              <a:cxnLst/>
              <a:rect l="l" t="t" r="r" b="b"/>
              <a:pathLst>
                <a:path w="4114800" h="3343275">
                  <a:moveTo>
                    <a:pt x="0" y="0"/>
                  </a:moveTo>
                  <a:lnTo>
                    <a:pt x="4114800" y="0"/>
                  </a:lnTo>
                  <a:lnTo>
                    <a:pt x="4114800" y="3343275"/>
                  </a:lnTo>
                  <a:lnTo>
                    <a:pt x="0" y="3343275"/>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innerShdw blurRad="114300">
                <a:prstClr val="black"/>
              </a:innerShdw>
            </a:effectLst>
          </p:spPr>
          <p:txBody>
            <a:bodyPr/>
            <a:lstStyle/>
            <a:p>
              <a:endParaRPr lang="he-IL"/>
            </a:p>
          </p:txBody>
        </p:sp>
      </p:grpSp>
      <p:pic>
        <p:nvPicPr>
          <p:cNvPr id="17" name="Picture 15">
            <a:hlinkClick r:id="rId19" action="ppaction://hlinksldjump"/>
            <a:extLst>
              <a:ext uri="{FF2B5EF4-FFF2-40B4-BE49-F238E27FC236}">
                <a16:creationId xmlns:a16="http://schemas.microsoft.com/office/drawing/2014/main" id="{D8E8A879-8BE4-BB4A-1D3E-BE445B5019F0}"/>
              </a:ext>
            </a:extLst>
          </p:cNvPr>
          <p:cNvPicPr>
            <a:picLocks noChangeAspect="1"/>
          </p:cNvPicPr>
          <p:nvPr/>
        </p:nvPicPr>
        <p:blipFill>
          <a:blip r:embed="rId20"/>
          <a:srcRect/>
          <a:stretch>
            <a:fillRect/>
          </a:stretch>
        </p:blipFill>
        <p:spPr>
          <a:xfrm>
            <a:off x="3033708" y="8708583"/>
            <a:ext cx="701040" cy="1752600"/>
          </a:xfrm>
          <a:prstGeom prst="rect">
            <a:avLst/>
          </a:prstGeom>
        </p:spPr>
      </p:pic>
    </p:spTree>
    <p:extLst>
      <p:ext uri="{BB962C8B-B14F-4D97-AF65-F5344CB8AC3E}">
        <p14:creationId xmlns:p14="http://schemas.microsoft.com/office/powerpoint/2010/main" val="2265374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16A50-A2CF-DE6D-DC92-A104B2252493}"/>
            </a:ext>
          </a:extLst>
        </p:cNvPr>
        <p:cNvGrpSpPr/>
        <p:nvPr/>
      </p:nvGrpSpPr>
      <p:grpSpPr>
        <a:xfrm>
          <a:off x="0" y="0"/>
          <a:ext cx="0" cy="0"/>
          <a:chOff x="0" y="0"/>
          <a:chExt cx="0" cy="0"/>
        </a:xfrm>
      </p:grpSpPr>
      <p:pic>
        <p:nvPicPr>
          <p:cNvPr id="1026" name="Picture 2" descr="פיקיוויקי – מאגר תמונות שיתופי לשימוש חופשי – נוף מדברי">
            <a:extLst>
              <a:ext uri="{FF2B5EF4-FFF2-40B4-BE49-F238E27FC236}">
                <a16:creationId xmlns:a16="http://schemas.microsoft.com/office/drawing/2014/main" id="{044F57D3-40F8-98EF-A5EC-045501865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4" y="0"/>
            <a:ext cx="18269566" cy="10276631"/>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2">
            <a:extLst>
              <a:ext uri="{FF2B5EF4-FFF2-40B4-BE49-F238E27FC236}">
                <a16:creationId xmlns:a16="http://schemas.microsoft.com/office/drawing/2014/main" id="{3D288744-B8A6-6173-A541-3001FE887232}"/>
              </a:ext>
            </a:extLst>
          </p:cNvPr>
          <p:cNvSpPr/>
          <p:nvPr/>
        </p:nvSpPr>
        <p:spPr>
          <a:xfrm>
            <a:off x="-16597" y="0"/>
            <a:ext cx="2109334" cy="10325100"/>
          </a:xfrm>
          <a:custGeom>
            <a:avLst/>
            <a:gdLst/>
            <a:ahLst/>
            <a:cxnLst/>
            <a:rect l="l" t="t" r="r" b="b"/>
            <a:pathLst>
              <a:path w="22781267" h="12302134">
                <a:moveTo>
                  <a:pt x="0" y="0"/>
                </a:moveTo>
                <a:lnTo>
                  <a:pt x="22781267" y="0"/>
                </a:lnTo>
                <a:lnTo>
                  <a:pt x="22781267" y="12302135"/>
                </a:lnTo>
                <a:lnTo>
                  <a:pt x="0" y="12302135"/>
                </a:lnTo>
                <a:lnTo>
                  <a:pt x="0" y="0"/>
                </a:lnTo>
                <a:close/>
              </a:path>
            </a:pathLst>
          </a:custGeom>
          <a: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Lst>
            </a:blip>
            <a:stretch>
              <a:fillRect t="-90376" r="-632472" b="-87569"/>
            </a:stretch>
          </a:blipFill>
        </p:spPr>
        <p:txBody>
          <a:bodyPr/>
          <a:lstStyle/>
          <a:p>
            <a:endParaRPr lang="he-IL" dirty="0"/>
          </a:p>
        </p:txBody>
      </p:sp>
      <p:sp>
        <p:nvSpPr>
          <p:cNvPr id="31" name="Freeform 8">
            <a:extLst>
              <a:ext uri="{FF2B5EF4-FFF2-40B4-BE49-F238E27FC236}">
                <a16:creationId xmlns:a16="http://schemas.microsoft.com/office/drawing/2014/main" id="{D9BC283B-BC06-AFBD-FDF8-0CCF3D09DC44}"/>
              </a:ext>
            </a:extLst>
          </p:cNvPr>
          <p:cNvSpPr/>
          <p:nvPr/>
        </p:nvSpPr>
        <p:spPr>
          <a:xfrm>
            <a:off x="-771474" y="7048499"/>
            <a:ext cx="3867719" cy="3908787"/>
          </a:xfrm>
          <a:custGeom>
            <a:avLst/>
            <a:gdLst/>
            <a:ahLst/>
            <a:cxnLst/>
            <a:rect l="l" t="t" r="r" b="b"/>
            <a:pathLst>
              <a:path w="2282455" h="2169614">
                <a:moveTo>
                  <a:pt x="0" y="0"/>
                </a:moveTo>
                <a:lnTo>
                  <a:pt x="2282455" y="0"/>
                </a:lnTo>
                <a:lnTo>
                  <a:pt x="2282455" y="2169614"/>
                </a:lnTo>
                <a:lnTo>
                  <a:pt x="0" y="2169614"/>
                </a:lnTo>
                <a:lnTo>
                  <a:pt x="0" y="0"/>
                </a:lnTo>
                <a:close/>
              </a:path>
            </a:pathLst>
          </a:custGeom>
          <a: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a:blipFill>
          <a:effectLst>
            <a:outerShdw blurRad="50800" dist="38100" dir="8100000" algn="tr" rotWithShape="0">
              <a:prstClr val="black">
                <a:alpha val="40000"/>
              </a:prstClr>
            </a:outerShdw>
          </a:effectLst>
        </p:spPr>
        <p:txBody>
          <a:bodyPr/>
          <a:lstStyle/>
          <a:p>
            <a:endParaRPr lang="he-IL"/>
          </a:p>
        </p:txBody>
      </p:sp>
      <p:sp>
        <p:nvSpPr>
          <p:cNvPr id="32" name="Freeform 11">
            <a:extLst>
              <a:ext uri="{FF2B5EF4-FFF2-40B4-BE49-F238E27FC236}">
                <a16:creationId xmlns:a16="http://schemas.microsoft.com/office/drawing/2014/main" id="{F21F4B40-D190-0C36-B202-645FC9422762}"/>
              </a:ext>
            </a:extLst>
          </p:cNvPr>
          <p:cNvSpPr/>
          <p:nvPr/>
        </p:nvSpPr>
        <p:spPr>
          <a:xfrm rot="-955920">
            <a:off x="3013057" y="8627770"/>
            <a:ext cx="2798084" cy="1421194"/>
          </a:xfrm>
          <a:custGeom>
            <a:avLst/>
            <a:gdLst/>
            <a:ahLst/>
            <a:cxnLst/>
            <a:rect l="l" t="t" r="r" b="b"/>
            <a:pathLst>
              <a:path w="2798084" h="1421194">
                <a:moveTo>
                  <a:pt x="0" y="0"/>
                </a:moveTo>
                <a:lnTo>
                  <a:pt x="2798084" y="0"/>
                </a:lnTo>
                <a:lnTo>
                  <a:pt x="2798084" y="1421194"/>
                </a:lnTo>
                <a:lnTo>
                  <a:pt x="0" y="1421194"/>
                </a:lnTo>
                <a:lnTo>
                  <a:pt x="0" y="0"/>
                </a:lnTo>
                <a:close/>
              </a:path>
            </a:pathLst>
          </a:custGeom>
          <a:blipFill>
            <a:blip r:embed="rId8"/>
            <a:stretch>
              <a:fillRect/>
            </a:stretch>
          </a:blipFill>
          <a:effectLst>
            <a:outerShdw blurRad="50800" dist="38100" dir="5400000" algn="t" rotWithShape="0">
              <a:prstClr val="black">
                <a:alpha val="40000"/>
              </a:prstClr>
            </a:outerShdw>
          </a:effectLst>
        </p:spPr>
        <p:txBody>
          <a:bodyPr/>
          <a:lstStyle/>
          <a:p>
            <a:endParaRPr lang="he-IL"/>
          </a:p>
        </p:txBody>
      </p:sp>
      <p:pic>
        <p:nvPicPr>
          <p:cNvPr id="33" name="גרפיקה 32">
            <a:extLst>
              <a:ext uri="{FF2B5EF4-FFF2-40B4-BE49-F238E27FC236}">
                <a16:creationId xmlns:a16="http://schemas.microsoft.com/office/drawing/2014/main" id="{4559438F-A0D8-1B44-4C18-6ED064C988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4801" y="7333953"/>
            <a:ext cx="3271401" cy="2698309"/>
          </a:xfrm>
          <a:prstGeom prst="rect">
            <a:avLst/>
          </a:prstGeom>
          <a:effectLst>
            <a:outerShdw blurRad="50800" dist="38100" dir="5400000" algn="t" rotWithShape="0">
              <a:prstClr val="black">
                <a:alpha val="40000"/>
              </a:prstClr>
            </a:outerShdw>
          </a:effectLst>
        </p:spPr>
      </p:pic>
      <p:sp>
        <p:nvSpPr>
          <p:cNvPr id="34" name="TextBox 14">
            <a:extLst>
              <a:ext uri="{FF2B5EF4-FFF2-40B4-BE49-F238E27FC236}">
                <a16:creationId xmlns:a16="http://schemas.microsoft.com/office/drawing/2014/main" id="{C6E3E419-3BEB-9007-C883-92D59BA69419}"/>
              </a:ext>
            </a:extLst>
          </p:cNvPr>
          <p:cNvSpPr txBox="1"/>
          <p:nvPr/>
        </p:nvSpPr>
        <p:spPr>
          <a:xfrm rot="20068962">
            <a:off x="872782" y="8159408"/>
            <a:ext cx="1866900" cy="984885"/>
          </a:xfrm>
          <a:prstGeom prst="rect">
            <a:avLst/>
          </a:prstGeom>
        </p:spPr>
        <p:txBody>
          <a:bodyPr wrap="square" lIns="0" tIns="0" rIns="0" bIns="0" rtlCol="0" anchor="t">
            <a:spAutoFit/>
          </a:bodyPr>
          <a:lstStyle/>
          <a:p>
            <a:pPr algn="ctr"/>
            <a:r>
              <a:rPr lang="he-IL" sz="3200" dirty="0">
                <a:latin typeface="Trashim CLM" panose="02000803000000000000" pitchFamily="2" charset="-79"/>
                <a:ea typeface="Hitchcut"/>
                <a:cs typeface="Trashim CLM" panose="02000803000000000000" pitchFamily="2" charset="-79"/>
                <a:sym typeface="Hitchcut"/>
              </a:rPr>
              <a:t>ברכות אחרונות</a:t>
            </a:r>
            <a:endParaRPr lang="en-US" sz="3200" dirty="0">
              <a:latin typeface="Trashim CLM" panose="02000803000000000000" pitchFamily="2" charset="-79"/>
              <a:ea typeface="Hitchcut"/>
              <a:cs typeface="Trashim CLM" panose="02000803000000000000" pitchFamily="2" charset="-79"/>
              <a:sym typeface="Hitchcut"/>
            </a:endParaRPr>
          </a:p>
        </p:txBody>
      </p:sp>
      <p:sp>
        <p:nvSpPr>
          <p:cNvPr id="15" name="TextBox 14">
            <a:extLst>
              <a:ext uri="{FF2B5EF4-FFF2-40B4-BE49-F238E27FC236}">
                <a16:creationId xmlns:a16="http://schemas.microsoft.com/office/drawing/2014/main" id="{8390FF4D-AE10-7C75-BEC8-0F18B00411DE}"/>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14" name="תמונה 13">
            <a:extLst>
              <a:ext uri="{FF2B5EF4-FFF2-40B4-BE49-F238E27FC236}">
                <a16:creationId xmlns:a16="http://schemas.microsoft.com/office/drawing/2014/main" id="{70C22913-0316-3D25-B10B-780CEB567F84}"/>
              </a:ext>
            </a:extLst>
          </p:cNvPr>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tretch>
            <a:fillRect/>
          </a:stretch>
        </p:blipFill>
        <p:spPr>
          <a:xfrm>
            <a:off x="3120080" y="816464"/>
            <a:ext cx="4452550" cy="1418913"/>
          </a:xfrm>
          <a:prstGeom prst="rect">
            <a:avLst/>
          </a:prstGeom>
        </p:spPr>
      </p:pic>
      <p:pic>
        <p:nvPicPr>
          <p:cNvPr id="19" name="תמונה 18">
            <a:extLst>
              <a:ext uri="{FF2B5EF4-FFF2-40B4-BE49-F238E27FC236}">
                <a16:creationId xmlns:a16="http://schemas.microsoft.com/office/drawing/2014/main" id="{7EEF69A8-7D61-9201-56F9-CFA919137D5D}"/>
              </a:ext>
            </a:extLst>
          </p:cNvPr>
          <p:cNvPicPr>
            <a:picLocks noChangeAspect="1"/>
          </p:cNvPicPr>
          <p:nvPr/>
        </p:nvPicPr>
        <p:blipFill>
          <a:blip r:embed="rId13">
            <a:duotone>
              <a:schemeClr val="accent5">
                <a:shade val="45000"/>
                <a:satMod val="135000"/>
              </a:schemeClr>
              <a:prstClr val="white"/>
            </a:duotone>
          </a:blip>
          <a:stretch>
            <a:fillRect/>
          </a:stretch>
        </p:blipFill>
        <p:spPr>
          <a:xfrm flipH="1">
            <a:off x="11320902" y="235214"/>
            <a:ext cx="6099076" cy="1607550"/>
          </a:xfrm>
          <a:prstGeom prst="rect">
            <a:avLst/>
          </a:prstGeom>
        </p:spPr>
      </p:pic>
      <p:sp>
        <p:nvSpPr>
          <p:cNvPr id="22" name="תיבת טקסט 21">
            <a:extLst>
              <a:ext uri="{FF2B5EF4-FFF2-40B4-BE49-F238E27FC236}">
                <a16:creationId xmlns:a16="http://schemas.microsoft.com/office/drawing/2014/main" id="{55FCC691-ED2D-1B27-907E-F613CB983E98}"/>
              </a:ext>
            </a:extLst>
          </p:cNvPr>
          <p:cNvSpPr txBox="1"/>
          <p:nvPr/>
        </p:nvSpPr>
        <p:spPr>
          <a:xfrm>
            <a:off x="2726101" y="1154271"/>
            <a:ext cx="5478875" cy="508473"/>
          </a:xfrm>
          <a:prstGeom prst="rect">
            <a:avLst/>
          </a:prstGeom>
          <a:noFill/>
        </p:spPr>
        <p:txBody>
          <a:bodyPr wrap="square">
            <a:spAutoFit/>
          </a:bodyPr>
          <a:lstStyle/>
          <a:p>
            <a:pPr algn="ctr" rtl="1">
              <a:lnSpc>
                <a:spcPct val="107000"/>
              </a:lnSpc>
              <a:spcAft>
                <a:spcPts val="800"/>
              </a:spcAft>
              <a:buNone/>
            </a:pPr>
            <a:r>
              <a:rPr lang="he-IL" sz="2600" kern="100" dirty="0">
                <a:latin typeface="Varela Round" panose="00000500000000000000" pitchFamily="2" charset="-79"/>
                <a:ea typeface="Calibri" panose="020F0502020204030204" pitchFamily="34" charset="0"/>
                <a:cs typeface="Varela Round" panose="00000500000000000000" pitchFamily="2" charset="-79"/>
              </a:rPr>
              <a:t>אוי! </a:t>
            </a:r>
            <a:r>
              <a:rPr lang="he-IL" sz="2600" kern="100" dirty="0" err="1">
                <a:latin typeface="Varela Round" panose="00000500000000000000" pitchFamily="2" charset="-79"/>
                <a:ea typeface="Calibri" panose="020F0502020204030204" pitchFamily="34" charset="0"/>
                <a:cs typeface="Varela Round" panose="00000500000000000000" pitchFamily="2" charset="-79"/>
              </a:rPr>
              <a:t>הכל</a:t>
            </a:r>
            <a:r>
              <a:rPr lang="he-IL" sz="2600" kern="100" dirty="0">
                <a:latin typeface="Varela Round" panose="00000500000000000000" pitchFamily="2" charset="-79"/>
                <a:ea typeface="Calibri" panose="020F0502020204030204" pitchFamily="34" charset="0"/>
                <a:cs typeface="Varela Round" panose="00000500000000000000" pitchFamily="2" charset="-79"/>
              </a:rPr>
              <a:t> בסדר איתך?</a:t>
            </a:r>
            <a:endParaRPr lang="en-US" sz="2600" kern="100" dirty="0">
              <a:latin typeface="Varela Round" panose="00000500000000000000" pitchFamily="2" charset="-79"/>
              <a:ea typeface="Calibri" panose="020F0502020204030204" pitchFamily="34" charset="0"/>
              <a:cs typeface="Varela Round" panose="00000500000000000000" pitchFamily="2" charset="-79"/>
            </a:endParaRPr>
          </a:p>
        </p:txBody>
      </p:sp>
      <p:sp>
        <p:nvSpPr>
          <p:cNvPr id="17" name="תיבת טקסט 16">
            <a:extLst>
              <a:ext uri="{FF2B5EF4-FFF2-40B4-BE49-F238E27FC236}">
                <a16:creationId xmlns:a16="http://schemas.microsoft.com/office/drawing/2014/main" id="{BF8C9C35-59FB-3F5F-34CD-0B7DB8313900}"/>
              </a:ext>
            </a:extLst>
          </p:cNvPr>
          <p:cNvSpPr txBox="1"/>
          <p:nvPr/>
        </p:nvSpPr>
        <p:spPr>
          <a:xfrm>
            <a:off x="11744670" y="538616"/>
            <a:ext cx="4307780" cy="892552"/>
          </a:xfrm>
          <a:prstGeom prst="rect">
            <a:avLst/>
          </a:prstGeom>
          <a:noFill/>
        </p:spPr>
        <p:txBody>
          <a:bodyPr wrap="square">
            <a:spAutoFit/>
          </a:bodyPr>
          <a:lstStyle/>
          <a:p>
            <a:pPr algn="ctr" rtl="1"/>
            <a:r>
              <a:rPr lang="he-IL" sz="2600" dirty="0">
                <a:latin typeface="Varela Round" panose="00000500000000000000" pitchFamily="2" charset="-79"/>
                <a:cs typeface="Varela Round" panose="00000500000000000000" pitchFamily="2" charset="-79"/>
              </a:rPr>
              <a:t>אח!! נתקעתי באבן הזאת ונפלתי על משהו דוקר!</a:t>
            </a:r>
            <a:endParaRPr lang="en-US" sz="2600" dirty="0">
              <a:latin typeface="Varela Round" panose="00000500000000000000" pitchFamily="2" charset="-79"/>
              <a:cs typeface="Varela Round" panose="00000500000000000000" pitchFamily="2" charset="-79"/>
            </a:endParaRPr>
          </a:p>
        </p:txBody>
      </p:sp>
      <p:pic>
        <p:nvPicPr>
          <p:cNvPr id="25" name="תמונה 24">
            <a:extLst>
              <a:ext uri="{FF2B5EF4-FFF2-40B4-BE49-F238E27FC236}">
                <a16:creationId xmlns:a16="http://schemas.microsoft.com/office/drawing/2014/main" id="{1A6D25C1-5BB6-EDE0-C191-3F004944062E}"/>
              </a:ext>
            </a:extLst>
          </p:cNvPr>
          <p:cNvPicPr>
            <a:picLocks noChangeAspect="1"/>
          </p:cNvPicPr>
          <p:nvPr/>
        </p:nvPicPr>
        <p:blipFill>
          <a:blip r:embed="rId13">
            <a:duotone>
              <a:schemeClr val="accent5">
                <a:shade val="45000"/>
                <a:satMod val="135000"/>
              </a:schemeClr>
              <a:prstClr val="white"/>
            </a:duotone>
          </a:blip>
          <a:stretch>
            <a:fillRect/>
          </a:stretch>
        </p:blipFill>
        <p:spPr>
          <a:xfrm flipH="1">
            <a:off x="9870177" y="5724387"/>
            <a:ext cx="6047425" cy="1792863"/>
          </a:xfrm>
          <a:prstGeom prst="rect">
            <a:avLst/>
          </a:prstGeom>
        </p:spPr>
      </p:pic>
      <p:sp>
        <p:nvSpPr>
          <p:cNvPr id="26" name="תיבת טקסט 25">
            <a:extLst>
              <a:ext uri="{FF2B5EF4-FFF2-40B4-BE49-F238E27FC236}">
                <a16:creationId xmlns:a16="http://schemas.microsoft.com/office/drawing/2014/main" id="{303812A8-1EA2-0ED8-6EFB-F1A4F4A66B41}"/>
              </a:ext>
            </a:extLst>
          </p:cNvPr>
          <p:cNvSpPr txBox="1"/>
          <p:nvPr/>
        </p:nvSpPr>
        <p:spPr>
          <a:xfrm>
            <a:off x="9972505" y="5977484"/>
            <a:ext cx="4968956" cy="1364733"/>
          </a:xfrm>
          <a:prstGeom prst="rect">
            <a:avLst/>
          </a:prstGeom>
          <a:noFill/>
        </p:spPr>
        <p:txBody>
          <a:bodyPr wrap="square">
            <a:spAutoFit/>
          </a:bodyPr>
          <a:lstStyle/>
          <a:p>
            <a:pPr algn="ctr" rtl="1">
              <a:lnSpc>
                <a:spcPct val="107000"/>
              </a:lnSpc>
              <a:spcAft>
                <a:spcPts val="800"/>
              </a:spcAft>
              <a:buNone/>
            </a:pPr>
            <a:r>
              <a:rPr lang="he-IL" sz="2600" kern="100" dirty="0">
                <a:latin typeface="Varela Round" panose="00000500000000000000" pitchFamily="2" charset="-79"/>
                <a:ea typeface="Calibri" panose="020F0502020204030204" pitchFamily="34" charset="0"/>
                <a:cs typeface="Varela Round" panose="00000500000000000000" pitchFamily="2" charset="-79"/>
              </a:rPr>
              <a:t>וואו! נס שלא שברתי אותו יותר! ותראה, יש עליו אותיות של כתב עברי עתיק! </a:t>
            </a:r>
            <a:endParaRPr lang="en-US" sz="26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27" name="תמונה 26">
            <a:extLst>
              <a:ext uri="{FF2B5EF4-FFF2-40B4-BE49-F238E27FC236}">
                <a16:creationId xmlns:a16="http://schemas.microsoft.com/office/drawing/2014/main" id="{FA479789-511B-5AA4-EAB8-D1D8B128E186}"/>
              </a:ext>
            </a:extLst>
          </p:cNvPr>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tretch>
            <a:fillRect/>
          </a:stretch>
        </p:blipFill>
        <p:spPr>
          <a:xfrm>
            <a:off x="2377685" y="4606536"/>
            <a:ext cx="5851915" cy="1896940"/>
          </a:xfrm>
          <a:prstGeom prst="rect">
            <a:avLst/>
          </a:prstGeom>
        </p:spPr>
      </p:pic>
      <p:sp>
        <p:nvSpPr>
          <p:cNvPr id="28" name="תיבת טקסט 27">
            <a:extLst>
              <a:ext uri="{FF2B5EF4-FFF2-40B4-BE49-F238E27FC236}">
                <a16:creationId xmlns:a16="http://schemas.microsoft.com/office/drawing/2014/main" id="{F251E52E-6619-6A21-2B9F-A5F7AB3B5B8A}"/>
              </a:ext>
            </a:extLst>
          </p:cNvPr>
          <p:cNvSpPr txBox="1"/>
          <p:nvPr/>
        </p:nvSpPr>
        <p:spPr>
          <a:xfrm>
            <a:off x="3849475" y="4705187"/>
            <a:ext cx="3751481" cy="1364733"/>
          </a:xfrm>
          <a:prstGeom prst="rect">
            <a:avLst/>
          </a:prstGeom>
          <a:noFill/>
        </p:spPr>
        <p:txBody>
          <a:bodyPr wrap="square">
            <a:spAutoFit/>
          </a:bodyPr>
          <a:lstStyle/>
          <a:p>
            <a:pPr algn="ctr" rtl="1">
              <a:lnSpc>
                <a:spcPct val="107000"/>
              </a:lnSpc>
              <a:spcAft>
                <a:spcPts val="800"/>
              </a:spcAft>
              <a:buNone/>
            </a:pPr>
            <a:r>
              <a:rPr lang="he-IL" sz="2600" kern="100" dirty="0">
                <a:latin typeface="Varela Round" panose="00000500000000000000" pitchFamily="2" charset="-79"/>
                <a:ea typeface="Calibri" panose="020F0502020204030204" pitchFamily="34" charset="0"/>
                <a:cs typeface="Varela Round" panose="00000500000000000000" pitchFamily="2" charset="-79"/>
              </a:rPr>
              <a:t>ארכיאולוג נהיית לי! איך הצלחת ליפול בדיוק על חרס שבור עתיק?</a:t>
            </a:r>
            <a:endParaRPr lang="en-US" sz="26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2" name="תמונה 1">
            <a:extLst>
              <a:ext uri="{FF2B5EF4-FFF2-40B4-BE49-F238E27FC236}">
                <a16:creationId xmlns:a16="http://schemas.microsoft.com/office/drawing/2014/main" id="{2110A8D6-AC10-3186-634B-C5075877C640}"/>
              </a:ext>
            </a:extLst>
          </p:cNvPr>
          <p:cNvPicPr>
            <a:picLocks noChangeAspect="1"/>
          </p:cNvPicPr>
          <p:nvPr/>
        </p:nvPicPr>
        <p:blipFill>
          <a:blip r:embed="rId13">
            <a:duotone>
              <a:schemeClr val="accent5">
                <a:shade val="45000"/>
                <a:satMod val="135000"/>
              </a:schemeClr>
              <a:prstClr val="white"/>
            </a:duotone>
          </a:blip>
          <a:stretch>
            <a:fillRect/>
          </a:stretch>
        </p:blipFill>
        <p:spPr>
          <a:xfrm flipH="1">
            <a:off x="9779235" y="3350789"/>
            <a:ext cx="7953939" cy="2096441"/>
          </a:xfrm>
          <a:prstGeom prst="rect">
            <a:avLst/>
          </a:prstGeom>
        </p:spPr>
      </p:pic>
      <p:sp>
        <p:nvSpPr>
          <p:cNvPr id="5" name="תיבת טקסט 4">
            <a:extLst>
              <a:ext uri="{FF2B5EF4-FFF2-40B4-BE49-F238E27FC236}">
                <a16:creationId xmlns:a16="http://schemas.microsoft.com/office/drawing/2014/main" id="{BD5C8018-EF4A-12D9-850D-A556FBDB767A}"/>
              </a:ext>
            </a:extLst>
          </p:cNvPr>
          <p:cNvSpPr txBox="1"/>
          <p:nvPr/>
        </p:nvSpPr>
        <p:spPr>
          <a:xfrm>
            <a:off x="9922888" y="3645546"/>
            <a:ext cx="6460112" cy="936603"/>
          </a:xfrm>
          <a:prstGeom prst="rect">
            <a:avLst/>
          </a:prstGeom>
          <a:noFill/>
        </p:spPr>
        <p:txBody>
          <a:bodyPr wrap="square">
            <a:spAutoFit/>
          </a:bodyPr>
          <a:lstStyle/>
          <a:p>
            <a:pPr algn="ctr" rtl="1">
              <a:lnSpc>
                <a:spcPct val="107000"/>
              </a:lnSpc>
              <a:spcAft>
                <a:spcPts val="800"/>
              </a:spcAft>
              <a:buNone/>
            </a:pPr>
            <a:r>
              <a:rPr lang="he-IL" sz="2600" kern="100" dirty="0">
                <a:latin typeface="Varela Round" panose="00000500000000000000" pitchFamily="2" charset="-79"/>
                <a:ea typeface="Calibri" panose="020F0502020204030204" pitchFamily="34" charset="0"/>
                <a:cs typeface="Varela Round" panose="00000500000000000000" pitchFamily="2" charset="-79"/>
              </a:rPr>
              <a:t>כן, אני בסדר, רק קצת כואבת לי הרגל. אבל מה זה הדבר הדוקר הזה?</a:t>
            </a:r>
            <a:endParaRPr lang="en-US" sz="2600" kern="100" dirty="0">
              <a:latin typeface="Varela Round" panose="00000500000000000000" pitchFamily="2" charset="-79"/>
              <a:ea typeface="Calibri" panose="020F0502020204030204" pitchFamily="34" charset="0"/>
              <a:cs typeface="Varela Round" panose="00000500000000000000" pitchFamily="2" charset="-79"/>
            </a:endParaRPr>
          </a:p>
        </p:txBody>
      </p:sp>
      <p:grpSp>
        <p:nvGrpSpPr>
          <p:cNvPr id="7" name="קבוצה 6">
            <a:extLst>
              <a:ext uri="{FF2B5EF4-FFF2-40B4-BE49-F238E27FC236}">
                <a16:creationId xmlns:a16="http://schemas.microsoft.com/office/drawing/2014/main" id="{804A4101-5482-B61E-5FC2-53726A5E2832}"/>
              </a:ext>
            </a:extLst>
          </p:cNvPr>
          <p:cNvGrpSpPr/>
          <p:nvPr/>
        </p:nvGrpSpPr>
        <p:grpSpPr>
          <a:xfrm>
            <a:off x="2076741" y="571500"/>
            <a:ext cx="2377082" cy="2001221"/>
            <a:chOff x="1632385" y="962425"/>
            <a:chExt cx="1655026" cy="1486100"/>
          </a:xfrm>
        </p:grpSpPr>
        <p:sp>
          <p:nvSpPr>
            <p:cNvPr id="8" name="אליפסה 7">
              <a:extLst>
                <a:ext uri="{FF2B5EF4-FFF2-40B4-BE49-F238E27FC236}">
                  <a16:creationId xmlns:a16="http://schemas.microsoft.com/office/drawing/2014/main" id="{DB55AA64-A1EA-C930-A244-5E661DF2A8F9}"/>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9" name="תמונה 8">
              <a:extLst>
                <a:ext uri="{FF2B5EF4-FFF2-40B4-BE49-F238E27FC236}">
                  <a16:creationId xmlns:a16="http://schemas.microsoft.com/office/drawing/2014/main" id="{75A775A1-F720-9EDC-6FDD-2BE2FD8A1983}"/>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pic>
        <p:nvPicPr>
          <p:cNvPr id="16" name="תמונה 15">
            <a:extLst>
              <a:ext uri="{FF2B5EF4-FFF2-40B4-BE49-F238E27FC236}">
                <a16:creationId xmlns:a16="http://schemas.microsoft.com/office/drawing/2014/main" id="{B05215AB-8EEF-3661-ACFB-6E0683E939CE}"/>
              </a:ext>
            </a:extLst>
          </p:cNvPr>
          <p:cNvPicPr>
            <a:picLocks noChangeAspect="1"/>
          </p:cNvPicPr>
          <p:nvPr/>
        </p:nvPicPr>
        <p:blipFill>
          <a:blip r:embed="rId15"/>
          <a:stretch>
            <a:fillRect/>
          </a:stretch>
        </p:blipFill>
        <p:spPr>
          <a:xfrm>
            <a:off x="15722648" y="-194554"/>
            <a:ext cx="2402032" cy="2158171"/>
          </a:xfrm>
          <a:prstGeom prst="rect">
            <a:avLst/>
          </a:prstGeom>
        </p:spPr>
      </p:pic>
      <p:pic>
        <p:nvPicPr>
          <p:cNvPr id="18" name="תמונה 17">
            <a:extLst>
              <a:ext uri="{FF2B5EF4-FFF2-40B4-BE49-F238E27FC236}">
                <a16:creationId xmlns:a16="http://schemas.microsoft.com/office/drawing/2014/main" id="{33535243-6F5B-A9F4-47DF-C2D5D82328C6}"/>
              </a:ext>
            </a:extLst>
          </p:cNvPr>
          <p:cNvPicPr>
            <a:picLocks noChangeAspect="1"/>
          </p:cNvPicPr>
          <p:nvPr/>
        </p:nvPicPr>
        <p:blipFill>
          <a:blip r:embed="rId15"/>
          <a:stretch>
            <a:fillRect/>
          </a:stretch>
        </p:blipFill>
        <p:spPr>
          <a:xfrm>
            <a:off x="16065963" y="3186474"/>
            <a:ext cx="2402032" cy="2158171"/>
          </a:xfrm>
          <a:prstGeom prst="rect">
            <a:avLst/>
          </a:prstGeom>
          <a:effectLst>
            <a:glow rad="101600">
              <a:srgbClr val="FFFFFF">
                <a:alpha val="60000"/>
              </a:srgbClr>
            </a:glow>
          </a:effectLst>
        </p:spPr>
      </p:pic>
      <p:pic>
        <p:nvPicPr>
          <p:cNvPr id="20" name="תמונה 19">
            <a:extLst>
              <a:ext uri="{FF2B5EF4-FFF2-40B4-BE49-F238E27FC236}">
                <a16:creationId xmlns:a16="http://schemas.microsoft.com/office/drawing/2014/main" id="{89D6E4E3-0D08-B99B-3C5A-3B8E4402F8DB}"/>
              </a:ext>
            </a:extLst>
          </p:cNvPr>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tretch>
            <a:fillRect/>
          </a:stretch>
        </p:blipFill>
        <p:spPr>
          <a:xfrm>
            <a:off x="2746008" y="6577366"/>
            <a:ext cx="5319923" cy="1724491"/>
          </a:xfrm>
          <a:prstGeom prst="rect">
            <a:avLst/>
          </a:prstGeom>
        </p:spPr>
      </p:pic>
      <p:sp>
        <p:nvSpPr>
          <p:cNvPr id="21" name="תיבת טקסט 20">
            <a:extLst>
              <a:ext uri="{FF2B5EF4-FFF2-40B4-BE49-F238E27FC236}">
                <a16:creationId xmlns:a16="http://schemas.microsoft.com/office/drawing/2014/main" id="{C4470B0D-B86B-E794-7B4A-5927D34E97E1}"/>
              </a:ext>
            </a:extLst>
          </p:cNvPr>
          <p:cNvSpPr txBox="1"/>
          <p:nvPr/>
        </p:nvSpPr>
        <p:spPr>
          <a:xfrm>
            <a:off x="3951802" y="6662401"/>
            <a:ext cx="3751481" cy="1364733"/>
          </a:xfrm>
          <a:prstGeom prst="rect">
            <a:avLst/>
          </a:prstGeom>
          <a:noFill/>
        </p:spPr>
        <p:txBody>
          <a:bodyPr wrap="square">
            <a:spAutoFit/>
          </a:bodyPr>
          <a:lstStyle/>
          <a:p>
            <a:pPr algn="ctr" rtl="1">
              <a:lnSpc>
                <a:spcPct val="107000"/>
              </a:lnSpc>
              <a:spcAft>
                <a:spcPts val="800"/>
              </a:spcAft>
              <a:buNone/>
            </a:pPr>
            <a:r>
              <a:rPr lang="he-IL" sz="2600" kern="100" dirty="0">
                <a:latin typeface="Varela Round" panose="00000500000000000000" pitchFamily="2" charset="-79"/>
                <a:ea typeface="Calibri" panose="020F0502020204030204" pitchFamily="34" charset="0"/>
                <a:cs typeface="Varela Round" panose="00000500000000000000" pitchFamily="2" charset="-79"/>
              </a:rPr>
              <a:t>וזה נראה חלק מעוד משהו, אתה רואה? חלק מהאותיות חתוכות.</a:t>
            </a:r>
            <a:endParaRPr lang="en-US" sz="26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3" name="תמונה 2">
            <a:extLst>
              <a:ext uri="{FF2B5EF4-FFF2-40B4-BE49-F238E27FC236}">
                <a16:creationId xmlns:a16="http://schemas.microsoft.com/office/drawing/2014/main" id="{4A2E3D39-13AD-3E81-E2DF-EBD3896C935E}"/>
              </a:ext>
            </a:extLst>
          </p:cNvPr>
          <p:cNvPicPr>
            <a:picLocks noChangeAspect="1"/>
          </p:cNvPicPr>
          <p:nvPr/>
        </p:nvPicPr>
        <p:blipFill>
          <a:blip r:embed="rId13">
            <a:duotone>
              <a:schemeClr val="accent5">
                <a:shade val="45000"/>
                <a:satMod val="135000"/>
              </a:schemeClr>
              <a:prstClr val="white"/>
            </a:duotone>
          </a:blip>
          <a:stretch>
            <a:fillRect/>
          </a:stretch>
        </p:blipFill>
        <p:spPr>
          <a:xfrm flipH="1">
            <a:off x="8502699" y="7918466"/>
            <a:ext cx="7619055" cy="2096441"/>
          </a:xfrm>
          <a:prstGeom prst="rect">
            <a:avLst/>
          </a:prstGeom>
        </p:spPr>
      </p:pic>
      <p:sp>
        <p:nvSpPr>
          <p:cNvPr id="4" name="תיבת טקסט 3">
            <a:extLst>
              <a:ext uri="{FF2B5EF4-FFF2-40B4-BE49-F238E27FC236}">
                <a16:creationId xmlns:a16="http://schemas.microsoft.com/office/drawing/2014/main" id="{9E759542-5178-A4B1-6854-7B4728421CA8}"/>
              </a:ext>
            </a:extLst>
          </p:cNvPr>
          <p:cNvSpPr txBox="1"/>
          <p:nvPr/>
        </p:nvSpPr>
        <p:spPr>
          <a:xfrm>
            <a:off x="9155562" y="8240590"/>
            <a:ext cx="5544411" cy="936603"/>
          </a:xfrm>
          <a:prstGeom prst="rect">
            <a:avLst/>
          </a:prstGeom>
          <a:noFill/>
        </p:spPr>
        <p:txBody>
          <a:bodyPr wrap="square">
            <a:spAutoFit/>
          </a:bodyPr>
          <a:lstStyle/>
          <a:p>
            <a:pPr algn="ctr" rtl="1">
              <a:lnSpc>
                <a:spcPct val="107000"/>
              </a:lnSpc>
              <a:spcAft>
                <a:spcPts val="800"/>
              </a:spcAft>
              <a:buNone/>
            </a:pPr>
            <a:r>
              <a:rPr lang="he-IL" sz="2600" kern="100" dirty="0">
                <a:latin typeface="Varela Round" panose="00000500000000000000" pitchFamily="2" charset="-79"/>
                <a:ea typeface="Calibri" panose="020F0502020204030204" pitchFamily="34" charset="0"/>
                <a:cs typeface="Varela Round" panose="00000500000000000000" pitchFamily="2" charset="-79"/>
              </a:rPr>
              <a:t>בוא נחפש עוד חלקים, אולי הם מתחבאים כאן ליד!</a:t>
            </a:r>
            <a:endParaRPr lang="en-US" sz="26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6" name="תמונה 5">
            <a:extLst>
              <a:ext uri="{FF2B5EF4-FFF2-40B4-BE49-F238E27FC236}">
                <a16:creationId xmlns:a16="http://schemas.microsoft.com/office/drawing/2014/main" id="{B9F0CF83-6A1E-71E0-9E4A-E2874A7CEC3E}"/>
              </a:ext>
            </a:extLst>
          </p:cNvPr>
          <p:cNvPicPr>
            <a:picLocks noChangeAspect="1"/>
          </p:cNvPicPr>
          <p:nvPr/>
        </p:nvPicPr>
        <p:blipFill>
          <a:blip r:embed="rId15"/>
          <a:stretch>
            <a:fillRect/>
          </a:stretch>
        </p:blipFill>
        <p:spPr>
          <a:xfrm>
            <a:off x="14618198" y="5109077"/>
            <a:ext cx="2402032" cy="2158171"/>
          </a:xfrm>
          <a:prstGeom prst="rect">
            <a:avLst/>
          </a:prstGeom>
          <a:effectLst>
            <a:glow rad="101600">
              <a:srgbClr val="FFFFFF">
                <a:alpha val="60000"/>
              </a:srgbClr>
            </a:glow>
          </a:effectLst>
        </p:spPr>
      </p:pic>
      <p:pic>
        <p:nvPicPr>
          <p:cNvPr id="10" name="תמונה 9">
            <a:extLst>
              <a:ext uri="{FF2B5EF4-FFF2-40B4-BE49-F238E27FC236}">
                <a16:creationId xmlns:a16="http://schemas.microsoft.com/office/drawing/2014/main" id="{AE389575-2E77-512A-378D-B620E0A674B2}"/>
              </a:ext>
            </a:extLst>
          </p:cNvPr>
          <p:cNvPicPr>
            <a:picLocks noChangeAspect="1"/>
          </p:cNvPicPr>
          <p:nvPr/>
        </p:nvPicPr>
        <p:blipFill>
          <a:blip r:embed="rId15"/>
          <a:stretch>
            <a:fillRect/>
          </a:stretch>
        </p:blipFill>
        <p:spPr>
          <a:xfrm>
            <a:off x="14243845" y="7709704"/>
            <a:ext cx="2402032" cy="2158171"/>
          </a:xfrm>
          <a:prstGeom prst="rect">
            <a:avLst/>
          </a:prstGeom>
          <a:effectLst>
            <a:glow rad="101600">
              <a:srgbClr val="FFFFFF">
                <a:alpha val="60000"/>
              </a:srgbClr>
            </a:glow>
          </a:effectLst>
        </p:spPr>
      </p:pic>
      <p:grpSp>
        <p:nvGrpSpPr>
          <p:cNvPr id="12" name="קבוצה 11">
            <a:extLst>
              <a:ext uri="{FF2B5EF4-FFF2-40B4-BE49-F238E27FC236}">
                <a16:creationId xmlns:a16="http://schemas.microsoft.com/office/drawing/2014/main" id="{0C92C915-E7C6-D1CC-0E35-408C3175BB0D}"/>
              </a:ext>
            </a:extLst>
          </p:cNvPr>
          <p:cNvGrpSpPr/>
          <p:nvPr/>
        </p:nvGrpSpPr>
        <p:grpSpPr>
          <a:xfrm>
            <a:off x="1981803" y="4426857"/>
            <a:ext cx="2377082" cy="2001221"/>
            <a:chOff x="1632385" y="962425"/>
            <a:chExt cx="1655026" cy="1486100"/>
          </a:xfrm>
        </p:grpSpPr>
        <p:sp>
          <p:nvSpPr>
            <p:cNvPr id="13" name="אליפסה 12">
              <a:extLst>
                <a:ext uri="{FF2B5EF4-FFF2-40B4-BE49-F238E27FC236}">
                  <a16:creationId xmlns:a16="http://schemas.microsoft.com/office/drawing/2014/main" id="{A6181AC5-E96A-FE0B-0C96-20C5389E91B0}"/>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23" name="תמונה 22">
              <a:extLst>
                <a:ext uri="{FF2B5EF4-FFF2-40B4-BE49-F238E27FC236}">
                  <a16:creationId xmlns:a16="http://schemas.microsoft.com/office/drawing/2014/main" id="{D39F0D59-8169-9AD9-C96A-C0DF2EFB2BBA}"/>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grpSp>
        <p:nvGrpSpPr>
          <p:cNvPr id="24" name="קבוצה 23">
            <a:extLst>
              <a:ext uri="{FF2B5EF4-FFF2-40B4-BE49-F238E27FC236}">
                <a16:creationId xmlns:a16="http://schemas.microsoft.com/office/drawing/2014/main" id="{8C627E05-105A-C8FD-710F-E27CFA1B604A}"/>
              </a:ext>
            </a:extLst>
          </p:cNvPr>
          <p:cNvGrpSpPr/>
          <p:nvPr/>
        </p:nvGrpSpPr>
        <p:grpSpPr>
          <a:xfrm>
            <a:off x="2225285" y="6284054"/>
            <a:ext cx="2377082" cy="2001221"/>
            <a:chOff x="1632385" y="962425"/>
            <a:chExt cx="1655026" cy="1486100"/>
          </a:xfrm>
        </p:grpSpPr>
        <p:sp>
          <p:nvSpPr>
            <p:cNvPr id="29" name="אליפסה 28">
              <a:extLst>
                <a:ext uri="{FF2B5EF4-FFF2-40B4-BE49-F238E27FC236}">
                  <a16:creationId xmlns:a16="http://schemas.microsoft.com/office/drawing/2014/main" id="{555C0599-9608-34C9-9CCD-25035949FD9A}"/>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30" name="תמונה 29">
              <a:extLst>
                <a:ext uri="{FF2B5EF4-FFF2-40B4-BE49-F238E27FC236}">
                  <a16:creationId xmlns:a16="http://schemas.microsoft.com/office/drawing/2014/main" id="{0846067A-393E-EFE4-109E-A5D59B78E688}"/>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pic>
        <p:nvPicPr>
          <p:cNvPr id="35" name="תמונה 34">
            <a:extLst>
              <a:ext uri="{FF2B5EF4-FFF2-40B4-BE49-F238E27FC236}">
                <a16:creationId xmlns:a16="http://schemas.microsoft.com/office/drawing/2014/main" id="{B8FAF59F-81A7-C0C9-1D6B-BC8ACFB52B91}"/>
              </a:ext>
            </a:extLst>
          </p:cNvPr>
          <p:cNvPicPr>
            <a:picLocks noChangeAspect="1"/>
          </p:cNvPicPr>
          <p:nvPr/>
        </p:nvPicPr>
        <p:blipFill>
          <a:blip r:embed="rId16"/>
          <a:srcRect l="58974" t="43523"/>
          <a:stretch>
            <a:fillRect/>
          </a:stretch>
        </p:blipFill>
        <p:spPr>
          <a:xfrm rot="14705415">
            <a:off x="7313451" y="-1682573"/>
            <a:ext cx="5521878" cy="4275571"/>
          </a:xfrm>
          <a:prstGeom prst="rect">
            <a:avLst/>
          </a:prstGeom>
          <a:effectLst>
            <a:glow rad="584200">
              <a:srgbClr val="FFFFFF">
                <a:alpha val="80000"/>
              </a:srgbClr>
            </a:glow>
          </a:effectLst>
        </p:spPr>
      </p:pic>
      <p:sp>
        <p:nvSpPr>
          <p:cNvPr id="36" name="AutoShape 2" descr="‫🗯 בועת דיבור כועס מימין הורדת תמונות אימוג'י: תמונה גדולה ב-HD, תמונת  אנימציה וגרפיקה וקטורית | Emojiall‬‎">
            <a:extLst>
              <a:ext uri="{FF2B5EF4-FFF2-40B4-BE49-F238E27FC236}">
                <a16:creationId xmlns:a16="http://schemas.microsoft.com/office/drawing/2014/main" id="{7FACB179-7A94-6B1C-F096-2DB5F2AACD73}"/>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Tree>
    <p:extLst>
      <p:ext uri="{BB962C8B-B14F-4D97-AF65-F5344CB8AC3E}">
        <p14:creationId xmlns:p14="http://schemas.microsoft.com/office/powerpoint/2010/main" val="22406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3D639-E60F-7757-D19E-11DF8C41E196}"/>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2DB5ABC9-B8E7-2F06-A093-21FB991D7B99}"/>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1" y="-1"/>
            <a:ext cx="1668400" cy="10290927"/>
          </a:xfrm>
          <a:prstGeom prst="rect">
            <a:avLst/>
          </a:prstGeom>
        </p:spPr>
      </p:pic>
      <p:pic>
        <p:nvPicPr>
          <p:cNvPr id="7" name="תמונה 6" descr="תמונה שמכילה עיגול, קו, עיצוב&#10;&#10;תוכן בינה מלאכותית גנרטיבית עשוי להיות שגוי.">
            <a:extLst>
              <a:ext uri="{FF2B5EF4-FFF2-40B4-BE49-F238E27FC236}">
                <a16:creationId xmlns:a16="http://schemas.microsoft.com/office/drawing/2014/main" id="{DB79330D-37C8-CE9F-CF64-E8C2DFB8887A}"/>
              </a:ext>
            </a:extLst>
          </p:cNvPr>
          <p:cNvPicPr>
            <a:picLocks noChangeAspect="1"/>
          </p:cNvPicPr>
          <p:nvPr/>
        </p:nvPicPr>
        <p:blipFill>
          <a:blip r:embed="rId4"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73798" y="4008181"/>
            <a:ext cx="3127210" cy="3918458"/>
          </a:xfrm>
          <a:prstGeom prst="rect">
            <a:avLst/>
          </a:prstGeom>
        </p:spPr>
      </p:pic>
      <p:sp>
        <p:nvSpPr>
          <p:cNvPr id="8" name="אליפסה 7">
            <a:extLst>
              <a:ext uri="{FF2B5EF4-FFF2-40B4-BE49-F238E27FC236}">
                <a16:creationId xmlns:a16="http://schemas.microsoft.com/office/drawing/2014/main" id="{50DB931E-9B77-D96A-E887-1BD1F8BF792F}"/>
              </a:ext>
            </a:extLst>
          </p:cNvPr>
          <p:cNvSpPr/>
          <p:nvPr/>
        </p:nvSpPr>
        <p:spPr>
          <a:xfrm>
            <a:off x="708863" y="4920357"/>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14">
            <a:extLst>
              <a:ext uri="{FF2B5EF4-FFF2-40B4-BE49-F238E27FC236}">
                <a16:creationId xmlns:a16="http://schemas.microsoft.com/office/drawing/2014/main" id="{EE5ADAA4-E7B6-40D8-2593-06E1D4522EE8}"/>
              </a:ext>
            </a:extLst>
          </p:cNvPr>
          <p:cNvSpPr txBox="1"/>
          <p:nvPr/>
        </p:nvSpPr>
        <p:spPr>
          <a:xfrm>
            <a:off x="700245" y="5122299"/>
            <a:ext cx="173028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מבנה ברכת המזון</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3" name="TextBox 14">
            <a:extLst>
              <a:ext uri="{FF2B5EF4-FFF2-40B4-BE49-F238E27FC236}">
                <a16:creationId xmlns:a16="http://schemas.microsoft.com/office/drawing/2014/main" id="{2BBA2A95-CB59-1699-E204-DFC473F9CE2D}"/>
              </a:ext>
            </a:extLst>
          </p:cNvPr>
          <p:cNvSpPr txBox="1"/>
          <p:nvPr/>
        </p:nvSpPr>
        <p:spPr>
          <a:xfrm>
            <a:off x="787078" y="673055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3</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3" name="TextBox 14">
            <a:extLst>
              <a:ext uri="{FF2B5EF4-FFF2-40B4-BE49-F238E27FC236}">
                <a16:creationId xmlns:a16="http://schemas.microsoft.com/office/drawing/2014/main" id="{10B60AD4-D8EE-851C-D48B-6FDCDF54952D}"/>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17" name="תמונה 16">
            <a:extLst>
              <a:ext uri="{FF2B5EF4-FFF2-40B4-BE49-F238E27FC236}">
                <a16:creationId xmlns:a16="http://schemas.microsoft.com/office/drawing/2014/main" id="{5A2CF2DC-47AC-85A6-B272-BBA7BEDFE49E}"/>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backgroundRemoval t="14815" b="90463" l="20417" r="31094">
                        <a14:foregroundMark x1="28438" y1="39259" x2="28438" y2="46574"/>
                        <a14:foregroundMark x1="27760" y1="36019" x2="28646" y2="40556"/>
                        <a14:foregroundMark x1="25938" y1="56667" x2="23802" y2="82130"/>
                        <a14:foregroundMark x1="31094" y1="83611" x2="30104" y2="84259"/>
                        <a14:foregroundMark x1="21875" y1="38704" x2="21667" y2="46019"/>
                        <a14:foregroundMark x1="21667" y1="46019" x2="21250" y2="47870"/>
                        <a14:foregroundMark x1="26563" y1="38148" x2="24531" y2="36944"/>
                        <a14:foregroundMark x1="21458" y1="40185" x2="21094" y2="41019"/>
                        <a14:foregroundMark x1="28073" y1="29722" x2="27917" y2="25556"/>
                        <a14:foregroundMark x1="28385" y1="25093" x2="28438" y2="28889"/>
                        <a14:foregroundMark x1="27083" y1="86667" x2="23594" y2="86019"/>
                        <a14:foregroundMark x1="23594" y1="86019" x2="22760" y2="85000"/>
                        <a14:foregroundMark x1="28281" y1="64907" x2="28438" y2="81852"/>
                        <a14:foregroundMark x1="22188" y1="84259" x2="22760" y2="66667"/>
                        <a14:foregroundMark x1="26458" y1="78704" x2="26458" y2="67963"/>
                        <a14:foregroundMark x1="25729" y1="86296" x2="30469" y2="83796"/>
                        <a14:backgroundMark x1="21927" y1="80093" x2="21146" y2="80370"/>
                      </a14:backgroundRemoval>
                    </a14:imgEffect>
                  </a14:imgLayer>
                </a14:imgProps>
              </a:ext>
            </a:extLst>
          </a:blip>
          <a:srcRect l="19167" t="5439" r="68333"/>
          <a:stretch>
            <a:fillRect/>
          </a:stretch>
        </p:blipFill>
        <p:spPr>
          <a:xfrm flipH="1">
            <a:off x="13397175" y="1028700"/>
            <a:ext cx="2370900" cy="10088762"/>
          </a:xfrm>
          <a:prstGeom prst="rect">
            <a:avLst/>
          </a:prstGeom>
        </p:spPr>
      </p:pic>
      <p:sp>
        <p:nvSpPr>
          <p:cNvPr id="2" name="Freeform 5">
            <a:extLst>
              <a:ext uri="{FF2B5EF4-FFF2-40B4-BE49-F238E27FC236}">
                <a16:creationId xmlns:a16="http://schemas.microsoft.com/office/drawing/2014/main" id="{38B46FE3-DA84-C444-2C01-2C90D5D668B2}"/>
              </a:ext>
            </a:extLst>
          </p:cNvPr>
          <p:cNvSpPr/>
          <p:nvPr/>
        </p:nvSpPr>
        <p:spPr>
          <a:xfrm>
            <a:off x="14501219" y="453914"/>
            <a:ext cx="2743200" cy="1872116"/>
          </a:xfrm>
          <a:custGeom>
            <a:avLst/>
            <a:gdLst/>
            <a:ahLst/>
            <a:cxnLst/>
            <a:rect l="l" t="t" r="r" b="b"/>
            <a:pathLst>
              <a:path w="3900213" h="3549194">
                <a:moveTo>
                  <a:pt x="0" y="0"/>
                </a:moveTo>
                <a:lnTo>
                  <a:pt x="3900213" y="0"/>
                </a:lnTo>
                <a:lnTo>
                  <a:pt x="3900213" y="3549194"/>
                </a:lnTo>
                <a:lnTo>
                  <a:pt x="0" y="3549194"/>
                </a:lnTo>
                <a:lnTo>
                  <a:pt x="0" y="0"/>
                </a:lnTo>
                <a:close/>
              </a:path>
            </a:pathLst>
          </a:custGeom>
          <a:blipFill>
            <a:blip r:embed="rId8">
              <a:extLst>
                <a:ext uri="{96DAC541-7B7A-43D3-8B79-37D633B846F1}">
                  <asvg:svgBlip xmlns:asvg="http://schemas.microsoft.com/office/drawing/2016/SVG/main" r:embed="rId9"/>
                </a:ext>
              </a:extLst>
            </a:blip>
            <a:stretch>
              <a:fillRect/>
            </a:stretch>
          </a:blipFill>
          <a:effectLst>
            <a:innerShdw blurRad="114300">
              <a:prstClr val="black"/>
            </a:innerShdw>
          </a:effectLst>
        </p:spPr>
        <p:txBody>
          <a:bodyPr/>
          <a:lstStyle/>
          <a:p>
            <a:endParaRPr lang="he-IL"/>
          </a:p>
        </p:txBody>
      </p:sp>
      <p:sp>
        <p:nvSpPr>
          <p:cNvPr id="5" name="תיבת טקסט 4">
            <a:extLst>
              <a:ext uri="{FF2B5EF4-FFF2-40B4-BE49-F238E27FC236}">
                <a16:creationId xmlns:a16="http://schemas.microsoft.com/office/drawing/2014/main" id="{B6F3017B-89A8-E884-3A9A-BCE4C71FC785}"/>
              </a:ext>
            </a:extLst>
          </p:cNvPr>
          <p:cNvSpPr txBox="1"/>
          <p:nvPr/>
        </p:nvSpPr>
        <p:spPr>
          <a:xfrm>
            <a:off x="14483648" y="500769"/>
            <a:ext cx="2743199" cy="1851341"/>
          </a:xfrm>
          <a:prstGeom prst="rect">
            <a:avLst/>
          </a:prstGeom>
          <a:noFill/>
        </p:spPr>
        <p:txBody>
          <a:bodyPr wrap="square">
            <a:spAutoFit/>
          </a:bodyPr>
          <a:lstStyle/>
          <a:p>
            <a:pPr algn="ctr" rtl="1">
              <a:lnSpc>
                <a:spcPct val="107000"/>
              </a:lnSpc>
              <a:spcAft>
                <a:spcPts val="800"/>
              </a:spcAft>
              <a:buNone/>
            </a:pPr>
            <a:r>
              <a:rPr lang="he-IL" sz="5400" b="1" dirty="0">
                <a:latin typeface="Suez One" panose="00000500000000000000" pitchFamily="2" charset="-79"/>
                <a:cs typeface="Suez One" panose="00000500000000000000" pitchFamily="2" charset="-79"/>
              </a:rPr>
              <a:t>רחם - ירושלים</a:t>
            </a:r>
          </a:p>
        </p:txBody>
      </p:sp>
      <p:pic>
        <p:nvPicPr>
          <p:cNvPr id="6" name="גרפיקה 5" descr="תג 3 עם מילוי מלא">
            <a:extLst>
              <a:ext uri="{FF2B5EF4-FFF2-40B4-BE49-F238E27FC236}">
                <a16:creationId xmlns:a16="http://schemas.microsoft.com/office/drawing/2014/main" id="{A447E12A-F6FE-7A90-58BF-82DFE29E35E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059082" y="500769"/>
            <a:ext cx="962186" cy="962186"/>
          </a:xfrm>
          <a:prstGeom prst="rect">
            <a:avLst/>
          </a:prstGeom>
        </p:spPr>
      </p:pic>
      <p:sp>
        <p:nvSpPr>
          <p:cNvPr id="11" name="Freeform 9">
            <a:extLst>
              <a:ext uri="{FF2B5EF4-FFF2-40B4-BE49-F238E27FC236}">
                <a16:creationId xmlns:a16="http://schemas.microsoft.com/office/drawing/2014/main" id="{C87A9C72-1BC6-5DFF-84EB-3A7CECA74AB2}"/>
              </a:ext>
            </a:extLst>
          </p:cNvPr>
          <p:cNvSpPr/>
          <p:nvPr/>
        </p:nvSpPr>
        <p:spPr>
          <a:xfrm>
            <a:off x="2286000" y="1028700"/>
            <a:ext cx="10896600" cy="8839200"/>
          </a:xfrm>
          <a:custGeom>
            <a:avLst/>
            <a:gdLst/>
            <a:ahLst/>
            <a:cxnLst/>
            <a:rect l="l" t="t" r="r" b="b"/>
            <a:pathLst>
              <a:path w="4114800" h="4193427">
                <a:moveTo>
                  <a:pt x="0" y="0"/>
                </a:moveTo>
                <a:lnTo>
                  <a:pt x="4114800" y="0"/>
                </a:lnTo>
                <a:lnTo>
                  <a:pt x="4114800" y="4193427"/>
                </a:lnTo>
                <a:lnTo>
                  <a:pt x="0" y="41934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he-IL"/>
          </a:p>
        </p:txBody>
      </p:sp>
      <p:sp>
        <p:nvSpPr>
          <p:cNvPr id="12" name="תיבת טקסט 11">
            <a:extLst>
              <a:ext uri="{FF2B5EF4-FFF2-40B4-BE49-F238E27FC236}">
                <a16:creationId xmlns:a16="http://schemas.microsoft.com/office/drawing/2014/main" id="{494F8480-443A-AB53-104D-D6FDB9B3061D}"/>
              </a:ext>
            </a:extLst>
          </p:cNvPr>
          <p:cNvSpPr txBox="1"/>
          <p:nvPr/>
        </p:nvSpPr>
        <p:spPr>
          <a:xfrm>
            <a:off x="3657600" y="1914243"/>
            <a:ext cx="8643892" cy="6093976"/>
          </a:xfrm>
          <a:prstGeom prst="rect">
            <a:avLst/>
          </a:prstGeom>
          <a:noFill/>
        </p:spPr>
        <p:txBody>
          <a:bodyPr wrap="square">
            <a:spAutoFit/>
          </a:bodyPr>
          <a:lstStyle/>
          <a:p>
            <a:pPr algn="ctr" rtl="1"/>
            <a:r>
              <a:rPr lang="he-IL" sz="3000" dirty="0">
                <a:latin typeface="Varela Round" panose="00000500000000000000" pitchFamily="2" charset="-79"/>
                <a:cs typeface="Varela Round" panose="00000500000000000000" pitchFamily="2" charset="-79"/>
              </a:rPr>
              <a:t>ללחם יש טעם אחר. אולי בכלל אין לו טעם. אני כל כך עצוב שלא מתחשק לי לאכול שום דבר.</a:t>
            </a:r>
          </a:p>
          <a:p>
            <a:pPr algn="ctr" rtl="1"/>
            <a:endParaRPr lang="en-US" sz="3000" dirty="0">
              <a:latin typeface="Varela Round" panose="00000500000000000000" pitchFamily="2" charset="-79"/>
              <a:cs typeface="Varela Round" panose="00000500000000000000" pitchFamily="2" charset="-79"/>
            </a:endParaRPr>
          </a:p>
          <a:p>
            <a:pPr algn="ctr" rtl="1"/>
            <a:r>
              <a:rPr lang="he-IL" sz="3000" dirty="0">
                <a:latin typeface="Varela Round" panose="00000500000000000000" pitchFamily="2" charset="-79"/>
                <a:cs typeface="Varela Round" panose="00000500000000000000" pitchFamily="2" charset="-79"/>
              </a:rPr>
              <a:t>בברכת המזון אנחנו אומרים תודה לה' על הלחם, על המזון שהוא דואג לתת לנו, על הארץ הטובה שהוא נתן לנו, מבקשים ממנו שירחם על ירושלים ועל בית המקדש ושבית המקדש יישאר תמיד... </a:t>
            </a:r>
          </a:p>
          <a:p>
            <a:pPr algn="ctr" rtl="1"/>
            <a:endParaRPr lang="he-IL" sz="3000" dirty="0">
              <a:latin typeface="Varela Round" panose="00000500000000000000" pitchFamily="2" charset="-79"/>
              <a:cs typeface="Varela Round" panose="00000500000000000000" pitchFamily="2" charset="-79"/>
            </a:endParaRPr>
          </a:p>
          <a:p>
            <a:pPr algn="ctr" rtl="1"/>
            <a:r>
              <a:rPr lang="he-IL" sz="3000" dirty="0">
                <a:latin typeface="Varela Round" panose="00000500000000000000" pitchFamily="2" charset="-79"/>
                <a:cs typeface="Varela Round" panose="00000500000000000000" pitchFamily="2" charset="-79"/>
              </a:rPr>
              <a:t>אבל הוא נחרב. עכשיו שינו את הנוסח של הברכה השלישית, זאת שדוד המלך ושלמה המלך חיברו, ובמקום לבקש שבית המקדש יישאר תמיד בנוי, אנחנו מבקשים שהוא ייבנה בקרוב במהרה בימינו, אני כל כך מחכה!!</a:t>
            </a:r>
            <a:endParaRPr lang="en-US" sz="30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700380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86931-45C7-56B5-8ED8-3926C83ACA27}"/>
            </a:ext>
          </a:extLst>
        </p:cNvPr>
        <p:cNvGrpSpPr/>
        <p:nvPr/>
      </p:nvGrpSpPr>
      <p:grpSpPr>
        <a:xfrm>
          <a:off x="0" y="0"/>
          <a:ext cx="0" cy="0"/>
          <a:chOff x="0" y="0"/>
          <a:chExt cx="0" cy="0"/>
        </a:xfrm>
      </p:grpSpPr>
      <p:pic>
        <p:nvPicPr>
          <p:cNvPr id="18" name="תמונה 17">
            <a:extLst>
              <a:ext uri="{FF2B5EF4-FFF2-40B4-BE49-F238E27FC236}">
                <a16:creationId xmlns:a16="http://schemas.microsoft.com/office/drawing/2014/main" id="{993A0C52-5A11-111B-8204-D1F5A8EDE02F}"/>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1" y="-1"/>
            <a:ext cx="1668400" cy="10290927"/>
          </a:xfrm>
          <a:prstGeom prst="rect">
            <a:avLst/>
          </a:prstGeom>
        </p:spPr>
      </p:pic>
      <p:pic>
        <p:nvPicPr>
          <p:cNvPr id="19" name="תמונה 18" descr="תמונה שמכילה עיגול, קו, עיצוב&#10;&#10;תוכן בינה מלאכותית גנרטיבית עשוי להיות שגוי.">
            <a:extLst>
              <a:ext uri="{FF2B5EF4-FFF2-40B4-BE49-F238E27FC236}">
                <a16:creationId xmlns:a16="http://schemas.microsoft.com/office/drawing/2014/main" id="{A13E4C3B-E3EC-CA44-F48E-EC760E77F709}"/>
              </a:ext>
            </a:extLst>
          </p:cNvPr>
          <p:cNvPicPr>
            <a:picLocks noChangeAspect="1"/>
          </p:cNvPicPr>
          <p:nvPr/>
        </p:nvPicPr>
        <p:blipFill>
          <a:blip r:embed="rId4"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73798" y="4008181"/>
            <a:ext cx="3127210" cy="3918458"/>
          </a:xfrm>
          <a:prstGeom prst="rect">
            <a:avLst/>
          </a:prstGeom>
        </p:spPr>
      </p:pic>
      <p:sp>
        <p:nvSpPr>
          <p:cNvPr id="20" name="אליפסה 19">
            <a:extLst>
              <a:ext uri="{FF2B5EF4-FFF2-40B4-BE49-F238E27FC236}">
                <a16:creationId xmlns:a16="http://schemas.microsoft.com/office/drawing/2014/main" id="{C218A410-E718-CF7B-0FB9-A1616C25250F}"/>
              </a:ext>
            </a:extLst>
          </p:cNvPr>
          <p:cNvSpPr/>
          <p:nvPr/>
        </p:nvSpPr>
        <p:spPr>
          <a:xfrm>
            <a:off x="708863" y="4920357"/>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TextBox 14">
            <a:extLst>
              <a:ext uri="{FF2B5EF4-FFF2-40B4-BE49-F238E27FC236}">
                <a16:creationId xmlns:a16="http://schemas.microsoft.com/office/drawing/2014/main" id="{4F738E44-D190-F171-C823-14A3097EF15F}"/>
              </a:ext>
            </a:extLst>
          </p:cNvPr>
          <p:cNvSpPr txBox="1"/>
          <p:nvPr/>
        </p:nvSpPr>
        <p:spPr>
          <a:xfrm>
            <a:off x="700245" y="5122299"/>
            <a:ext cx="173028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מבנה ברכת המזון</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22" name="TextBox 14">
            <a:extLst>
              <a:ext uri="{FF2B5EF4-FFF2-40B4-BE49-F238E27FC236}">
                <a16:creationId xmlns:a16="http://schemas.microsoft.com/office/drawing/2014/main" id="{D4970D3F-6D4C-FCFF-D30A-B49ECF486DB7}"/>
              </a:ext>
            </a:extLst>
          </p:cNvPr>
          <p:cNvSpPr txBox="1"/>
          <p:nvPr/>
        </p:nvSpPr>
        <p:spPr>
          <a:xfrm>
            <a:off x="787078" y="673055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3</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3" name="TextBox 14">
            <a:extLst>
              <a:ext uri="{FF2B5EF4-FFF2-40B4-BE49-F238E27FC236}">
                <a16:creationId xmlns:a16="http://schemas.microsoft.com/office/drawing/2014/main" id="{FBB5EA68-E332-0B84-D6CF-99C259400C9D}"/>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2" name="Freeform 5">
            <a:extLst>
              <a:ext uri="{FF2B5EF4-FFF2-40B4-BE49-F238E27FC236}">
                <a16:creationId xmlns:a16="http://schemas.microsoft.com/office/drawing/2014/main" id="{AC704C73-4E39-1379-FE23-38CB817F5CBB}"/>
              </a:ext>
            </a:extLst>
          </p:cNvPr>
          <p:cNvSpPr/>
          <p:nvPr/>
        </p:nvSpPr>
        <p:spPr>
          <a:xfrm>
            <a:off x="14501219" y="453914"/>
            <a:ext cx="2743200" cy="1872116"/>
          </a:xfrm>
          <a:custGeom>
            <a:avLst/>
            <a:gdLst/>
            <a:ahLst/>
            <a:cxnLst/>
            <a:rect l="l" t="t" r="r" b="b"/>
            <a:pathLst>
              <a:path w="3900213" h="3549194">
                <a:moveTo>
                  <a:pt x="0" y="0"/>
                </a:moveTo>
                <a:lnTo>
                  <a:pt x="3900213" y="0"/>
                </a:lnTo>
                <a:lnTo>
                  <a:pt x="3900213" y="3549194"/>
                </a:lnTo>
                <a:lnTo>
                  <a:pt x="0" y="3549194"/>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innerShdw blurRad="114300">
              <a:prstClr val="black"/>
            </a:innerShdw>
          </a:effectLst>
        </p:spPr>
        <p:txBody>
          <a:bodyPr/>
          <a:lstStyle/>
          <a:p>
            <a:endParaRPr lang="he-IL"/>
          </a:p>
        </p:txBody>
      </p:sp>
      <p:sp>
        <p:nvSpPr>
          <p:cNvPr id="5" name="תיבת טקסט 4">
            <a:extLst>
              <a:ext uri="{FF2B5EF4-FFF2-40B4-BE49-F238E27FC236}">
                <a16:creationId xmlns:a16="http://schemas.microsoft.com/office/drawing/2014/main" id="{A6EB7190-AB1D-1A98-4374-8921CCF82249}"/>
              </a:ext>
            </a:extLst>
          </p:cNvPr>
          <p:cNvSpPr txBox="1"/>
          <p:nvPr/>
        </p:nvSpPr>
        <p:spPr>
          <a:xfrm>
            <a:off x="14483648" y="500769"/>
            <a:ext cx="2743199" cy="1851341"/>
          </a:xfrm>
          <a:prstGeom prst="rect">
            <a:avLst/>
          </a:prstGeom>
          <a:noFill/>
        </p:spPr>
        <p:txBody>
          <a:bodyPr wrap="square">
            <a:spAutoFit/>
          </a:bodyPr>
          <a:lstStyle/>
          <a:p>
            <a:pPr algn="ctr" rtl="1">
              <a:lnSpc>
                <a:spcPct val="107000"/>
              </a:lnSpc>
              <a:spcAft>
                <a:spcPts val="800"/>
              </a:spcAft>
              <a:buNone/>
            </a:pPr>
            <a:r>
              <a:rPr lang="he-IL" sz="5400" b="1" dirty="0">
                <a:latin typeface="Suez One" panose="00000500000000000000" pitchFamily="2" charset="-79"/>
                <a:cs typeface="Suez One" panose="00000500000000000000" pitchFamily="2" charset="-79"/>
              </a:rPr>
              <a:t>רחם - ירושלים</a:t>
            </a:r>
          </a:p>
        </p:txBody>
      </p:sp>
      <p:pic>
        <p:nvPicPr>
          <p:cNvPr id="6" name="גרפיקה 5" descr="תג 3 עם מילוי מלא">
            <a:extLst>
              <a:ext uri="{FF2B5EF4-FFF2-40B4-BE49-F238E27FC236}">
                <a16:creationId xmlns:a16="http://schemas.microsoft.com/office/drawing/2014/main" id="{A5BA66F5-04F4-2F6E-0182-394443F58C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059082" y="500769"/>
            <a:ext cx="962186" cy="962186"/>
          </a:xfrm>
          <a:prstGeom prst="rect">
            <a:avLst/>
          </a:prstGeom>
        </p:spPr>
      </p:pic>
      <p:pic>
        <p:nvPicPr>
          <p:cNvPr id="7" name="תמונה 6">
            <a:extLst>
              <a:ext uri="{FF2B5EF4-FFF2-40B4-BE49-F238E27FC236}">
                <a16:creationId xmlns:a16="http://schemas.microsoft.com/office/drawing/2014/main" id="{466E2026-220A-998D-C98E-04C179CB6702}"/>
              </a:ext>
            </a:extLst>
          </p:cNvPr>
          <p:cNvPicPr>
            <a:picLocks noChangeAspect="1"/>
          </p:cNvPicPr>
          <p:nvPr/>
        </p:nvPicPr>
        <p:blipFill>
          <a:blip r:embed="rId10"/>
          <a:stretch>
            <a:fillRect/>
          </a:stretch>
        </p:blipFill>
        <p:spPr>
          <a:xfrm>
            <a:off x="1203814" y="681796"/>
            <a:ext cx="12527123" cy="1562318"/>
          </a:xfrm>
          <a:prstGeom prst="rect">
            <a:avLst/>
          </a:prstGeom>
        </p:spPr>
      </p:pic>
      <p:pic>
        <p:nvPicPr>
          <p:cNvPr id="10" name="תמונה 9">
            <a:extLst>
              <a:ext uri="{FF2B5EF4-FFF2-40B4-BE49-F238E27FC236}">
                <a16:creationId xmlns:a16="http://schemas.microsoft.com/office/drawing/2014/main" id="{16F79904-F5C7-A397-65FE-C5AC3149C044}"/>
              </a:ext>
            </a:extLst>
          </p:cNvPr>
          <p:cNvPicPr>
            <a:picLocks noChangeAspect="1"/>
          </p:cNvPicPr>
          <p:nvPr/>
        </p:nvPicPr>
        <p:blipFill>
          <a:blip r:embed="rId11"/>
          <a:stretch>
            <a:fillRect/>
          </a:stretch>
        </p:blipFill>
        <p:spPr>
          <a:xfrm>
            <a:off x="3962400" y="2314010"/>
            <a:ext cx="12689071" cy="5763429"/>
          </a:xfrm>
          <a:prstGeom prst="rect">
            <a:avLst/>
          </a:prstGeom>
        </p:spPr>
      </p:pic>
      <p:pic>
        <p:nvPicPr>
          <p:cNvPr id="14" name="תמונה 13">
            <a:extLst>
              <a:ext uri="{FF2B5EF4-FFF2-40B4-BE49-F238E27FC236}">
                <a16:creationId xmlns:a16="http://schemas.microsoft.com/office/drawing/2014/main" id="{C380A56B-18EA-B6A3-BF44-54DAABE2F3F2}"/>
              </a:ext>
            </a:extLst>
          </p:cNvPr>
          <p:cNvPicPr>
            <a:picLocks noChangeAspect="1"/>
          </p:cNvPicPr>
          <p:nvPr/>
        </p:nvPicPr>
        <p:blipFill>
          <a:blip r:embed="rId12"/>
          <a:stretch>
            <a:fillRect/>
          </a:stretch>
        </p:blipFill>
        <p:spPr>
          <a:xfrm>
            <a:off x="4282098" y="8245085"/>
            <a:ext cx="12241333" cy="1676634"/>
          </a:xfrm>
          <a:prstGeom prst="rect">
            <a:avLst/>
          </a:prstGeom>
        </p:spPr>
      </p:pic>
      <p:sp>
        <p:nvSpPr>
          <p:cNvPr id="15" name="מלבן 14">
            <a:extLst>
              <a:ext uri="{FF2B5EF4-FFF2-40B4-BE49-F238E27FC236}">
                <a16:creationId xmlns:a16="http://schemas.microsoft.com/office/drawing/2014/main" id="{8AADBD3D-666B-4223-9219-47990ACE4FC6}"/>
              </a:ext>
            </a:extLst>
          </p:cNvPr>
          <p:cNvSpPr/>
          <p:nvPr/>
        </p:nvSpPr>
        <p:spPr>
          <a:xfrm>
            <a:off x="4374035" y="8980708"/>
            <a:ext cx="10844088" cy="1012383"/>
          </a:xfrm>
          <a:prstGeom prst="rect">
            <a:avLst/>
          </a:prstGeom>
          <a:solidFill>
            <a:srgbClr val="FFD181">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לבן 15">
            <a:extLst>
              <a:ext uri="{FF2B5EF4-FFF2-40B4-BE49-F238E27FC236}">
                <a16:creationId xmlns:a16="http://schemas.microsoft.com/office/drawing/2014/main" id="{2DEDF0C4-F1CB-B826-4FA3-51F09586DD04}"/>
              </a:ext>
            </a:extLst>
          </p:cNvPr>
          <p:cNvSpPr/>
          <p:nvPr/>
        </p:nvSpPr>
        <p:spPr>
          <a:xfrm>
            <a:off x="4374034" y="8218708"/>
            <a:ext cx="1523650" cy="1012383"/>
          </a:xfrm>
          <a:prstGeom prst="rect">
            <a:avLst/>
          </a:prstGeom>
          <a:solidFill>
            <a:srgbClr val="FFD181">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4" name="קבוצה 3">
            <a:extLst>
              <a:ext uri="{FF2B5EF4-FFF2-40B4-BE49-F238E27FC236}">
                <a16:creationId xmlns:a16="http://schemas.microsoft.com/office/drawing/2014/main" id="{8563A95F-C534-CF5D-2752-A05A3E442FEF}"/>
              </a:ext>
            </a:extLst>
          </p:cNvPr>
          <p:cNvGrpSpPr/>
          <p:nvPr/>
        </p:nvGrpSpPr>
        <p:grpSpPr>
          <a:xfrm>
            <a:off x="2722990" y="8724900"/>
            <a:ext cx="1430142" cy="1383538"/>
            <a:chOff x="4800600" y="407162"/>
            <a:chExt cx="9852238" cy="9531181"/>
          </a:xfrm>
        </p:grpSpPr>
        <p:sp>
          <p:nvSpPr>
            <p:cNvPr id="8" name="Freeform 4">
              <a:extLst>
                <a:ext uri="{FF2B5EF4-FFF2-40B4-BE49-F238E27FC236}">
                  <a16:creationId xmlns:a16="http://schemas.microsoft.com/office/drawing/2014/main" id="{C556C366-BC38-C913-B89B-2CAC396E3614}"/>
                </a:ext>
              </a:extLst>
            </p:cNvPr>
            <p:cNvSpPr/>
            <p:nvPr/>
          </p:nvSpPr>
          <p:spPr>
            <a:xfrm>
              <a:off x="9983616" y="407162"/>
              <a:ext cx="4497528" cy="4672757"/>
            </a:xfrm>
            <a:custGeom>
              <a:avLst/>
              <a:gdLst/>
              <a:ahLst/>
              <a:cxnLst/>
              <a:rect l="l" t="t" r="r" b="b"/>
              <a:pathLst>
                <a:path w="3756797" h="3903166">
                  <a:moveTo>
                    <a:pt x="0" y="0"/>
                  </a:moveTo>
                  <a:lnTo>
                    <a:pt x="3756797" y="0"/>
                  </a:lnTo>
                  <a:lnTo>
                    <a:pt x="3756797" y="3903166"/>
                  </a:lnTo>
                  <a:lnTo>
                    <a:pt x="0" y="3903166"/>
                  </a:lnTo>
                  <a:lnTo>
                    <a:pt x="0" y="0"/>
                  </a:lnTo>
                  <a:close/>
                </a:path>
              </a:pathLst>
            </a:custGeom>
            <a:blipFill>
              <a:blip r:embed="rId13">
                <a:extLst>
                  <a:ext uri="{96DAC541-7B7A-43D3-8B79-37D633B846F1}">
                    <asvg:svgBlip xmlns:asvg="http://schemas.microsoft.com/office/drawing/2016/SVG/main" r:embed="rId14"/>
                  </a:ext>
                </a:extLst>
              </a:blip>
              <a:stretch>
                <a:fillRect/>
              </a:stretch>
            </a:blipFill>
            <a:effectLst>
              <a:innerShdw blurRad="114300">
                <a:prstClr val="black"/>
              </a:innerShdw>
            </a:effectLst>
          </p:spPr>
          <p:txBody>
            <a:bodyPr/>
            <a:lstStyle/>
            <a:p>
              <a:endParaRPr lang="he-IL"/>
            </a:p>
          </p:txBody>
        </p:sp>
        <p:sp>
          <p:nvSpPr>
            <p:cNvPr id="11" name="Freeform 5">
              <a:extLst>
                <a:ext uri="{FF2B5EF4-FFF2-40B4-BE49-F238E27FC236}">
                  <a16:creationId xmlns:a16="http://schemas.microsoft.com/office/drawing/2014/main" id="{4DF42A4F-F371-4C73-C10D-F5DE316B444C}"/>
                </a:ext>
              </a:extLst>
            </p:cNvPr>
            <p:cNvSpPr/>
            <p:nvPr/>
          </p:nvSpPr>
          <p:spPr>
            <a:xfrm>
              <a:off x="9983616" y="5265586"/>
              <a:ext cx="4669222" cy="4672757"/>
            </a:xfrm>
            <a:custGeom>
              <a:avLst/>
              <a:gdLst/>
              <a:ahLst/>
              <a:cxnLst/>
              <a:rect l="l" t="t" r="r" b="b"/>
              <a:pathLst>
                <a:path w="3900213" h="3549194">
                  <a:moveTo>
                    <a:pt x="0" y="0"/>
                  </a:moveTo>
                  <a:lnTo>
                    <a:pt x="3900213" y="0"/>
                  </a:lnTo>
                  <a:lnTo>
                    <a:pt x="3900213" y="3549194"/>
                  </a:lnTo>
                  <a:lnTo>
                    <a:pt x="0" y="3549194"/>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innerShdw blurRad="114300">
                <a:prstClr val="black"/>
              </a:innerShdw>
            </a:effectLst>
          </p:spPr>
          <p:txBody>
            <a:bodyPr/>
            <a:lstStyle/>
            <a:p>
              <a:endParaRPr lang="he-IL"/>
            </a:p>
          </p:txBody>
        </p:sp>
        <p:sp>
          <p:nvSpPr>
            <p:cNvPr id="12" name="Freeform 6">
              <a:extLst>
                <a:ext uri="{FF2B5EF4-FFF2-40B4-BE49-F238E27FC236}">
                  <a16:creationId xmlns:a16="http://schemas.microsoft.com/office/drawing/2014/main" id="{1A94F9D6-9C77-B836-BDD6-FCDCCFB6DFCA}"/>
                </a:ext>
              </a:extLst>
            </p:cNvPr>
            <p:cNvSpPr/>
            <p:nvPr/>
          </p:nvSpPr>
          <p:spPr>
            <a:xfrm>
              <a:off x="4800600" y="4610409"/>
              <a:ext cx="4926119" cy="5327934"/>
            </a:xfrm>
            <a:custGeom>
              <a:avLst/>
              <a:gdLst/>
              <a:ahLst/>
              <a:cxnLst/>
              <a:rect l="l" t="t" r="r" b="b"/>
              <a:pathLst>
                <a:path w="4114800" h="4450437">
                  <a:moveTo>
                    <a:pt x="0" y="0"/>
                  </a:moveTo>
                  <a:lnTo>
                    <a:pt x="4114800" y="0"/>
                  </a:lnTo>
                  <a:lnTo>
                    <a:pt x="4114800" y="4450437"/>
                  </a:lnTo>
                  <a:lnTo>
                    <a:pt x="0" y="4450437"/>
                  </a:lnTo>
                  <a:lnTo>
                    <a:pt x="0" y="0"/>
                  </a:lnTo>
                  <a:close/>
                </a:path>
              </a:pathLst>
            </a:custGeom>
            <a:blipFill>
              <a:blip r:embed="rId15">
                <a:extLst>
                  <a:ext uri="{96DAC541-7B7A-43D3-8B79-37D633B846F1}">
                    <asvg:svgBlip xmlns:asvg="http://schemas.microsoft.com/office/drawing/2016/SVG/main" r:embed="rId16"/>
                  </a:ext>
                </a:extLst>
              </a:blip>
              <a:stretch>
                <a:fillRect/>
              </a:stretch>
            </a:blipFill>
            <a:effectLst>
              <a:innerShdw blurRad="114300">
                <a:prstClr val="black"/>
              </a:innerShdw>
            </a:effectLst>
          </p:spPr>
          <p:txBody>
            <a:bodyPr/>
            <a:lstStyle/>
            <a:p>
              <a:endParaRPr lang="he-IL"/>
            </a:p>
          </p:txBody>
        </p:sp>
        <p:sp>
          <p:nvSpPr>
            <p:cNvPr id="13" name="Freeform 7">
              <a:extLst>
                <a:ext uri="{FF2B5EF4-FFF2-40B4-BE49-F238E27FC236}">
                  <a16:creationId xmlns:a16="http://schemas.microsoft.com/office/drawing/2014/main" id="{12BDF89A-B073-5132-AA55-7DA4F854942D}"/>
                </a:ext>
              </a:extLst>
            </p:cNvPr>
            <p:cNvSpPr/>
            <p:nvPr/>
          </p:nvSpPr>
          <p:spPr>
            <a:xfrm>
              <a:off x="4800600" y="407162"/>
              <a:ext cx="4926119" cy="4002472"/>
            </a:xfrm>
            <a:custGeom>
              <a:avLst/>
              <a:gdLst/>
              <a:ahLst/>
              <a:cxnLst/>
              <a:rect l="l" t="t" r="r" b="b"/>
              <a:pathLst>
                <a:path w="4114800" h="3343275">
                  <a:moveTo>
                    <a:pt x="0" y="0"/>
                  </a:moveTo>
                  <a:lnTo>
                    <a:pt x="4114800" y="0"/>
                  </a:lnTo>
                  <a:lnTo>
                    <a:pt x="4114800" y="3343275"/>
                  </a:lnTo>
                  <a:lnTo>
                    <a:pt x="0" y="3343275"/>
                  </a:lnTo>
                  <a:lnTo>
                    <a:pt x="0" y="0"/>
                  </a:lnTo>
                  <a:close/>
                </a:path>
              </a:pathLst>
            </a:custGeom>
            <a:blipFill>
              <a:blip r:embed="rId17">
                <a:extLst>
                  <a:ext uri="{96DAC541-7B7A-43D3-8B79-37D633B846F1}">
                    <asvg:svgBlip xmlns:asvg="http://schemas.microsoft.com/office/drawing/2016/SVG/main" r:embed="rId18"/>
                  </a:ext>
                </a:extLst>
              </a:blip>
              <a:stretch>
                <a:fillRect/>
              </a:stretch>
            </a:blipFill>
            <a:effectLst>
              <a:innerShdw blurRad="114300">
                <a:prstClr val="black"/>
              </a:innerShdw>
            </a:effectLst>
          </p:spPr>
          <p:txBody>
            <a:bodyPr/>
            <a:lstStyle/>
            <a:p>
              <a:endParaRPr lang="he-IL"/>
            </a:p>
          </p:txBody>
        </p:sp>
      </p:grpSp>
      <p:pic>
        <p:nvPicPr>
          <p:cNvPr id="17" name="Picture 15">
            <a:hlinkClick r:id="rId19" action="ppaction://hlinksldjump"/>
            <a:extLst>
              <a:ext uri="{FF2B5EF4-FFF2-40B4-BE49-F238E27FC236}">
                <a16:creationId xmlns:a16="http://schemas.microsoft.com/office/drawing/2014/main" id="{AE7D9FDF-0A45-A8FA-4C69-F08441BA7E79}"/>
              </a:ext>
            </a:extLst>
          </p:cNvPr>
          <p:cNvPicPr>
            <a:picLocks noChangeAspect="1"/>
          </p:cNvPicPr>
          <p:nvPr/>
        </p:nvPicPr>
        <p:blipFill>
          <a:blip r:embed="rId20"/>
          <a:srcRect/>
          <a:stretch>
            <a:fillRect/>
          </a:stretch>
        </p:blipFill>
        <p:spPr>
          <a:xfrm>
            <a:off x="3033708" y="8708583"/>
            <a:ext cx="701040" cy="1752600"/>
          </a:xfrm>
          <a:prstGeom prst="rect">
            <a:avLst/>
          </a:prstGeom>
        </p:spPr>
      </p:pic>
    </p:spTree>
    <p:extLst>
      <p:ext uri="{BB962C8B-B14F-4D97-AF65-F5344CB8AC3E}">
        <p14:creationId xmlns:p14="http://schemas.microsoft.com/office/powerpoint/2010/main" val="3760464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1EA04-7DD2-D37B-275D-99A5CAA4C5EA}"/>
            </a:ext>
          </a:extLst>
        </p:cNvPr>
        <p:cNvGrpSpPr/>
        <p:nvPr/>
      </p:nvGrpSpPr>
      <p:grpSpPr>
        <a:xfrm>
          <a:off x="0" y="0"/>
          <a:ext cx="0" cy="0"/>
          <a:chOff x="0" y="0"/>
          <a:chExt cx="0" cy="0"/>
        </a:xfrm>
      </p:grpSpPr>
      <p:sp>
        <p:nvSpPr>
          <p:cNvPr id="3" name="TextBox 14">
            <a:extLst>
              <a:ext uri="{FF2B5EF4-FFF2-40B4-BE49-F238E27FC236}">
                <a16:creationId xmlns:a16="http://schemas.microsoft.com/office/drawing/2014/main" id="{07A158DB-849C-94B7-1197-E493764A4E1A}"/>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17" name="תמונה 16">
            <a:extLst>
              <a:ext uri="{FF2B5EF4-FFF2-40B4-BE49-F238E27FC236}">
                <a16:creationId xmlns:a16="http://schemas.microsoft.com/office/drawing/2014/main" id="{5C076DA4-CF64-B347-B4C0-6194CC901EAA}"/>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ackgroundRemoval t="14815" b="90463" l="20417" r="31094">
                        <a14:foregroundMark x1="28438" y1="39259" x2="28438" y2="46574"/>
                        <a14:foregroundMark x1="27760" y1="36019" x2="28646" y2="40556"/>
                        <a14:foregroundMark x1="25938" y1="56667" x2="23802" y2="82130"/>
                        <a14:foregroundMark x1="31094" y1="83611" x2="30104" y2="84259"/>
                        <a14:foregroundMark x1="21875" y1="38704" x2="21667" y2="46019"/>
                        <a14:foregroundMark x1="21667" y1="46019" x2="21250" y2="47870"/>
                        <a14:foregroundMark x1="26563" y1="38148" x2="24531" y2="36944"/>
                        <a14:foregroundMark x1="21458" y1="40185" x2="21094" y2="41019"/>
                        <a14:foregroundMark x1="28073" y1="29722" x2="27917" y2="25556"/>
                        <a14:foregroundMark x1="28385" y1="25093" x2="28438" y2="28889"/>
                        <a14:foregroundMark x1="27083" y1="86667" x2="23594" y2="86019"/>
                        <a14:foregroundMark x1="23594" y1="86019" x2="22760" y2="85000"/>
                        <a14:foregroundMark x1="28281" y1="64907" x2="28438" y2="81852"/>
                        <a14:foregroundMark x1="22188" y1="84259" x2="22760" y2="66667"/>
                        <a14:foregroundMark x1="26458" y1="78704" x2="26458" y2="67963"/>
                        <a14:foregroundMark x1="25729" y1="86296" x2="30469" y2="83796"/>
                        <a14:backgroundMark x1="21927" y1="80093" x2="21146" y2="80370"/>
                      </a14:backgroundRemoval>
                    </a14:imgEffect>
                  </a14:imgLayer>
                </a14:imgProps>
              </a:ext>
            </a:extLst>
          </a:blip>
          <a:srcRect l="19167" t="5439" r="68333"/>
          <a:stretch>
            <a:fillRect/>
          </a:stretch>
        </p:blipFill>
        <p:spPr>
          <a:xfrm flipH="1">
            <a:off x="13053592" y="1409700"/>
            <a:ext cx="2370900" cy="10088762"/>
          </a:xfrm>
          <a:prstGeom prst="rect">
            <a:avLst/>
          </a:prstGeom>
        </p:spPr>
      </p:pic>
      <p:sp>
        <p:nvSpPr>
          <p:cNvPr id="10" name="Freeform 13">
            <a:extLst>
              <a:ext uri="{FF2B5EF4-FFF2-40B4-BE49-F238E27FC236}">
                <a16:creationId xmlns:a16="http://schemas.microsoft.com/office/drawing/2014/main" id="{113C920F-9B1B-3F47-E2CA-E9A9B72A8E29}"/>
              </a:ext>
            </a:extLst>
          </p:cNvPr>
          <p:cNvSpPr/>
          <p:nvPr/>
        </p:nvSpPr>
        <p:spPr>
          <a:xfrm>
            <a:off x="2863508" y="198238"/>
            <a:ext cx="10866517" cy="10088761"/>
          </a:xfrm>
          <a:custGeom>
            <a:avLst/>
            <a:gdLst/>
            <a:ahLst/>
            <a:cxnLst/>
            <a:rect l="l" t="t" r="r" b="b"/>
            <a:pathLst>
              <a:path w="3034665" h="5143500">
                <a:moveTo>
                  <a:pt x="0" y="0"/>
                </a:moveTo>
                <a:lnTo>
                  <a:pt x="3034665" y="0"/>
                </a:lnTo>
                <a:lnTo>
                  <a:pt x="3034665" y="5143500"/>
                </a:lnTo>
                <a:lnTo>
                  <a:pt x="0" y="5143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e-IL"/>
          </a:p>
        </p:txBody>
      </p:sp>
      <p:sp>
        <p:nvSpPr>
          <p:cNvPr id="12" name="תיבת טקסט 11">
            <a:extLst>
              <a:ext uri="{FF2B5EF4-FFF2-40B4-BE49-F238E27FC236}">
                <a16:creationId xmlns:a16="http://schemas.microsoft.com/office/drawing/2014/main" id="{8AC054CF-3785-04FC-1A0C-7B2AEC439C96}"/>
              </a:ext>
            </a:extLst>
          </p:cNvPr>
          <p:cNvSpPr txBox="1"/>
          <p:nvPr/>
        </p:nvSpPr>
        <p:spPr>
          <a:xfrm>
            <a:off x="3906042" y="876300"/>
            <a:ext cx="7696200" cy="7478970"/>
          </a:xfrm>
          <a:prstGeom prst="rect">
            <a:avLst/>
          </a:prstGeom>
          <a:noFill/>
        </p:spPr>
        <p:txBody>
          <a:bodyPr wrap="square">
            <a:spAutoFit/>
          </a:bodyPr>
          <a:lstStyle/>
          <a:p>
            <a:pPr algn="ctr" rtl="1"/>
            <a:r>
              <a:rPr lang="he-IL" sz="3000" dirty="0">
                <a:latin typeface="Varela Round" panose="00000500000000000000" pitchFamily="2" charset="-79"/>
                <a:cs typeface="Varela Round" panose="00000500000000000000" pitchFamily="2" charset="-79"/>
              </a:rPr>
              <a:t>סוף סוף, אחרי כל כך הרבה שנים של ביזיון, סוף סוף קברו את הרוגי ביתר. אחרי שבית המקדש השני נחרב, בר כוכבא אסף את העם למרד והפסיד, והרומאים הרשעים לא הסכימו לקבור את כל ההרוגים! ועכשיו סוף סוף הם הסכימו. </a:t>
            </a:r>
          </a:p>
          <a:p>
            <a:pPr algn="ctr" rtl="1"/>
            <a:endParaRPr lang="he-IL" sz="3000" dirty="0">
              <a:latin typeface="Varela Round" panose="00000500000000000000" pitchFamily="2" charset="-79"/>
              <a:cs typeface="Varela Round" panose="00000500000000000000" pitchFamily="2" charset="-79"/>
            </a:endParaRPr>
          </a:p>
          <a:p>
            <a:pPr algn="ctr" rtl="1"/>
            <a:r>
              <a:rPr lang="he-IL" sz="3000" dirty="0">
                <a:latin typeface="Varela Round" panose="00000500000000000000" pitchFamily="2" charset="-79"/>
                <a:cs typeface="Varela Round" panose="00000500000000000000" pitchFamily="2" charset="-79"/>
              </a:rPr>
              <a:t>יש קצת נחמה בלב ואנחנו רוצים להודות על זה לה', ולהודות לו על עוד הרבה דברים שהוא נותן לנו כל הזמן. ברכת המזון זאת ההזדמנות!</a:t>
            </a:r>
          </a:p>
          <a:p>
            <a:pPr algn="ctr" rtl="1"/>
            <a:endParaRPr lang="en-US" sz="3000" dirty="0">
              <a:latin typeface="Varela Round" panose="00000500000000000000" pitchFamily="2" charset="-79"/>
              <a:cs typeface="Varela Round" panose="00000500000000000000" pitchFamily="2" charset="-79"/>
            </a:endParaRPr>
          </a:p>
          <a:p>
            <a:pPr algn="ctr" rtl="1"/>
            <a:r>
              <a:rPr lang="he-IL" sz="3000" dirty="0">
                <a:latin typeface="Varela Round" panose="00000500000000000000" pitchFamily="2" charset="-79"/>
                <a:cs typeface="Varela Round" panose="00000500000000000000" pitchFamily="2" charset="-79"/>
              </a:rPr>
              <a:t>וזו גם הזדמנות לשבח את ה' הרחמן שימלוך עלינו לעולם ועד, וגם לבקש עוד דברים, שתהיה לנו  פרנסה בכבוד, </a:t>
            </a:r>
            <a:r>
              <a:rPr lang="he-IL" sz="3000" dirty="0" err="1">
                <a:latin typeface="Varela Round" panose="00000500000000000000" pitchFamily="2" charset="-79"/>
                <a:cs typeface="Varela Round" panose="00000500000000000000" pitchFamily="2" charset="-79"/>
              </a:rPr>
              <a:t>ושיזכינו</a:t>
            </a:r>
            <a:r>
              <a:rPr lang="he-IL" sz="3000" dirty="0">
                <a:latin typeface="Varela Round" panose="00000500000000000000" pitchFamily="2" charset="-79"/>
                <a:cs typeface="Varela Round" panose="00000500000000000000" pitchFamily="2" charset="-79"/>
              </a:rPr>
              <a:t> כבר לימות המשיח!</a:t>
            </a:r>
            <a:endParaRPr lang="en-US" sz="3000" dirty="0">
              <a:latin typeface="Varela Round" panose="00000500000000000000" pitchFamily="2" charset="-79"/>
              <a:cs typeface="Varela Round" panose="00000500000000000000" pitchFamily="2" charset="-79"/>
            </a:endParaRPr>
          </a:p>
          <a:p>
            <a:pPr algn="ctr" rtl="1"/>
            <a:r>
              <a:rPr lang="he-IL" sz="3000" dirty="0">
                <a:latin typeface="Varela Round" panose="00000500000000000000" pitchFamily="2" charset="-79"/>
                <a:cs typeface="Varela Round" panose="00000500000000000000" pitchFamily="2" charset="-79"/>
              </a:rPr>
              <a:t>איפה הברכה שלמדנו? הברכה הרביעית והחדשה לברכת המזון!</a:t>
            </a:r>
            <a:endParaRPr lang="en-US" sz="3000" dirty="0">
              <a:latin typeface="Varela Round" panose="00000500000000000000" pitchFamily="2" charset="-79"/>
              <a:cs typeface="Varela Round" panose="00000500000000000000" pitchFamily="2" charset="-79"/>
            </a:endParaRPr>
          </a:p>
        </p:txBody>
      </p:sp>
      <p:sp>
        <p:nvSpPr>
          <p:cNvPr id="4" name="Freeform 6">
            <a:extLst>
              <a:ext uri="{FF2B5EF4-FFF2-40B4-BE49-F238E27FC236}">
                <a16:creationId xmlns:a16="http://schemas.microsoft.com/office/drawing/2014/main" id="{615F531D-5BF7-1F24-122E-C0503620637E}"/>
              </a:ext>
            </a:extLst>
          </p:cNvPr>
          <p:cNvSpPr/>
          <p:nvPr/>
        </p:nvSpPr>
        <p:spPr>
          <a:xfrm>
            <a:off x="13944600" y="493549"/>
            <a:ext cx="3276600" cy="2363951"/>
          </a:xfrm>
          <a:custGeom>
            <a:avLst/>
            <a:gdLst/>
            <a:ahLst/>
            <a:cxnLst/>
            <a:rect l="l" t="t" r="r" b="b"/>
            <a:pathLst>
              <a:path w="4114800" h="4450437">
                <a:moveTo>
                  <a:pt x="0" y="0"/>
                </a:moveTo>
                <a:lnTo>
                  <a:pt x="4114800" y="0"/>
                </a:lnTo>
                <a:lnTo>
                  <a:pt x="4114800" y="4450437"/>
                </a:lnTo>
                <a:lnTo>
                  <a:pt x="0" y="4450437"/>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innerShdw blurRad="114300">
              <a:prstClr val="black"/>
            </a:innerShdw>
          </a:effectLst>
        </p:spPr>
        <p:txBody>
          <a:bodyPr/>
          <a:lstStyle/>
          <a:p>
            <a:endParaRPr lang="he-IL"/>
          </a:p>
        </p:txBody>
      </p:sp>
      <p:sp>
        <p:nvSpPr>
          <p:cNvPr id="7" name="תיבת טקסט 6">
            <a:extLst>
              <a:ext uri="{FF2B5EF4-FFF2-40B4-BE49-F238E27FC236}">
                <a16:creationId xmlns:a16="http://schemas.microsoft.com/office/drawing/2014/main" id="{D3ECE456-381F-1745-1099-8E7B6641CDFF}"/>
              </a:ext>
            </a:extLst>
          </p:cNvPr>
          <p:cNvSpPr txBox="1"/>
          <p:nvPr/>
        </p:nvSpPr>
        <p:spPr>
          <a:xfrm>
            <a:off x="14084633" y="749853"/>
            <a:ext cx="2996534" cy="1851341"/>
          </a:xfrm>
          <a:prstGeom prst="rect">
            <a:avLst/>
          </a:prstGeom>
          <a:noFill/>
        </p:spPr>
        <p:txBody>
          <a:bodyPr wrap="square">
            <a:spAutoFit/>
          </a:bodyPr>
          <a:lstStyle/>
          <a:p>
            <a:pPr algn="ctr" rtl="1">
              <a:lnSpc>
                <a:spcPct val="107000"/>
              </a:lnSpc>
              <a:spcAft>
                <a:spcPts val="800"/>
              </a:spcAft>
              <a:buNone/>
            </a:pPr>
            <a:r>
              <a:rPr lang="he-IL" sz="5400" b="1" dirty="0">
                <a:latin typeface="Suez One" panose="00000500000000000000" pitchFamily="2" charset="-79"/>
                <a:cs typeface="Suez One" panose="00000500000000000000" pitchFamily="2" charset="-79"/>
              </a:rPr>
              <a:t>הטוב והמיטיב</a:t>
            </a:r>
          </a:p>
        </p:txBody>
      </p:sp>
      <p:pic>
        <p:nvPicPr>
          <p:cNvPr id="8" name="גרפיקה 7" descr="תג 4 עם מילוי מלא">
            <a:extLst>
              <a:ext uri="{FF2B5EF4-FFF2-40B4-BE49-F238E27FC236}">
                <a16:creationId xmlns:a16="http://schemas.microsoft.com/office/drawing/2014/main" id="{ABE7EB62-1F0D-7688-9209-DD173E35D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30025" y="761123"/>
            <a:ext cx="914400" cy="914400"/>
          </a:xfrm>
          <a:prstGeom prst="rect">
            <a:avLst/>
          </a:prstGeom>
        </p:spPr>
      </p:pic>
      <p:pic>
        <p:nvPicPr>
          <p:cNvPr id="2" name="תמונה 1">
            <a:extLst>
              <a:ext uri="{FF2B5EF4-FFF2-40B4-BE49-F238E27FC236}">
                <a16:creationId xmlns:a16="http://schemas.microsoft.com/office/drawing/2014/main" id="{363A8EEB-7325-0131-7572-E7923B376536}"/>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1" y="-1"/>
            <a:ext cx="1668400" cy="10290927"/>
          </a:xfrm>
          <a:prstGeom prst="rect">
            <a:avLst/>
          </a:prstGeom>
        </p:spPr>
      </p:pic>
      <p:pic>
        <p:nvPicPr>
          <p:cNvPr id="5" name="תמונה 4" descr="תמונה שמכילה עיגול, קו, עיצוב&#10;&#10;תוכן בינה מלאכותית גנרטיבית עשוי להיות שגוי.">
            <a:extLst>
              <a:ext uri="{FF2B5EF4-FFF2-40B4-BE49-F238E27FC236}">
                <a16:creationId xmlns:a16="http://schemas.microsoft.com/office/drawing/2014/main" id="{D3297FC3-D20B-CB39-76C8-C6932896C3E5}"/>
              </a:ext>
            </a:extLst>
          </p:cNvPr>
          <p:cNvPicPr>
            <a:picLocks noChangeAspect="1"/>
          </p:cNvPicPr>
          <p:nvPr/>
        </p:nvPicPr>
        <p:blipFill>
          <a:blip r:embed="rId12"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13">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73798" y="4008181"/>
            <a:ext cx="3127210" cy="3918458"/>
          </a:xfrm>
          <a:prstGeom prst="rect">
            <a:avLst/>
          </a:prstGeom>
        </p:spPr>
      </p:pic>
      <p:sp>
        <p:nvSpPr>
          <p:cNvPr id="6" name="אליפסה 5">
            <a:extLst>
              <a:ext uri="{FF2B5EF4-FFF2-40B4-BE49-F238E27FC236}">
                <a16:creationId xmlns:a16="http://schemas.microsoft.com/office/drawing/2014/main" id="{99D719EB-0A22-6316-B1F0-9F72E2BA9917}"/>
              </a:ext>
            </a:extLst>
          </p:cNvPr>
          <p:cNvSpPr/>
          <p:nvPr/>
        </p:nvSpPr>
        <p:spPr>
          <a:xfrm>
            <a:off x="708863" y="4920357"/>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TextBox 14">
            <a:extLst>
              <a:ext uri="{FF2B5EF4-FFF2-40B4-BE49-F238E27FC236}">
                <a16:creationId xmlns:a16="http://schemas.microsoft.com/office/drawing/2014/main" id="{1947B416-9718-5109-21D4-7D410BA02DF1}"/>
              </a:ext>
            </a:extLst>
          </p:cNvPr>
          <p:cNvSpPr txBox="1"/>
          <p:nvPr/>
        </p:nvSpPr>
        <p:spPr>
          <a:xfrm>
            <a:off x="700245" y="5122299"/>
            <a:ext cx="173028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מבנה ברכת המזון</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3" name="TextBox 14">
            <a:extLst>
              <a:ext uri="{FF2B5EF4-FFF2-40B4-BE49-F238E27FC236}">
                <a16:creationId xmlns:a16="http://schemas.microsoft.com/office/drawing/2014/main" id="{F22025DE-B490-C5A5-8725-72D6F30BA6D2}"/>
              </a:ext>
            </a:extLst>
          </p:cNvPr>
          <p:cNvSpPr txBox="1"/>
          <p:nvPr/>
        </p:nvSpPr>
        <p:spPr>
          <a:xfrm>
            <a:off x="787078" y="673055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3</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Tree>
    <p:extLst>
      <p:ext uri="{BB962C8B-B14F-4D97-AF65-F5344CB8AC3E}">
        <p14:creationId xmlns:p14="http://schemas.microsoft.com/office/powerpoint/2010/main" val="2761385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2E175-A350-090E-7AE9-64CF7606AC46}"/>
            </a:ext>
          </a:extLst>
        </p:cNvPr>
        <p:cNvGrpSpPr/>
        <p:nvPr/>
      </p:nvGrpSpPr>
      <p:grpSpPr>
        <a:xfrm>
          <a:off x="0" y="0"/>
          <a:ext cx="0" cy="0"/>
          <a:chOff x="0" y="0"/>
          <a:chExt cx="0" cy="0"/>
        </a:xfrm>
      </p:grpSpPr>
      <p:pic>
        <p:nvPicPr>
          <p:cNvPr id="17" name="תמונה 16">
            <a:extLst>
              <a:ext uri="{FF2B5EF4-FFF2-40B4-BE49-F238E27FC236}">
                <a16:creationId xmlns:a16="http://schemas.microsoft.com/office/drawing/2014/main" id="{B546C96B-ED2B-6AF9-36CD-6899FB0C2FD3}"/>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1" y="-1"/>
            <a:ext cx="1668400" cy="10290927"/>
          </a:xfrm>
          <a:prstGeom prst="rect">
            <a:avLst/>
          </a:prstGeom>
        </p:spPr>
      </p:pic>
      <p:pic>
        <p:nvPicPr>
          <p:cNvPr id="18" name="תמונה 17" descr="תמונה שמכילה עיגול, קו, עיצוב&#10;&#10;תוכן בינה מלאכותית גנרטיבית עשוי להיות שגוי.">
            <a:extLst>
              <a:ext uri="{FF2B5EF4-FFF2-40B4-BE49-F238E27FC236}">
                <a16:creationId xmlns:a16="http://schemas.microsoft.com/office/drawing/2014/main" id="{42655C49-FD1D-9F37-3743-EA778545BCD2}"/>
              </a:ext>
            </a:extLst>
          </p:cNvPr>
          <p:cNvPicPr>
            <a:picLocks noChangeAspect="1"/>
          </p:cNvPicPr>
          <p:nvPr/>
        </p:nvPicPr>
        <p:blipFill>
          <a:blip r:embed="rId4"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73798" y="4008181"/>
            <a:ext cx="3127210" cy="3918458"/>
          </a:xfrm>
          <a:prstGeom prst="rect">
            <a:avLst/>
          </a:prstGeom>
        </p:spPr>
      </p:pic>
      <p:sp>
        <p:nvSpPr>
          <p:cNvPr id="19" name="אליפסה 18">
            <a:extLst>
              <a:ext uri="{FF2B5EF4-FFF2-40B4-BE49-F238E27FC236}">
                <a16:creationId xmlns:a16="http://schemas.microsoft.com/office/drawing/2014/main" id="{9B48669A-2D6D-A0F0-90E5-CFED86878835}"/>
              </a:ext>
            </a:extLst>
          </p:cNvPr>
          <p:cNvSpPr/>
          <p:nvPr/>
        </p:nvSpPr>
        <p:spPr>
          <a:xfrm>
            <a:off x="708863" y="4920357"/>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TextBox 14">
            <a:extLst>
              <a:ext uri="{FF2B5EF4-FFF2-40B4-BE49-F238E27FC236}">
                <a16:creationId xmlns:a16="http://schemas.microsoft.com/office/drawing/2014/main" id="{9F69932D-8E8E-6598-9386-C65C470796B7}"/>
              </a:ext>
            </a:extLst>
          </p:cNvPr>
          <p:cNvSpPr txBox="1"/>
          <p:nvPr/>
        </p:nvSpPr>
        <p:spPr>
          <a:xfrm>
            <a:off x="700245" y="5122299"/>
            <a:ext cx="173028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מבנה ברכת המזון</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21" name="TextBox 14">
            <a:extLst>
              <a:ext uri="{FF2B5EF4-FFF2-40B4-BE49-F238E27FC236}">
                <a16:creationId xmlns:a16="http://schemas.microsoft.com/office/drawing/2014/main" id="{DC1E548B-ECB8-0037-716B-B2E5602D2B66}"/>
              </a:ext>
            </a:extLst>
          </p:cNvPr>
          <p:cNvSpPr txBox="1"/>
          <p:nvPr/>
        </p:nvSpPr>
        <p:spPr>
          <a:xfrm>
            <a:off x="787078" y="673055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3</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3" name="TextBox 14">
            <a:extLst>
              <a:ext uri="{FF2B5EF4-FFF2-40B4-BE49-F238E27FC236}">
                <a16:creationId xmlns:a16="http://schemas.microsoft.com/office/drawing/2014/main" id="{C5BB70F9-2906-9243-BD49-31AE107EB2C8}"/>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sp>
        <p:nvSpPr>
          <p:cNvPr id="4" name="Freeform 6">
            <a:extLst>
              <a:ext uri="{FF2B5EF4-FFF2-40B4-BE49-F238E27FC236}">
                <a16:creationId xmlns:a16="http://schemas.microsoft.com/office/drawing/2014/main" id="{FAF6AFD9-6FBC-73C0-CCC0-5BECDED22190}"/>
              </a:ext>
            </a:extLst>
          </p:cNvPr>
          <p:cNvSpPr/>
          <p:nvPr/>
        </p:nvSpPr>
        <p:spPr>
          <a:xfrm>
            <a:off x="13944600" y="493549"/>
            <a:ext cx="3276600" cy="2363951"/>
          </a:xfrm>
          <a:custGeom>
            <a:avLst/>
            <a:gdLst/>
            <a:ahLst/>
            <a:cxnLst/>
            <a:rect l="l" t="t" r="r" b="b"/>
            <a:pathLst>
              <a:path w="4114800" h="4450437">
                <a:moveTo>
                  <a:pt x="0" y="0"/>
                </a:moveTo>
                <a:lnTo>
                  <a:pt x="4114800" y="0"/>
                </a:lnTo>
                <a:lnTo>
                  <a:pt x="4114800" y="4450437"/>
                </a:lnTo>
                <a:lnTo>
                  <a:pt x="0" y="4450437"/>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innerShdw blurRad="114300">
              <a:prstClr val="black"/>
            </a:innerShdw>
          </a:effectLst>
        </p:spPr>
        <p:txBody>
          <a:bodyPr/>
          <a:lstStyle/>
          <a:p>
            <a:endParaRPr lang="he-IL"/>
          </a:p>
        </p:txBody>
      </p:sp>
      <p:sp>
        <p:nvSpPr>
          <p:cNvPr id="7" name="תיבת טקסט 6">
            <a:extLst>
              <a:ext uri="{FF2B5EF4-FFF2-40B4-BE49-F238E27FC236}">
                <a16:creationId xmlns:a16="http://schemas.microsoft.com/office/drawing/2014/main" id="{16588E90-BE94-5AE9-CCC6-27B04F569E31}"/>
              </a:ext>
            </a:extLst>
          </p:cNvPr>
          <p:cNvSpPr txBox="1"/>
          <p:nvPr/>
        </p:nvSpPr>
        <p:spPr>
          <a:xfrm>
            <a:off x="14084633" y="749853"/>
            <a:ext cx="2996534" cy="1851341"/>
          </a:xfrm>
          <a:prstGeom prst="rect">
            <a:avLst/>
          </a:prstGeom>
          <a:noFill/>
        </p:spPr>
        <p:txBody>
          <a:bodyPr wrap="square">
            <a:spAutoFit/>
          </a:bodyPr>
          <a:lstStyle/>
          <a:p>
            <a:pPr algn="ctr" rtl="1">
              <a:lnSpc>
                <a:spcPct val="107000"/>
              </a:lnSpc>
              <a:spcAft>
                <a:spcPts val="800"/>
              </a:spcAft>
              <a:buNone/>
            </a:pPr>
            <a:r>
              <a:rPr lang="he-IL" sz="5400" b="1" dirty="0">
                <a:latin typeface="Suez One" panose="00000500000000000000" pitchFamily="2" charset="-79"/>
                <a:cs typeface="Suez One" panose="00000500000000000000" pitchFamily="2" charset="-79"/>
              </a:rPr>
              <a:t>הטוב והמיטיב</a:t>
            </a:r>
          </a:p>
        </p:txBody>
      </p:sp>
      <p:pic>
        <p:nvPicPr>
          <p:cNvPr id="8" name="גרפיקה 7" descr="תג 4 עם מילוי מלא">
            <a:extLst>
              <a:ext uri="{FF2B5EF4-FFF2-40B4-BE49-F238E27FC236}">
                <a16:creationId xmlns:a16="http://schemas.microsoft.com/office/drawing/2014/main" id="{56AAB99D-1ED8-EDA8-9F19-6A79BAD26A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30025" y="761123"/>
            <a:ext cx="914400" cy="914400"/>
          </a:xfrm>
          <a:prstGeom prst="rect">
            <a:avLst/>
          </a:prstGeom>
        </p:spPr>
      </p:pic>
      <p:pic>
        <p:nvPicPr>
          <p:cNvPr id="5" name="תמונה 4">
            <a:extLst>
              <a:ext uri="{FF2B5EF4-FFF2-40B4-BE49-F238E27FC236}">
                <a16:creationId xmlns:a16="http://schemas.microsoft.com/office/drawing/2014/main" id="{A233D5D9-CCD5-3A05-ED47-AB698B9B226B}"/>
              </a:ext>
            </a:extLst>
          </p:cNvPr>
          <p:cNvPicPr>
            <a:picLocks noChangeAspect="1"/>
          </p:cNvPicPr>
          <p:nvPr/>
        </p:nvPicPr>
        <p:blipFill>
          <a:blip r:embed="rId10"/>
          <a:stretch>
            <a:fillRect/>
          </a:stretch>
        </p:blipFill>
        <p:spPr>
          <a:xfrm>
            <a:off x="12708148" y="3771900"/>
            <a:ext cx="5503652" cy="2463461"/>
          </a:xfrm>
          <a:prstGeom prst="rect">
            <a:avLst/>
          </a:prstGeom>
        </p:spPr>
      </p:pic>
      <p:pic>
        <p:nvPicPr>
          <p:cNvPr id="11" name="תמונה 10">
            <a:extLst>
              <a:ext uri="{FF2B5EF4-FFF2-40B4-BE49-F238E27FC236}">
                <a16:creationId xmlns:a16="http://schemas.microsoft.com/office/drawing/2014/main" id="{488938FA-A585-0923-DC8A-9F630284030A}"/>
              </a:ext>
            </a:extLst>
          </p:cNvPr>
          <p:cNvPicPr>
            <a:picLocks noChangeAspect="1"/>
          </p:cNvPicPr>
          <p:nvPr/>
        </p:nvPicPr>
        <p:blipFill>
          <a:blip r:embed="rId11"/>
          <a:stretch>
            <a:fillRect/>
          </a:stretch>
        </p:blipFill>
        <p:spPr>
          <a:xfrm>
            <a:off x="7461098" y="952500"/>
            <a:ext cx="5112572" cy="8105049"/>
          </a:xfrm>
          <a:prstGeom prst="rect">
            <a:avLst/>
          </a:prstGeom>
        </p:spPr>
      </p:pic>
      <p:pic>
        <p:nvPicPr>
          <p:cNvPr id="14" name="תמונה 13">
            <a:extLst>
              <a:ext uri="{FF2B5EF4-FFF2-40B4-BE49-F238E27FC236}">
                <a16:creationId xmlns:a16="http://schemas.microsoft.com/office/drawing/2014/main" id="{3DB0A676-99D5-AE26-F18D-2D026488CF93}"/>
              </a:ext>
            </a:extLst>
          </p:cNvPr>
          <p:cNvPicPr>
            <a:picLocks noChangeAspect="1"/>
          </p:cNvPicPr>
          <p:nvPr/>
        </p:nvPicPr>
        <p:blipFill>
          <a:blip r:embed="rId12"/>
          <a:stretch>
            <a:fillRect/>
          </a:stretch>
        </p:blipFill>
        <p:spPr>
          <a:xfrm>
            <a:off x="1206834" y="1104899"/>
            <a:ext cx="6039690" cy="2677975"/>
          </a:xfrm>
          <a:prstGeom prst="rect">
            <a:avLst/>
          </a:prstGeom>
        </p:spPr>
      </p:pic>
      <p:sp>
        <p:nvSpPr>
          <p:cNvPr id="15" name="מלבן 14">
            <a:extLst>
              <a:ext uri="{FF2B5EF4-FFF2-40B4-BE49-F238E27FC236}">
                <a16:creationId xmlns:a16="http://schemas.microsoft.com/office/drawing/2014/main" id="{0D27DA2A-88E9-ADBB-C110-923DDDB9ADF5}"/>
              </a:ext>
            </a:extLst>
          </p:cNvPr>
          <p:cNvSpPr/>
          <p:nvPr/>
        </p:nvSpPr>
        <p:spPr>
          <a:xfrm>
            <a:off x="12788244" y="4497438"/>
            <a:ext cx="1561043" cy="411369"/>
          </a:xfrm>
          <a:prstGeom prst="rect">
            <a:avLst/>
          </a:prstGeom>
          <a:solidFill>
            <a:srgbClr val="FFD181">
              <a:alpha val="4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 name="קבוצה 1">
            <a:extLst>
              <a:ext uri="{FF2B5EF4-FFF2-40B4-BE49-F238E27FC236}">
                <a16:creationId xmlns:a16="http://schemas.microsoft.com/office/drawing/2014/main" id="{97EB155F-5ACE-5A2A-DB90-6AC1546073AF}"/>
              </a:ext>
            </a:extLst>
          </p:cNvPr>
          <p:cNvGrpSpPr/>
          <p:nvPr/>
        </p:nvGrpSpPr>
        <p:grpSpPr>
          <a:xfrm>
            <a:off x="2743378" y="8490332"/>
            <a:ext cx="1430142" cy="1383538"/>
            <a:chOff x="4800600" y="407162"/>
            <a:chExt cx="9852238" cy="9531181"/>
          </a:xfrm>
        </p:grpSpPr>
        <p:sp>
          <p:nvSpPr>
            <p:cNvPr id="6" name="Freeform 4">
              <a:extLst>
                <a:ext uri="{FF2B5EF4-FFF2-40B4-BE49-F238E27FC236}">
                  <a16:creationId xmlns:a16="http://schemas.microsoft.com/office/drawing/2014/main" id="{9B4C219A-6696-1D16-6325-18F3AF2E5E4A}"/>
                </a:ext>
              </a:extLst>
            </p:cNvPr>
            <p:cNvSpPr/>
            <p:nvPr/>
          </p:nvSpPr>
          <p:spPr>
            <a:xfrm>
              <a:off x="9983616" y="407162"/>
              <a:ext cx="4497528" cy="4672757"/>
            </a:xfrm>
            <a:custGeom>
              <a:avLst/>
              <a:gdLst/>
              <a:ahLst/>
              <a:cxnLst/>
              <a:rect l="l" t="t" r="r" b="b"/>
              <a:pathLst>
                <a:path w="3756797" h="3903166">
                  <a:moveTo>
                    <a:pt x="0" y="0"/>
                  </a:moveTo>
                  <a:lnTo>
                    <a:pt x="3756797" y="0"/>
                  </a:lnTo>
                  <a:lnTo>
                    <a:pt x="3756797" y="3903166"/>
                  </a:lnTo>
                  <a:lnTo>
                    <a:pt x="0" y="3903166"/>
                  </a:lnTo>
                  <a:lnTo>
                    <a:pt x="0" y="0"/>
                  </a:lnTo>
                  <a:close/>
                </a:path>
              </a:pathLst>
            </a:custGeom>
            <a:blipFill>
              <a:blip r:embed="rId13">
                <a:extLst>
                  <a:ext uri="{96DAC541-7B7A-43D3-8B79-37D633B846F1}">
                    <asvg:svgBlip xmlns:asvg="http://schemas.microsoft.com/office/drawing/2016/SVG/main" r:embed="rId14"/>
                  </a:ext>
                </a:extLst>
              </a:blip>
              <a:stretch>
                <a:fillRect/>
              </a:stretch>
            </a:blipFill>
            <a:effectLst>
              <a:innerShdw blurRad="114300">
                <a:prstClr val="black"/>
              </a:innerShdw>
            </a:effectLst>
          </p:spPr>
          <p:txBody>
            <a:bodyPr/>
            <a:lstStyle/>
            <a:p>
              <a:endParaRPr lang="he-IL"/>
            </a:p>
          </p:txBody>
        </p:sp>
        <p:sp>
          <p:nvSpPr>
            <p:cNvPr id="10" name="Freeform 5">
              <a:extLst>
                <a:ext uri="{FF2B5EF4-FFF2-40B4-BE49-F238E27FC236}">
                  <a16:creationId xmlns:a16="http://schemas.microsoft.com/office/drawing/2014/main" id="{9761E173-72DC-D319-F75D-17163C36C57E}"/>
                </a:ext>
              </a:extLst>
            </p:cNvPr>
            <p:cNvSpPr/>
            <p:nvPr/>
          </p:nvSpPr>
          <p:spPr>
            <a:xfrm>
              <a:off x="9983616" y="5265586"/>
              <a:ext cx="4669222" cy="4672757"/>
            </a:xfrm>
            <a:custGeom>
              <a:avLst/>
              <a:gdLst/>
              <a:ahLst/>
              <a:cxnLst/>
              <a:rect l="l" t="t" r="r" b="b"/>
              <a:pathLst>
                <a:path w="3900213" h="3549194">
                  <a:moveTo>
                    <a:pt x="0" y="0"/>
                  </a:moveTo>
                  <a:lnTo>
                    <a:pt x="3900213" y="0"/>
                  </a:lnTo>
                  <a:lnTo>
                    <a:pt x="3900213" y="3549194"/>
                  </a:lnTo>
                  <a:lnTo>
                    <a:pt x="0" y="3549194"/>
                  </a:lnTo>
                  <a:lnTo>
                    <a:pt x="0" y="0"/>
                  </a:lnTo>
                  <a:close/>
                </a:path>
              </a:pathLst>
            </a:custGeom>
            <a:blipFill>
              <a:blip r:embed="rId15">
                <a:extLst>
                  <a:ext uri="{96DAC541-7B7A-43D3-8B79-37D633B846F1}">
                    <asvg:svgBlip xmlns:asvg="http://schemas.microsoft.com/office/drawing/2016/SVG/main" r:embed="rId16"/>
                  </a:ext>
                </a:extLst>
              </a:blip>
              <a:stretch>
                <a:fillRect/>
              </a:stretch>
            </a:blipFill>
            <a:effectLst>
              <a:innerShdw blurRad="114300">
                <a:prstClr val="black"/>
              </a:innerShdw>
            </a:effectLst>
          </p:spPr>
          <p:txBody>
            <a:bodyPr/>
            <a:lstStyle/>
            <a:p>
              <a:endParaRPr lang="he-IL"/>
            </a:p>
          </p:txBody>
        </p:sp>
        <p:sp>
          <p:nvSpPr>
            <p:cNvPr id="12" name="Freeform 6">
              <a:extLst>
                <a:ext uri="{FF2B5EF4-FFF2-40B4-BE49-F238E27FC236}">
                  <a16:creationId xmlns:a16="http://schemas.microsoft.com/office/drawing/2014/main" id="{F2753232-6043-095C-4331-50343339B600}"/>
                </a:ext>
              </a:extLst>
            </p:cNvPr>
            <p:cNvSpPr/>
            <p:nvPr/>
          </p:nvSpPr>
          <p:spPr>
            <a:xfrm>
              <a:off x="4800600" y="4610409"/>
              <a:ext cx="4926119" cy="5327934"/>
            </a:xfrm>
            <a:custGeom>
              <a:avLst/>
              <a:gdLst/>
              <a:ahLst/>
              <a:cxnLst/>
              <a:rect l="l" t="t" r="r" b="b"/>
              <a:pathLst>
                <a:path w="4114800" h="4450437">
                  <a:moveTo>
                    <a:pt x="0" y="0"/>
                  </a:moveTo>
                  <a:lnTo>
                    <a:pt x="4114800" y="0"/>
                  </a:lnTo>
                  <a:lnTo>
                    <a:pt x="4114800" y="4450437"/>
                  </a:lnTo>
                  <a:lnTo>
                    <a:pt x="0" y="4450437"/>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innerShdw blurRad="114300">
                <a:prstClr val="black"/>
              </a:innerShdw>
            </a:effectLst>
          </p:spPr>
          <p:txBody>
            <a:bodyPr/>
            <a:lstStyle/>
            <a:p>
              <a:endParaRPr lang="he-IL"/>
            </a:p>
          </p:txBody>
        </p:sp>
        <p:sp>
          <p:nvSpPr>
            <p:cNvPr id="13" name="Freeform 7">
              <a:extLst>
                <a:ext uri="{FF2B5EF4-FFF2-40B4-BE49-F238E27FC236}">
                  <a16:creationId xmlns:a16="http://schemas.microsoft.com/office/drawing/2014/main" id="{13F5ACCF-A7C1-50BB-5BD6-9DA65C1D499C}"/>
                </a:ext>
              </a:extLst>
            </p:cNvPr>
            <p:cNvSpPr/>
            <p:nvPr/>
          </p:nvSpPr>
          <p:spPr>
            <a:xfrm>
              <a:off x="4800600" y="407162"/>
              <a:ext cx="4926119" cy="4002472"/>
            </a:xfrm>
            <a:custGeom>
              <a:avLst/>
              <a:gdLst/>
              <a:ahLst/>
              <a:cxnLst/>
              <a:rect l="l" t="t" r="r" b="b"/>
              <a:pathLst>
                <a:path w="4114800" h="3343275">
                  <a:moveTo>
                    <a:pt x="0" y="0"/>
                  </a:moveTo>
                  <a:lnTo>
                    <a:pt x="4114800" y="0"/>
                  </a:lnTo>
                  <a:lnTo>
                    <a:pt x="4114800" y="3343275"/>
                  </a:lnTo>
                  <a:lnTo>
                    <a:pt x="0" y="3343275"/>
                  </a:lnTo>
                  <a:lnTo>
                    <a:pt x="0" y="0"/>
                  </a:lnTo>
                  <a:close/>
                </a:path>
              </a:pathLst>
            </a:custGeom>
            <a:blipFill>
              <a:blip r:embed="rId17">
                <a:extLst>
                  <a:ext uri="{96DAC541-7B7A-43D3-8B79-37D633B846F1}">
                    <asvg:svgBlip xmlns:asvg="http://schemas.microsoft.com/office/drawing/2016/SVG/main" r:embed="rId18"/>
                  </a:ext>
                </a:extLst>
              </a:blip>
              <a:stretch>
                <a:fillRect/>
              </a:stretch>
            </a:blipFill>
            <a:effectLst>
              <a:innerShdw blurRad="114300">
                <a:prstClr val="black"/>
              </a:innerShdw>
            </a:effectLst>
          </p:spPr>
          <p:txBody>
            <a:bodyPr/>
            <a:lstStyle/>
            <a:p>
              <a:endParaRPr lang="he-IL"/>
            </a:p>
          </p:txBody>
        </p:sp>
      </p:grpSp>
      <p:pic>
        <p:nvPicPr>
          <p:cNvPr id="16" name="Picture 15">
            <a:hlinkClick r:id="rId19" action="ppaction://hlinksldjump"/>
            <a:extLst>
              <a:ext uri="{FF2B5EF4-FFF2-40B4-BE49-F238E27FC236}">
                <a16:creationId xmlns:a16="http://schemas.microsoft.com/office/drawing/2014/main" id="{631E6F2D-4A5E-5A44-2247-120E8E29EBDD}"/>
              </a:ext>
            </a:extLst>
          </p:cNvPr>
          <p:cNvPicPr>
            <a:picLocks noChangeAspect="1"/>
          </p:cNvPicPr>
          <p:nvPr/>
        </p:nvPicPr>
        <p:blipFill>
          <a:blip r:embed="rId20"/>
          <a:srcRect/>
          <a:stretch>
            <a:fillRect/>
          </a:stretch>
        </p:blipFill>
        <p:spPr>
          <a:xfrm>
            <a:off x="3054096" y="8474015"/>
            <a:ext cx="701040" cy="1752600"/>
          </a:xfrm>
          <a:prstGeom prst="rect">
            <a:avLst/>
          </a:prstGeom>
        </p:spPr>
      </p:pic>
    </p:spTree>
    <p:extLst>
      <p:ext uri="{BB962C8B-B14F-4D97-AF65-F5344CB8AC3E}">
        <p14:creationId xmlns:p14="http://schemas.microsoft.com/office/powerpoint/2010/main" val="2098520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E16D0-52BE-FFD4-C366-A2268E451E8D}"/>
            </a:ext>
          </a:extLst>
        </p:cNvPr>
        <p:cNvGrpSpPr/>
        <p:nvPr/>
      </p:nvGrpSpPr>
      <p:grpSpPr>
        <a:xfrm>
          <a:off x="0" y="0"/>
          <a:ext cx="0" cy="0"/>
          <a:chOff x="0" y="0"/>
          <a:chExt cx="0" cy="0"/>
        </a:xfrm>
      </p:grpSpPr>
      <p:pic>
        <p:nvPicPr>
          <p:cNvPr id="1026" name="Picture 2" descr="פיקיוויקי – מאגר תמונות שיתופי לשימוש חופשי – נוף מדברי">
            <a:extLst>
              <a:ext uri="{FF2B5EF4-FFF2-40B4-BE49-F238E27FC236}">
                <a16:creationId xmlns:a16="http://schemas.microsoft.com/office/drawing/2014/main" id="{D2E7A0C8-F7F3-8633-6C25-277C07AFE5D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8434" y="0"/>
            <a:ext cx="18269566" cy="10276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870EB39-E8FA-62D9-E197-3010A1DB6D9A}"/>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36" name="תמונה 35" descr="תמונה שמכילה עיגול, קו, עיצוב&#10;&#10;תוכן בינה מלאכותית גנרטיבית עשוי להיות שגוי.">
            <a:extLst>
              <a:ext uri="{FF2B5EF4-FFF2-40B4-BE49-F238E27FC236}">
                <a16:creationId xmlns:a16="http://schemas.microsoft.com/office/drawing/2014/main" id="{B2BC363D-81EF-EF4F-B69E-5DDD706E24C0}"/>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36962" y="1501410"/>
            <a:ext cx="3127210" cy="3918458"/>
          </a:xfrm>
          <a:prstGeom prst="rect">
            <a:avLst/>
          </a:prstGeom>
        </p:spPr>
      </p:pic>
      <p:pic>
        <p:nvPicPr>
          <p:cNvPr id="38" name="גרפיקה 37">
            <a:extLst>
              <a:ext uri="{FF2B5EF4-FFF2-40B4-BE49-F238E27FC236}">
                <a16:creationId xmlns:a16="http://schemas.microsoft.com/office/drawing/2014/main" id="{7B55EC77-106E-9577-BADE-2EDDA8CBA2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33" y="3162301"/>
            <a:ext cx="18394099" cy="4782466"/>
          </a:xfrm>
          <a:prstGeom prst="rect">
            <a:avLst/>
          </a:prstGeom>
        </p:spPr>
      </p:pic>
      <p:pic>
        <p:nvPicPr>
          <p:cNvPr id="39" name="תמונה 38" descr="תמונה שמכילה עיגול, קו, עיצוב&#10;&#10;תוכן בינה מלאכותית גנרטיבית עשוי להיות שגוי.">
            <a:extLst>
              <a:ext uri="{FF2B5EF4-FFF2-40B4-BE49-F238E27FC236}">
                <a16:creationId xmlns:a16="http://schemas.microsoft.com/office/drawing/2014/main" id="{DFD22BCC-7807-930C-37BF-F82839633072}"/>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130590" y="-450304"/>
            <a:ext cx="3127210" cy="3918458"/>
          </a:xfrm>
          <a:prstGeom prst="rect">
            <a:avLst/>
          </a:prstGeom>
        </p:spPr>
      </p:pic>
      <p:pic>
        <p:nvPicPr>
          <p:cNvPr id="40" name="תמונה 39" descr="תמונה שמכילה עיגול, קו, עיצוב&#10;&#10;תוכן בינה מלאכותית גנרטיבית עשוי להיות שגוי.">
            <a:extLst>
              <a:ext uri="{FF2B5EF4-FFF2-40B4-BE49-F238E27FC236}">
                <a16:creationId xmlns:a16="http://schemas.microsoft.com/office/drawing/2014/main" id="{EDED8877-F37E-BD42-701E-F2E43D636169}"/>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3960737" y="3559863"/>
            <a:ext cx="3127210" cy="3918458"/>
          </a:xfrm>
          <a:prstGeom prst="rect">
            <a:avLst/>
          </a:prstGeom>
        </p:spPr>
      </p:pic>
      <p:pic>
        <p:nvPicPr>
          <p:cNvPr id="41" name="תמונה 40" descr="תמונה שמכילה עיגול, קו, עיצוב&#10;&#10;תוכן בינה מלאכותית גנרטיבית עשוי להיות שגוי.">
            <a:extLst>
              <a:ext uri="{FF2B5EF4-FFF2-40B4-BE49-F238E27FC236}">
                <a16:creationId xmlns:a16="http://schemas.microsoft.com/office/drawing/2014/main" id="{9F31E3B8-6734-EEBF-1E28-E7E0E0169E4B}"/>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6169190" y="1401854"/>
            <a:ext cx="3127210" cy="3918458"/>
          </a:xfrm>
          <a:prstGeom prst="rect">
            <a:avLst/>
          </a:prstGeom>
        </p:spPr>
      </p:pic>
      <p:pic>
        <p:nvPicPr>
          <p:cNvPr id="42" name="תמונה 41" descr="תמונה שמכילה עיגול, קו, עיצוב&#10;&#10;תוכן בינה מלאכותית גנרטיבית עשוי להיות שגוי.">
            <a:extLst>
              <a:ext uri="{FF2B5EF4-FFF2-40B4-BE49-F238E27FC236}">
                <a16:creationId xmlns:a16="http://schemas.microsoft.com/office/drawing/2014/main" id="{0B0052C8-41AF-ADED-7CC0-311543DD1531}"/>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8785873" y="3795612"/>
            <a:ext cx="3127210" cy="3918458"/>
          </a:xfrm>
          <a:prstGeom prst="rect">
            <a:avLst/>
          </a:prstGeom>
        </p:spPr>
      </p:pic>
      <p:pic>
        <p:nvPicPr>
          <p:cNvPr id="43" name="תמונה 42" descr="תמונה שמכילה עיגול, קו, עיצוב&#10;&#10;תוכן בינה מלאכותית גנרטיבית עשוי להיות שגוי.">
            <a:extLst>
              <a:ext uri="{FF2B5EF4-FFF2-40B4-BE49-F238E27FC236}">
                <a16:creationId xmlns:a16="http://schemas.microsoft.com/office/drawing/2014/main" id="{1A2E7C1A-68E7-A2C3-9D23-71260B368F66}"/>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0654809" y="1800737"/>
            <a:ext cx="3127210" cy="3918458"/>
          </a:xfrm>
          <a:prstGeom prst="rect">
            <a:avLst/>
          </a:prstGeom>
        </p:spPr>
      </p:pic>
      <p:pic>
        <p:nvPicPr>
          <p:cNvPr id="44" name="תמונה 43" descr="תמונה שמכילה עיגול, קו, עיצוב&#10;&#10;תוכן בינה מלאכותית גנרטיבית עשוי להיות שגוי.">
            <a:extLst>
              <a:ext uri="{FF2B5EF4-FFF2-40B4-BE49-F238E27FC236}">
                <a16:creationId xmlns:a16="http://schemas.microsoft.com/office/drawing/2014/main" id="{AEE57409-FF64-FE2A-D2E0-C4AAB14D1A54}"/>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2634767" y="-284349"/>
            <a:ext cx="3127210" cy="3918458"/>
          </a:xfrm>
          <a:prstGeom prst="rect">
            <a:avLst/>
          </a:prstGeom>
        </p:spPr>
      </p:pic>
      <p:pic>
        <p:nvPicPr>
          <p:cNvPr id="45" name="תמונה 44" descr="תמונה שמכילה עיגול, קו, עיצוב&#10;&#10;תוכן בינה מלאכותית גנרטיבית עשוי להיות שגוי.">
            <a:extLst>
              <a:ext uri="{FF2B5EF4-FFF2-40B4-BE49-F238E27FC236}">
                <a16:creationId xmlns:a16="http://schemas.microsoft.com/office/drawing/2014/main" id="{939115C9-1FA2-4E1F-B4EA-E3A676548386}"/>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5019002" y="1882410"/>
            <a:ext cx="3127210" cy="3918458"/>
          </a:xfrm>
          <a:prstGeom prst="rect">
            <a:avLst/>
          </a:prstGeom>
        </p:spPr>
      </p:pic>
      <p:sp>
        <p:nvSpPr>
          <p:cNvPr id="46" name="אליפסה 45">
            <a:extLst>
              <a:ext uri="{FF2B5EF4-FFF2-40B4-BE49-F238E27FC236}">
                <a16:creationId xmlns:a16="http://schemas.microsoft.com/office/drawing/2014/main" id="{D3053BFD-D14B-F85D-7888-3AF719D92263}"/>
              </a:ext>
            </a:extLst>
          </p:cNvPr>
          <p:cNvSpPr/>
          <p:nvPr/>
        </p:nvSpPr>
        <p:spPr>
          <a:xfrm>
            <a:off x="13585920" y="571500"/>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8" name="TextBox 14">
            <a:extLst>
              <a:ext uri="{FF2B5EF4-FFF2-40B4-BE49-F238E27FC236}">
                <a16:creationId xmlns:a16="http://schemas.microsoft.com/office/drawing/2014/main" id="{E092B848-9269-AC47-BB13-FDE36B293271}"/>
              </a:ext>
            </a:extLst>
          </p:cNvPr>
          <p:cNvSpPr txBox="1"/>
          <p:nvPr/>
        </p:nvSpPr>
        <p:spPr>
          <a:xfrm>
            <a:off x="13835140" y="766333"/>
            <a:ext cx="125246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מקום וזמן הברכה</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49" name="אליפסה 48">
            <a:extLst>
              <a:ext uri="{FF2B5EF4-FFF2-40B4-BE49-F238E27FC236}">
                <a16:creationId xmlns:a16="http://schemas.microsoft.com/office/drawing/2014/main" id="{7BC09730-A77E-43D0-3E9B-1B99563CA414}"/>
              </a:ext>
            </a:extLst>
          </p:cNvPr>
          <p:cNvSpPr/>
          <p:nvPr/>
        </p:nvSpPr>
        <p:spPr>
          <a:xfrm>
            <a:off x="15961746" y="2792944"/>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TextBox 14">
            <a:extLst>
              <a:ext uri="{FF2B5EF4-FFF2-40B4-BE49-F238E27FC236}">
                <a16:creationId xmlns:a16="http://schemas.microsoft.com/office/drawing/2014/main" id="{1F14237F-B023-7E06-C1ED-74BD879D6C7E}"/>
              </a:ext>
            </a:extLst>
          </p:cNvPr>
          <p:cNvSpPr txBox="1"/>
          <p:nvPr/>
        </p:nvSpPr>
        <p:spPr>
          <a:xfrm>
            <a:off x="16030501" y="2987777"/>
            <a:ext cx="1638107"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שכחה וספק בברכה</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1" name="אליפסה 50">
            <a:extLst>
              <a:ext uri="{FF2B5EF4-FFF2-40B4-BE49-F238E27FC236}">
                <a16:creationId xmlns:a16="http://schemas.microsoft.com/office/drawing/2014/main" id="{5965176C-134B-9330-D2EB-5233D5157DC1}"/>
              </a:ext>
            </a:extLst>
          </p:cNvPr>
          <p:cNvSpPr/>
          <p:nvPr/>
        </p:nvSpPr>
        <p:spPr>
          <a:xfrm>
            <a:off x="11622241" y="2718698"/>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2" name="TextBox 14">
            <a:extLst>
              <a:ext uri="{FF2B5EF4-FFF2-40B4-BE49-F238E27FC236}">
                <a16:creationId xmlns:a16="http://schemas.microsoft.com/office/drawing/2014/main" id="{9B5E1C19-EFE8-A641-0513-0435F49DC9E5}"/>
              </a:ext>
            </a:extLst>
          </p:cNvPr>
          <p:cNvSpPr txBox="1"/>
          <p:nvPr/>
        </p:nvSpPr>
        <p:spPr>
          <a:xfrm>
            <a:off x="11593307" y="2831796"/>
            <a:ext cx="1833855" cy="1477328"/>
          </a:xfrm>
          <a:prstGeom prst="rect">
            <a:avLst/>
          </a:prstGeom>
        </p:spPr>
        <p:txBody>
          <a:bodyPr wrap="square" lIns="0" tIns="0" rIns="0" bIns="0" rtlCol="0" anchor="t">
            <a:spAutoFit/>
          </a:bodyPr>
          <a:lstStyle/>
          <a:p>
            <a:pPr algn="ctr" rtl="1"/>
            <a:r>
              <a:rPr lang="he-IL" sz="2400" dirty="0">
                <a:latin typeface="Varela Round" panose="00000500000000000000" pitchFamily="2" charset="-79"/>
                <a:ea typeface="Hitchcut"/>
                <a:cs typeface="Varela Round" panose="00000500000000000000" pitchFamily="2" charset="-79"/>
                <a:sym typeface="Hitchcut"/>
              </a:rPr>
              <a:t>שיעור המאכלים החייבים בברכה</a:t>
            </a:r>
            <a:endParaRPr lang="en-US" sz="2400" dirty="0">
              <a:latin typeface="Varela Round" panose="00000500000000000000" pitchFamily="2" charset="-79"/>
              <a:ea typeface="Hitchcut"/>
              <a:cs typeface="Varela Round" panose="00000500000000000000" pitchFamily="2" charset="-79"/>
              <a:sym typeface="Hitchcut"/>
            </a:endParaRPr>
          </a:p>
        </p:txBody>
      </p:sp>
      <p:sp>
        <p:nvSpPr>
          <p:cNvPr id="53" name="אליפסה 52">
            <a:extLst>
              <a:ext uri="{FF2B5EF4-FFF2-40B4-BE49-F238E27FC236}">
                <a16:creationId xmlns:a16="http://schemas.microsoft.com/office/drawing/2014/main" id="{7D10DA87-6BA7-5203-462A-396862DD7461}"/>
              </a:ext>
            </a:extLst>
          </p:cNvPr>
          <p:cNvSpPr/>
          <p:nvPr/>
        </p:nvSpPr>
        <p:spPr>
          <a:xfrm>
            <a:off x="9732580" y="4662516"/>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4" name="TextBox 14">
            <a:extLst>
              <a:ext uri="{FF2B5EF4-FFF2-40B4-BE49-F238E27FC236}">
                <a16:creationId xmlns:a16="http://schemas.microsoft.com/office/drawing/2014/main" id="{A3818717-F914-D1D9-B046-DCB77E3CC403}"/>
              </a:ext>
            </a:extLst>
          </p:cNvPr>
          <p:cNvSpPr txBox="1"/>
          <p:nvPr/>
        </p:nvSpPr>
        <p:spPr>
          <a:xfrm>
            <a:off x="9929727" y="5043775"/>
            <a:ext cx="1342558" cy="861774"/>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בורא נפשות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5" name="אליפסה 54">
            <a:extLst>
              <a:ext uri="{FF2B5EF4-FFF2-40B4-BE49-F238E27FC236}">
                <a16:creationId xmlns:a16="http://schemas.microsoft.com/office/drawing/2014/main" id="{38F69A9A-C9CC-0D55-52FE-133DDEDD030C}"/>
              </a:ext>
            </a:extLst>
          </p:cNvPr>
          <p:cNvSpPr/>
          <p:nvPr/>
        </p:nvSpPr>
        <p:spPr>
          <a:xfrm>
            <a:off x="7162800" y="2281197"/>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6" name="TextBox 14">
            <a:extLst>
              <a:ext uri="{FF2B5EF4-FFF2-40B4-BE49-F238E27FC236}">
                <a16:creationId xmlns:a16="http://schemas.microsoft.com/office/drawing/2014/main" id="{1BD7D11A-DD5F-8E1B-93B0-4F77B204E7FD}"/>
              </a:ext>
            </a:extLst>
          </p:cNvPr>
          <p:cNvSpPr txBox="1"/>
          <p:nvPr/>
        </p:nvSpPr>
        <p:spPr>
          <a:xfrm>
            <a:off x="7318875" y="2502950"/>
            <a:ext cx="1461798"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ברכת מעין שלוש</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7" name="אליפסה 56">
            <a:extLst>
              <a:ext uri="{FF2B5EF4-FFF2-40B4-BE49-F238E27FC236}">
                <a16:creationId xmlns:a16="http://schemas.microsoft.com/office/drawing/2014/main" id="{643B7678-94D8-8048-A7E7-F1EB3CC2424E}"/>
              </a:ext>
            </a:extLst>
          </p:cNvPr>
          <p:cNvSpPr/>
          <p:nvPr/>
        </p:nvSpPr>
        <p:spPr>
          <a:xfrm>
            <a:off x="4943398" y="4472039"/>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8" name="TextBox 14">
            <a:extLst>
              <a:ext uri="{FF2B5EF4-FFF2-40B4-BE49-F238E27FC236}">
                <a16:creationId xmlns:a16="http://schemas.microsoft.com/office/drawing/2014/main" id="{CCE413B3-8EF4-9048-4DAD-00667321C24C}"/>
              </a:ext>
            </a:extLst>
          </p:cNvPr>
          <p:cNvSpPr txBox="1"/>
          <p:nvPr/>
        </p:nvSpPr>
        <p:spPr>
          <a:xfrm>
            <a:off x="4934780" y="4673981"/>
            <a:ext cx="173028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מבנה ברכת המזון</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9" name="אליפסה 58">
            <a:extLst>
              <a:ext uri="{FF2B5EF4-FFF2-40B4-BE49-F238E27FC236}">
                <a16:creationId xmlns:a16="http://schemas.microsoft.com/office/drawing/2014/main" id="{A2D815BD-8AFC-5F12-681C-C93006D79BCF}"/>
              </a:ext>
            </a:extLst>
          </p:cNvPr>
          <p:cNvSpPr/>
          <p:nvPr/>
        </p:nvSpPr>
        <p:spPr>
          <a:xfrm>
            <a:off x="3087100" y="452670"/>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0" name="TextBox 14">
            <a:extLst>
              <a:ext uri="{FF2B5EF4-FFF2-40B4-BE49-F238E27FC236}">
                <a16:creationId xmlns:a16="http://schemas.microsoft.com/office/drawing/2014/main" id="{CB09AF6D-6CC3-3FC4-35EE-1425CA97C754}"/>
              </a:ext>
            </a:extLst>
          </p:cNvPr>
          <p:cNvSpPr txBox="1"/>
          <p:nvPr/>
        </p:nvSpPr>
        <p:spPr>
          <a:xfrm>
            <a:off x="3284705" y="589748"/>
            <a:ext cx="1414056"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61" name="אליפסה 60">
            <a:extLst>
              <a:ext uri="{FF2B5EF4-FFF2-40B4-BE49-F238E27FC236}">
                <a16:creationId xmlns:a16="http://schemas.microsoft.com/office/drawing/2014/main" id="{C501409F-0A2A-ACBF-FACC-8178B80D8B54}"/>
              </a:ext>
            </a:extLst>
          </p:cNvPr>
          <p:cNvSpPr/>
          <p:nvPr/>
        </p:nvSpPr>
        <p:spPr>
          <a:xfrm>
            <a:off x="735552" y="237290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TextBox 14">
            <a:extLst>
              <a:ext uri="{FF2B5EF4-FFF2-40B4-BE49-F238E27FC236}">
                <a16:creationId xmlns:a16="http://schemas.microsoft.com/office/drawing/2014/main" id="{217B0C65-E1B6-5A13-299E-E084ED660753}"/>
              </a:ext>
            </a:extLst>
          </p:cNvPr>
          <p:cNvSpPr txBox="1"/>
          <p:nvPr/>
        </p:nvSpPr>
        <p:spPr>
          <a:xfrm>
            <a:off x="787849" y="2778975"/>
            <a:ext cx="1552995" cy="861774"/>
          </a:xfrm>
          <a:prstGeom prst="rect">
            <a:avLst/>
          </a:prstGeom>
        </p:spPr>
        <p:txBody>
          <a:bodyPr wrap="square" lIns="0" tIns="0" rIns="0" bIns="0" rtlCol="0" anchor="t">
            <a:spAutoFit/>
          </a:bodyPr>
          <a:lstStyle/>
          <a:p>
            <a:pPr algn="ctr" rtl="1"/>
            <a:r>
              <a:rPr lang="he-IL" sz="2800" dirty="0">
                <a:latin typeface="Varela Round" panose="00000500000000000000" pitchFamily="2" charset="-79"/>
                <a:cs typeface="Varela Round" panose="00000500000000000000" pitchFamily="2" charset="-79"/>
              </a:rPr>
              <a:t>מקור</a:t>
            </a:r>
            <a:r>
              <a:rPr lang="he-IL" sz="2000" dirty="0"/>
              <a:t> </a:t>
            </a:r>
            <a:r>
              <a:rPr lang="he-IL" sz="2800" dirty="0">
                <a:latin typeface="Varela Round" panose="00000500000000000000" pitchFamily="2" charset="-79"/>
                <a:cs typeface="Varela Round" panose="00000500000000000000" pitchFamily="2" charset="-79"/>
              </a:rPr>
              <a:t>מהתורה</a:t>
            </a:r>
            <a:r>
              <a:rPr lang="he-IL" sz="2000" dirty="0"/>
              <a:t> </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63" name="חץ: ימינה 62">
            <a:extLst>
              <a:ext uri="{FF2B5EF4-FFF2-40B4-BE49-F238E27FC236}">
                <a16:creationId xmlns:a16="http://schemas.microsoft.com/office/drawing/2014/main" id="{4B6EA3B9-F6D9-E9C0-344F-808444DEC4B3}"/>
              </a:ext>
            </a:extLst>
          </p:cNvPr>
          <p:cNvSpPr/>
          <p:nvPr/>
        </p:nvSpPr>
        <p:spPr>
          <a:xfrm>
            <a:off x="18433" y="6344845"/>
            <a:ext cx="2244378" cy="735914"/>
          </a:xfrm>
          <a:prstGeom prst="rightArrow">
            <a:avLst/>
          </a:prstGeom>
          <a:solidFill>
            <a:srgbClr val="79B2C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a:extLst>
              <a:ext uri="{FF2B5EF4-FFF2-40B4-BE49-F238E27FC236}">
                <a16:creationId xmlns:a16="http://schemas.microsoft.com/office/drawing/2014/main" id="{2565640C-8A38-E25A-6271-229A5F94E63E}"/>
              </a:ext>
            </a:extLst>
          </p:cNvPr>
          <p:cNvPicPr>
            <a:picLocks noChangeAspect="1"/>
          </p:cNvPicPr>
          <p:nvPr/>
        </p:nvPicPr>
        <p:blipFill>
          <a:blip r:embed="rId9"/>
          <a:stretch>
            <a:fillRect/>
          </a:stretch>
        </p:blipFill>
        <p:spPr>
          <a:xfrm flipH="1">
            <a:off x="119537" y="5040781"/>
            <a:ext cx="1937863" cy="1741126"/>
          </a:xfrm>
          <a:prstGeom prst="rect">
            <a:avLst/>
          </a:prstGeom>
        </p:spPr>
      </p:pic>
      <p:grpSp>
        <p:nvGrpSpPr>
          <p:cNvPr id="11" name="קבוצה 10">
            <a:extLst>
              <a:ext uri="{FF2B5EF4-FFF2-40B4-BE49-F238E27FC236}">
                <a16:creationId xmlns:a16="http://schemas.microsoft.com/office/drawing/2014/main" id="{5F55EEDF-DE08-762F-854B-F317D941D5A9}"/>
              </a:ext>
            </a:extLst>
          </p:cNvPr>
          <p:cNvGrpSpPr/>
          <p:nvPr/>
        </p:nvGrpSpPr>
        <p:grpSpPr>
          <a:xfrm>
            <a:off x="-280795" y="5205396"/>
            <a:ext cx="1917734" cy="1614504"/>
            <a:chOff x="1632385" y="962425"/>
            <a:chExt cx="1655026" cy="1486100"/>
          </a:xfrm>
        </p:grpSpPr>
        <p:sp>
          <p:nvSpPr>
            <p:cNvPr id="31" name="אליפסה 30">
              <a:extLst>
                <a:ext uri="{FF2B5EF4-FFF2-40B4-BE49-F238E27FC236}">
                  <a16:creationId xmlns:a16="http://schemas.microsoft.com/office/drawing/2014/main" id="{84DE1D44-FD87-9304-985E-D45D39013784}"/>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32" name="תמונה 31">
              <a:extLst>
                <a:ext uri="{FF2B5EF4-FFF2-40B4-BE49-F238E27FC236}">
                  <a16:creationId xmlns:a16="http://schemas.microsoft.com/office/drawing/2014/main" id="{33959CBA-DB37-DFF1-0849-A75D4707C5BD}"/>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sp>
        <p:nvSpPr>
          <p:cNvPr id="1024" name="TextBox 14">
            <a:extLst>
              <a:ext uri="{FF2B5EF4-FFF2-40B4-BE49-F238E27FC236}">
                <a16:creationId xmlns:a16="http://schemas.microsoft.com/office/drawing/2014/main" id="{299A6939-AA7A-5E0A-17FD-B8F57CD204CB}"/>
              </a:ext>
            </a:extLst>
          </p:cNvPr>
          <p:cNvSpPr txBox="1"/>
          <p:nvPr/>
        </p:nvSpPr>
        <p:spPr>
          <a:xfrm>
            <a:off x="8328945" y="8204148"/>
            <a:ext cx="11738854" cy="2023631"/>
          </a:xfrm>
          <a:prstGeom prst="rect">
            <a:avLst/>
          </a:prstGeom>
        </p:spPr>
        <p:txBody>
          <a:bodyPr wrap="square" lIns="0" tIns="0" rIns="0" bIns="0" rtlCol="0" anchor="t">
            <a:spAutoFit/>
          </a:bodyPr>
          <a:lstStyle/>
          <a:p>
            <a:pPr algn="ctr">
              <a:lnSpc>
                <a:spcPts val="18394"/>
              </a:lnSpc>
            </a:pPr>
            <a:r>
              <a:rPr lang="he-IL" sz="6600" dirty="0">
                <a:solidFill>
                  <a:schemeClr val="bg1"/>
                </a:solidFill>
                <a:effectLst>
                  <a:glow rad="254000">
                    <a:srgbClr val="C06C2C">
                      <a:alpha val="74000"/>
                    </a:srgbClr>
                  </a:glow>
                </a:effectLst>
                <a:latin typeface="Trashim CLM" panose="02000803000000000000" pitchFamily="2" charset="-79"/>
                <a:ea typeface="Hitchcut"/>
                <a:cs typeface="Trashim CLM" panose="02000803000000000000" pitchFamily="2" charset="-79"/>
                <a:sym typeface="Hitchcut"/>
              </a:rPr>
              <a:t>כללים בברכה אחרונה</a:t>
            </a:r>
            <a:endParaRPr lang="en-US" sz="6600" dirty="0">
              <a:solidFill>
                <a:schemeClr val="bg1"/>
              </a:solidFill>
              <a:effectLst>
                <a:glow rad="254000">
                  <a:srgbClr val="C06C2C">
                    <a:alpha val="74000"/>
                  </a:srgbClr>
                </a:glow>
              </a:effectLst>
              <a:latin typeface="Trashim CLM" panose="02000803000000000000" pitchFamily="2" charset="-79"/>
              <a:ea typeface="Hitchcut"/>
              <a:cs typeface="Trashim CLM" panose="02000803000000000000" pitchFamily="2" charset="-79"/>
              <a:sym typeface="Hitchcut"/>
            </a:endParaRPr>
          </a:p>
        </p:txBody>
      </p:sp>
      <p:pic>
        <p:nvPicPr>
          <p:cNvPr id="1025" name="תמונה 1024">
            <a:extLst>
              <a:ext uri="{FF2B5EF4-FFF2-40B4-BE49-F238E27FC236}">
                <a16:creationId xmlns:a16="http://schemas.microsoft.com/office/drawing/2014/main" id="{6A5424C2-F409-4146-AB05-9A475EBC0248}"/>
              </a:ext>
            </a:extLst>
          </p:cNvPr>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tretch>
            <a:fillRect/>
          </a:stretch>
        </p:blipFill>
        <p:spPr>
          <a:xfrm flipV="1">
            <a:off x="374195" y="6831326"/>
            <a:ext cx="5386489" cy="2522503"/>
          </a:xfrm>
          <a:prstGeom prst="rect">
            <a:avLst/>
          </a:prstGeom>
        </p:spPr>
      </p:pic>
      <p:sp>
        <p:nvSpPr>
          <p:cNvPr id="1027" name="תיבת טקסט 1026">
            <a:extLst>
              <a:ext uri="{FF2B5EF4-FFF2-40B4-BE49-F238E27FC236}">
                <a16:creationId xmlns:a16="http://schemas.microsoft.com/office/drawing/2014/main" id="{5BFBE330-A18E-ABA2-977B-015E10FC6E74}"/>
              </a:ext>
            </a:extLst>
          </p:cNvPr>
          <p:cNvSpPr txBox="1"/>
          <p:nvPr/>
        </p:nvSpPr>
        <p:spPr>
          <a:xfrm>
            <a:off x="1422982" y="7277100"/>
            <a:ext cx="3751481" cy="1854097"/>
          </a:xfrm>
          <a:prstGeom prst="rect">
            <a:avLst/>
          </a:prstGeom>
          <a:noFill/>
        </p:spPr>
        <p:txBody>
          <a:bodyPr wrap="square">
            <a:spAutoFit/>
          </a:bodyPr>
          <a:lstStyle/>
          <a:p>
            <a:pPr algn="ctr" rtl="1">
              <a:lnSpc>
                <a:spcPct val="107000"/>
              </a:lnSpc>
              <a:spcAft>
                <a:spcPts val="800"/>
              </a:spcAft>
              <a:buNone/>
            </a:pPr>
            <a:r>
              <a:rPr lang="he-IL" sz="3600" kern="100" dirty="0">
                <a:latin typeface="Varela Round" panose="00000500000000000000" pitchFamily="2" charset="-79"/>
                <a:ea typeface="Calibri" panose="020F0502020204030204" pitchFamily="34" charset="0"/>
                <a:cs typeface="Varela Round" panose="00000500000000000000" pitchFamily="2" charset="-79"/>
              </a:rPr>
              <a:t>הגענו לברכת מעין שלוש! מעניין למה קוראים לה ככה...</a:t>
            </a:r>
            <a:endParaRPr lang="en-US" sz="3600" kern="100" dirty="0">
              <a:latin typeface="Varela Round" panose="00000500000000000000" pitchFamily="2" charset="-79"/>
              <a:ea typeface="Calibri" panose="020F0502020204030204" pitchFamily="34" charset="0"/>
              <a:cs typeface="Varela Round" panose="00000500000000000000" pitchFamily="2" charset="-79"/>
            </a:endParaRPr>
          </a:p>
        </p:txBody>
      </p:sp>
      <p:sp>
        <p:nvSpPr>
          <p:cNvPr id="1029" name="TextBox 14">
            <a:extLst>
              <a:ext uri="{FF2B5EF4-FFF2-40B4-BE49-F238E27FC236}">
                <a16:creationId xmlns:a16="http://schemas.microsoft.com/office/drawing/2014/main" id="{335003CC-E022-4D71-E91F-CF12F3F99D2B}"/>
              </a:ext>
            </a:extLst>
          </p:cNvPr>
          <p:cNvSpPr txBox="1"/>
          <p:nvPr/>
        </p:nvSpPr>
        <p:spPr>
          <a:xfrm>
            <a:off x="809205" y="4229100"/>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1</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0" name="TextBox 14">
            <a:extLst>
              <a:ext uri="{FF2B5EF4-FFF2-40B4-BE49-F238E27FC236}">
                <a16:creationId xmlns:a16="http://schemas.microsoft.com/office/drawing/2014/main" id="{6C7AE545-49B9-2675-A678-A35472E6039F}"/>
              </a:ext>
            </a:extLst>
          </p:cNvPr>
          <p:cNvSpPr txBox="1"/>
          <p:nvPr/>
        </p:nvSpPr>
        <p:spPr>
          <a:xfrm>
            <a:off x="3193976" y="222396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2</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1" name="TextBox 14">
            <a:extLst>
              <a:ext uri="{FF2B5EF4-FFF2-40B4-BE49-F238E27FC236}">
                <a16:creationId xmlns:a16="http://schemas.microsoft.com/office/drawing/2014/main" id="{A182FA55-666F-A2EC-A54A-438279EA7739}"/>
              </a:ext>
            </a:extLst>
          </p:cNvPr>
          <p:cNvSpPr txBox="1"/>
          <p:nvPr/>
        </p:nvSpPr>
        <p:spPr>
          <a:xfrm>
            <a:off x="5021613" y="6282234"/>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3</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2" name="TextBox 14">
            <a:extLst>
              <a:ext uri="{FF2B5EF4-FFF2-40B4-BE49-F238E27FC236}">
                <a16:creationId xmlns:a16="http://schemas.microsoft.com/office/drawing/2014/main" id="{114C795D-F0A4-1263-7D07-D01A03AE5F17}"/>
              </a:ext>
            </a:extLst>
          </p:cNvPr>
          <p:cNvSpPr txBox="1"/>
          <p:nvPr/>
        </p:nvSpPr>
        <p:spPr>
          <a:xfrm>
            <a:off x="7218411" y="4145806"/>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4</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3" name="TextBox 14">
            <a:extLst>
              <a:ext uri="{FF2B5EF4-FFF2-40B4-BE49-F238E27FC236}">
                <a16:creationId xmlns:a16="http://schemas.microsoft.com/office/drawing/2014/main" id="{6B6C0FC0-4429-0616-C8B2-DFE0BE3FED2E}"/>
              </a:ext>
            </a:extLst>
          </p:cNvPr>
          <p:cNvSpPr txBox="1"/>
          <p:nvPr/>
        </p:nvSpPr>
        <p:spPr>
          <a:xfrm>
            <a:off x="9876037" y="6564900"/>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5</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4" name="TextBox 14">
            <a:extLst>
              <a:ext uri="{FF2B5EF4-FFF2-40B4-BE49-F238E27FC236}">
                <a16:creationId xmlns:a16="http://schemas.microsoft.com/office/drawing/2014/main" id="{7AE6BE9A-F28C-55CE-A476-F2733EC66AC0}"/>
              </a:ext>
            </a:extLst>
          </p:cNvPr>
          <p:cNvSpPr txBox="1"/>
          <p:nvPr/>
        </p:nvSpPr>
        <p:spPr>
          <a:xfrm>
            <a:off x="11732770" y="4611789"/>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6</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5" name="TextBox 14">
            <a:extLst>
              <a:ext uri="{FF2B5EF4-FFF2-40B4-BE49-F238E27FC236}">
                <a16:creationId xmlns:a16="http://schemas.microsoft.com/office/drawing/2014/main" id="{66B21488-D033-B1F6-ABA3-CF1AC22A57A2}"/>
              </a:ext>
            </a:extLst>
          </p:cNvPr>
          <p:cNvSpPr txBox="1"/>
          <p:nvPr/>
        </p:nvSpPr>
        <p:spPr>
          <a:xfrm>
            <a:off x="13674562" y="2478793"/>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7</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6" name="TextBox 14">
            <a:extLst>
              <a:ext uri="{FF2B5EF4-FFF2-40B4-BE49-F238E27FC236}">
                <a16:creationId xmlns:a16="http://schemas.microsoft.com/office/drawing/2014/main" id="{1F368F18-5D46-3292-D101-506B10316AD4}"/>
              </a:ext>
            </a:extLst>
          </p:cNvPr>
          <p:cNvSpPr txBox="1"/>
          <p:nvPr/>
        </p:nvSpPr>
        <p:spPr>
          <a:xfrm>
            <a:off x="16077144" y="469499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8</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pic>
        <p:nvPicPr>
          <p:cNvPr id="3" name="גרפיקה 2" descr="תג v עם מילוי מלא">
            <a:extLst>
              <a:ext uri="{FF2B5EF4-FFF2-40B4-BE49-F238E27FC236}">
                <a16:creationId xmlns:a16="http://schemas.microsoft.com/office/drawing/2014/main" id="{4358909A-9CD3-C608-B88D-3975891931C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1968" y="3418276"/>
            <a:ext cx="2022796" cy="2022796"/>
          </a:xfrm>
          <a:prstGeom prst="rect">
            <a:avLst/>
          </a:prstGeom>
          <a:effectLst>
            <a:glow rad="101600">
              <a:schemeClr val="bg1"/>
            </a:glow>
          </a:effectLst>
        </p:spPr>
      </p:pic>
      <p:pic>
        <p:nvPicPr>
          <p:cNvPr id="4" name="גרפיקה 3" descr="תג v עם מילוי מלא">
            <a:extLst>
              <a:ext uri="{FF2B5EF4-FFF2-40B4-BE49-F238E27FC236}">
                <a16:creationId xmlns:a16="http://schemas.microsoft.com/office/drawing/2014/main" id="{7E788ACD-EF1E-2A67-D9ED-12F850EC412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68585" y="1654545"/>
            <a:ext cx="2022796" cy="2022796"/>
          </a:xfrm>
          <a:prstGeom prst="rect">
            <a:avLst/>
          </a:prstGeom>
          <a:effectLst>
            <a:glow rad="101600">
              <a:schemeClr val="bg1"/>
            </a:glow>
          </a:effectLst>
        </p:spPr>
      </p:pic>
      <p:pic>
        <p:nvPicPr>
          <p:cNvPr id="5" name="גרפיקה 4" descr="תג v עם מילוי מלא">
            <a:extLst>
              <a:ext uri="{FF2B5EF4-FFF2-40B4-BE49-F238E27FC236}">
                <a16:creationId xmlns:a16="http://schemas.microsoft.com/office/drawing/2014/main" id="{FC06EBEA-3EF0-2E7D-D43F-BA3C24C40E5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69128" y="5788739"/>
            <a:ext cx="2022796" cy="2022796"/>
          </a:xfrm>
          <a:prstGeom prst="rect">
            <a:avLst/>
          </a:prstGeom>
          <a:effectLst>
            <a:glow rad="101600">
              <a:schemeClr val="bg1"/>
            </a:glow>
          </a:effectLst>
        </p:spPr>
      </p:pic>
      <p:pic>
        <p:nvPicPr>
          <p:cNvPr id="6" name="תמונה 5">
            <a:extLst>
              <a:ext uri="{FF2B5EF4-FFF2-40B4-BE49-F238E27FC236}">
                <a16:creationId xmlns:a16="http://schemas.microsoft.com/office/drawing/2014/main" id="{290A4C94-0331-DBB7-04A8-738ABA14DCE9}"/>
              </a:ext>
            </a:extLst>
          </p:cNvPr>
          <p:cNvPicPr>
            <a:picLocks noChangeAspect="1"/>
          </p:cNvPicPr>
          <p:nvPr/>
        </p:nvPicPr>
        <p:blipFill>
          <a:blip r:embed="rId15"/>
          <a:srcRect l="35128" t="43239" r="52193"/>
          <a:stretch>
            <a:fillRect/>
          </a:stretch>
        </p:blipFill>
        <p:spPr>
          <a:xfrm rot="20249092">
            <a:off x="2379525" y="748296"/>
            <a:ext cx="2309842" cy="5816599"/>
          </a:xfrm>
          <a:prstGeom prst="rect">
            <a:avLst/>
          </a:prstGeom>
          <a:effectLst>
            <a:glow rad="508000">
              <a:srgbClr val="FFFFFF">
                <a:alpha val="85000"/>
              </a:srgbClr>
            </a:glow>
          </a:effectLst>
        </p:spPr>
      </p:pic>
    </p:spTree>
    <p:extLst>
      <p:ext uri="{BB962C8B-B14F-4D97-AF65-F5344CB8AC3E}">
        <p14:creationId xmlns:p14="http://schemas.microsoft.com/office/powerpoint/2010/main" val="304874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05D6A-09BA-E4F2-2E9D-438EE33A7079}"/>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D6CB7C72-1B5D-E539-B476-4A27918514AA}"/>
              </a:ext>
            </a:extLst>
          </p:cNvPr>
          <p:cNvPicPr>
            <a:picLocks noChangeAspect="1"/>
          </p:cNvPicPr>
          <p:nvPr/>
        </p:nvPicPr>
        <p:blipFill>
          <a:blip r:embed="rId3"/>
          <a:stretch>
            <a:fillRect/>
          </a:stretch>
        </p:blipFill>
        <p:spPr>
          <a:xfrm>
            <a:off x="-76069" y="-30230"/>
            <a:ext cx="2895600" cy="10297273"/>
          </a:xfrm>
          <a:prstGeom prst="rect">
            <a:avLst/>
          </a:prstGeom>
        </p:spPr>
      </p:pic>
      <p:grpSp>
        <p:nvGrpSpPr>
          <p:cNvPr id="9" name="קבוצה 8">
            <a:extLst>
              <a:ext uri="{FF2B5EF4-FFF2-40B4-BE49-F238E27FC236}">
                <a16:creationId xmlns:a16="http://schemas.microsoft.com/office/drawing/2014/main" id="{5337F6F8-FD1B-1689-74EE-92EF95528DBB}"/>
              </a:ext>
            </a:extLst>
          </p:cNvPr>
          <p:cNvGrpSpPr/>
          <p:nvPr/>
        </p:nvGrpSpPr>
        <p:grpSpPr>
          <a:xfrm>
            <a:off x="3429000" y="1096354"/>
            <a:ext cx="14249400" cy="8876270"/>
            <a:chOff x="4419600" y="2705100"/>
            <a:chExt cx="10287000" cy="5523470"/>
          </a:xfrm>
        </p:grpSpPr>
        <p:pic>
          <p:nvPicPr>
            <p:cNvPr id="4" name="תמונה 3" descr="תמונה שמכילה צילום מסך, אומנות, דגל, עיצוב&#10;&#10;תוכן בינה מלאכותית גנרטיבית עשוי להיות שגוי.">
              <a:extLst>
                <a:ext uri="{FF2B5EF4-FFF2-40B4-BE49-F238E27FC236}">
                  <a16:creationId xmlns:a16="http://schemas.microsoft.com/office/drawing/2014/main" id="{BC05F2B2-2EEC-1663-B115-BE087B5EB54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66171"/>
            <a:stretch>
              <a:fillRect/>
            </a:stretch>
          </p:blipFill>
          <p:spPr>
            <a:xfrm>
              <a:off x="4419600" y="2705100"/>
              <a:ext cx="10287000" cy="5523470"/>
            </a:xfrm>
            <a:prstGeom prst="rect">
              <a:avLst/>
            </a:prstGeom>
          </p:spPr>
        </p:pic>
        <p:sp>
          <p:nvSpPr>
            <p:cNvPr id="5" name="תיבת טקסט 4">
              <a:extLst>
                <a:ext uri="{FF2B5EF4-FFF2-40B4-BE49-F238E27FC236}">
                  <a16:creationId xmlns:a16="http://schemas.microsoft.com/office/drawing/2014/main" id="{701EE02D-618A-B154-5324-9B9876CEB168}"/>
                </a:ext>
              </a:extLst>
            </p:cNvPr>
            <p:cNvSpPr txBox="1"/>
            <p:nvPr/>
          </p:nvSpPr>
          <p:spPr>
            <a:xfrm>
              <a:off x="7017689" y="5093858"/>
              <a:ext cx="5544411" cy="707886"/>
            </a:xfrm>
            <a:prstGeom prst="rect">
              <a:avLst/>
            </a:prstGeom>
            <a:noFill/>
          </p:spPr>
          <p:txBody>
            <a:bodyPr wrap="square">
              <a:spAutoFit/>
            </a:bodyPr>
            <a:lstStyle/>
            <a:p>
              <a:pPr lvl="0" algn="ctr" rtl="1"/>
              <a:r>
                <a:rPr lang="he-IL" sz="4000" dirty="0">
                  <a:solidFill>
                    <a:schemeClr val="bg1"/>
                  </a:solidFill>
                  <a:latin typeface="Gan CLM" panose="02000803000000000000" pitchFamily="2" charset="-79"/>
                  <a:cs typeface="Gan CLM" panose="02000803000000000000" pitchFamily="2" charset="-79"/>
                </a:rPr>
                <a:t>ברכת מעין שלוש</a:t>
              </a:r>
              <a:endParaRPr lang="en-US" sz="4000" dirty="0">
                <a:solidFill>
                  <a:schemeClr val="bg1"/>
                </a:solidFill>
                <a:latin typeface="Gan CLM" panose="02000803000000000000" pitchFamily="2" charset="-79"/>
                <a:cs typeface="Gan CLM" panose="02000803000000000000" pitchFamily="2" charset="-79"/>
              </a:endParaRPr>
            </a:p>
          </p:txBody>
        </p:sp>
        <p:sp>
          <p:nvSpPr>
            <p:cNvPr id="6" name="תיבת טקסט 5">
              <a:extLst>
                <a:ext uri="{FF2B5EF4-FFF2-40B4-BE49-F238E27FC236}">
                  <a16:creationId xmlns:a16="http://schemas.microsoft.com/office/drawing/2014/main" id="{F946BD88-095D-28BB-151D-2C2DE1643CC3}"/>
                </a:ext>
              </a:extLst>
            </p:cNvPr>
            <p:cNvSpPr txBox="1"/>
            <p:nvPr/>
          </p:nvSpPr>
          <p:spPr>
            <a:xfrm>
              <a:off x="5105400" y="5725466"/>
              <a:ext cx="7772400" cy="2062103"/>
            </a:xfrm>
            <a:prstGeom prst="rect">
              <a:avLst/>
            </a:prstGeom>
            <a:noFill/>
          </p:spPr>
          <p:txBody>
            <a:bodyPr wrap="square">
              <a:spAutoFit/>
            </a:bodyPr>
            <a:lstStyle/>
            <a:p>
              <a:pPr marL="457200" lvl="0" indent="-457200" algn="r" rtl="1">
                <a:buFont typeface="Arial" panose="020B0604020202020204" pitchFamily="34" charset="0"/>
                <a:buChar char="•"/>
              </a:pPr>
              <a:r>
                <a:rPr lang="he-IL" sz="3200" dirty="0">
                  <a:solidFill>
                    <a:schemeClr val="bg1"/>
                  </a:solidFill>
                  <a:latin typeface="Varela Round" panose="00000500000000000000" pitchFamily="2" charset="-79"/>
                  <a:cs typeface="Varela Round" panose="00000500000000000000" pitchFamily="2" charset="-79"/>
                </a:rPr>
                <a:t>מאכלים מחמשת מיני דגן שברכתם מזונות</a:t>
              </a:r>
            </a:p>
            <a:p>
              <a:pPr marL="457200" lvl="0" indent="-457200" algn="r" rtl="1">
                <a:buFont typeface="Arial" panose="020B0604020202020204" pitchFamily="34" charset="0"/>
                <a:buChar char="•"/>
              </a:pPr>
              <a:r>
                <a:rPr lang="he-IL" sz="3200" dirty="0">
                  <a:solidFill>
                    <a:schemeClr val="bg1"/>
                  </a:solidFill>
                  <a:latin typeface="Varela Round" panose="00000500000000000000" pitchFamily="2" charset="-79"/>
                  <a:cs typeface="Varela Round" panose="00000500000000000000" pitchFamily="2" charset="-79"/>
                </a:rPr>
                <a:t>פרות משבעת המינים</a:t>
              </a:r>
            </a:p>
            <a:p>
              <a:pPr marL="457200" lvl="0" indent="-457200" algn="r" rtl="1">
                <a:buFont typeface="Arial" panose="020B0604020202020204" pitchFamily="34" charset="0"/>
                <a:buChar char="•"/>
              </a:pPr>
              <a:r>
                <a:rPr lang="he-IL" sz="3200" dirty="0">
                  <a:solidFill>
                    <a:schemeClr val="bg1"/>
                  </a:solidFill>
                  <a:latin typeface="Varela Round" panose="00000500000000000000" pitchFamily="2" charset="-79"/>
                  <a:cs typeface="Varela Round" panose="00000500000000000000" pitchFamily="2" charset="-79"/>
                </a:rPr>
                <a:t>יין</a:t>
              </a:r>
              <a:endParaRPr lang="en-US" sz="3200" dirty="0">
                <a:solidFill>
                  <a:schemeClr val="bg1"/>
                </a:solidFill>
                <a:latin typeface="Varela Round" panose="00000500000000000000" pitchFamily="2" charset="-79"/>
                <a:cs typeface="Varela Round" panose="00000500000000000000" pitchFamily="2" charset="-79"/>
              </a:endParaRPr>
            </a:p>
          </p:txBody>
        </p:sp>
        <p:pic>
          <p:nvPicPr>
            <p:cNvPr id="7" name="תמונה 6" descr="תמונה שמכילה מאפים, נשנוש, קינוח, אפיה&#10;&#10;תוכן בינה מלאכותית גנרטיבית עשוי להיות שגוי.">
              <a:extLst>
                <a:ext uri="{FF2B5EF4-FFF2-40B4-BE49-F238E27FC236}">
                  <a16:creationId xmlns:a16="http://schemas.microsoft.com/office/drawing/2014/main" id="{B5F34340-3435-09C6-8090-8AEE2C0EDBE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983" b="98164" l="2000" r="97773">
                          <a14:foregroundMark x1="52386" y1="28342" x2="59182" y2="49684"/>
                          <a14:foregroundMark x1="59182" y1="49684" x2="62500" y2="54159"/>
                          <a14:foregroundMark x1="62500" y1="54159" x2="79614" y2="64257"/>
                          <a14:foregroundMark x1="97159" y1="45783" x2="92364" y2="60929"/>
                          <a14:foregroundMark x1="92364" y1="60929" x2="2000" y2="94320"/>
                          <a14:foregroundMark x1="56000" y1="37063" x2="52182" y2="41824"/>
                          <a14:foregroundMark x1="52182" y1="41824" x2="15227" y2="52209"/>
                          <a14:foregroundMark x1="96159" y1="97246" x2="97682" y2="81813"/>
                          <a14:foregroundMark x1="97682" y1="81813" x2="97773" y2="43832"/>
                          <a14:foregroundMark x1="94773" y1="95295" x2="29000" y2="93001"/>
                          <a14:foregroundMark x1="29000" y1="93001" x2="22023" y2="98164"/>
                          <a14:foregroundMark x1="22023" y1="98164" x2="10841" y2="96443"/>
                          <a14:foregroundMark x1="6455" y1="48881" x2="16068" y2="53184"/>
                          <a14:foregroundMark x1="3773" y1="41538" x2="4545" y2="41136"/>
                          <a14:foregroundMark x1="36068" y1="21170" x2="31227" y2="24670"/>
                          <a14:foregroundMark x1="26841" y1="25818" x2="29591" y2="19449"/>
                          <a14:foregroundMark x1="29591" y1="19449" x2="34159" y2="14458"/>
                          <a14:foregroundMark x1="34159" y1="14458" x2="36795" y2="13941"/>
                          <a14:foregroundMark x1="36795" y1="13941" x2="37545" y2="14573"/>
                        </a14:backgroundRemoval>
                      </a14:imgEffect>
                    </a14:imgLayer>
                  </a14:imgProps>
                </a:ext>
                <a:ext uri="{28A0092B-C50C-407E-A947-70E740481C1C}">
                  <a14:useLocalDpi xmlns:a14="http://schemas.microsoft.com/office/drawing/2010/main" val="0"/>
                </a:ext>
              </a:extLst>
            </a:blip>
            <a:srcRect r="26576"/>
            <a:stretch>
              <a:fillRect/>
            </a:stretch>
          </p:blipFill>
          <p:spPr>
            <a:xfrm>
              <a:off x="8781566" y="6264584"/>
              <a:ext cx="3358493" cy="1812463"/>
            </a:xfrm>
            <a:prstGeom prst="rect">
              <a:avLst/>
            </a:prstGeom>
          </p:spPr>
        </p:pic>
        <p:pic>
          <p:nvPicPr>
            <p:cNvPr id="8" name="Picture 2" descr="שבעת המינים ותרומתם לבריאותנו - מרכז הספורט">
              <a:extLst>
                <a:ext uri="{FF2B5EF4-FFF2-40B4-BE49-F238E27FC236}">
                  <a16:creationId xmlns:a16="http://schemas.microsoft.com/office/drawing/2014/main" id="{7395D757-487A-14A5-01F5-34E068C61F4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backgroundMark x1="43542" y1="38172" x2="88192" y2="41398"/>
                        </a14:backgroundRemoval>
                      </a14:imgEffect>
                    </a14:imgLayer>
                  </a14:imgProps>
                </a:ext>
                <a:ext uri="{28A0092B-C50C-407E-A947-70E740481C1C}">
                  <a14:useLocalDpi xmlns:a14="http://schemas.microsoft.com/office/drawing/2010/main" val="0"/>
                </a:ext>
              </a:extLst>
            </a:blip>
            <a:srcRect/>
            <a:stretch>
              <a:fillRect/>
            </a:stretch>
          </p:blipFill>
          <p:spPr bwMode="auto">
            <a:xfrm>
              <a:off x="4635563" y="4979404"/>
              <a:ext cx="4679989" cy="321209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תמונה 9">
            <a:extLst>
              <a:ext uri="{FF2B5EF4-FFF2-40B4-BE49-F238E27FC236}">
                <a16:creationId xmlns:a16="http://schemas.microsoft.com/office/drawing/2014/main" id="{2C3AA8FB-B652-5012-34A3-6673C45A404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14951242" y="5139820"/>
            <a:ext cx="1812758" cy="3902762"/>
          </a:xfrm>
          <a:prstGeom prst="rect">
            <a:avLst/>
          </a:prstGeom>
        </p:spPr>
      </p:pic>
      <p:grpSp>
        <p:nvGrpSpPr>
          <p:cNvPr id="22" name="קבוצה 21">
            <a:extLst>
              <a:ext uri="{FF2B5EF4-FFF2-40B4-BE49-F238E27FC236}">
                <a16:creationId xmlns:a16="http://schemas.microsoft.com/office/drawing/2014/main" id="{200D2168-E319-3ADE-3741-58EB4964B9E3}"/>
              </a:ext>
            </a:extLst>
          </p:cNvPr>
          <p:cNvGrpSpPr/>
          <p:nvPr/>
        </p:nvGrpSpPr>
        <p:grpSpPr>
          <a:xfrm flipH="1">
            <a:off x="2293307" y="-229764"/>
            <a:ext cx="16300388" cy="4515754"/>
            <a:chOff x="2786874" y="-229764"/>
            <a:chExt cx="16300388" cy="4515754"/>
          </a:xfrm>
        </p:grpSpPr>
        <p:pic>
          <p:nvPicPr>
            <p:cNvPr id="17" name="תמונה 16">
              <a:extLst>
                <a:ext uri="{FF2B5EF4-FFF2-40B4-BE49-F238E27FC236}">
                  <a16:creationId xmlns:a16="http://schemas.microsoft.com/office/drawing/2014/main" id="{D8EDE350-753E-2398-885E-50107AAFF485}"/>
                </a:ext>
              </a:extLst>
            </p:cNvPr>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tretch>
              <a:fillRect/>
            </a:stretch>
          </p:blipFill>
          <p:spPr>
            <a:xfrm flipV="1">
              <a:off x="3546945" y="755984"/>
              <a:ext cx="7915224" cy="3530006"/>
            </a:xfrm>
            <a:prstGeom prst="rect">
              <a:avLst/>
            </a:prstGeom>
          </p:spPr>
        </p:pic>
        <p:sp>
          <p:nvSpPr>
            <p:cNvPr id="18" name="תיבת טקסט 17">
              <a:extLst>
                <a:ext uri="{FF2B5EF4-FFF2-40B4-BE49-F238E27FC236}">
                  <a16:creationId xmlns:a16="http://schemas.microsoft.com/office/drawing/2014/main" id="{DE3B8B3B-116F-BBBE-AB13-40E0D3F81323}"/>
                </a:ext>
              </a:extLst>
            </p:cNvPr>
            <p:cNvSpPr txBox="1"/>
            <p:nvPr/>
          </p:nvSpPr>
          <p:spPr>
            <a:xfrm>
              <a:off x="4898671" y="1367534"/>
              <a:ext cx="6037813" cy="2549480"/>
            </a:xfrm>
            <a:prstGeom prst="rect">
              <a:avLst/>
            </a:prstGeom>
            <a:noFill/>
          </p:spPr>
          <p:txBody>
            <a:bodyPr wrap="square">
              <a:spAutoFit/>
            </a:bodyPr>
            <a:lstStyle/>
            <a:p>
              <a:pPr algn="ctr" rtl="1">
                <a:lnSpc>
                  <a:spcPct val="107000"/>
                </a:lnSpc>
                <a:spcAft>
                  <a:spcPts val="800"/>
                </a:spcAft>
                <a:buNone/>
              </a:pPr>
              <a:r>
                <a:rPr lang="he-IL" sz="3600" kern="100" dirty="0">
                  <a:latin typeface="Varela Round" panose="00000500000000000000" pitchFamily="2" charset="-79"/>
                  <a:ea typeface="Calibri" panose="020F0502020204030204" pitchFamily="34" charset="0"/>
                  <a:cs typeface="Varela Round" panose="00000500000000000000" pitchFamily="2" charset="-79"/>
                </a:rPr>
                <a:t>אני רואה כאן שיש שלושה סוגי דברים שעליהם מברכים את ברכת מעין שלוש!</a:t>
              </a:r>
            </a:p>
            <a:p>
              <a:pPr algn="ctr" rtl="1">
                <a:lnSpc>
                  <a:spcPct val="107000"/>
                </a:lnSpc>
                <a:spcAft>
                  <a:spcPts val="800"/>
                </a:spcAft>
                <a:buNone/>
              </a:pPr>
              <a:r>
                <a:rPr lang="he-IL" sz="3600" kern="100" dirty="0">
                  <a:latin typeface="Varela Round" panose="00000500000000000000" pitchFamily="2" charset="-79"/>
                  <a:ea typeface="Calibri" panose="020F0502020204030204" pitchFamily="34" charset="0"/>
                  <a:cs typeface="Varela Round" panose="00000500000000000000" pitchFamily="2" charset="-79"/>
                </a:rPr>
                <a:t>על </a:t>
              </a:r>
              <a:r>
                <a:rPr lang="he-IL" sz="3600" kern="100" dirty="0" err="1">
                  <a:latin typeface="Varela Round" panose="00000500000000000000" pitchFamily="2" charset="-79"/>
                  <a:ea typeface="Calibri" panose="020F0502020204030204" pitchFamily="34" charset="0"/>
                  <a:cs typeface="Varela Round" panose="00000500000000000000" pitchFamily="2" charset="-79"/>
                </a:rPr>
                <a:t>הכל</a:t>
              </a:r>
              <a:r>
                <a:rPr lang="he-IL" sz="3600" kern="100" dirty="0">
                  <a:latin typeface="Varela Round" panose="00000500000000000000" pitchFamily="2" charset="-79"/>
                  <a:ea typeface="Calibri" panose="020F0502020204030204" pitchFamily="34" charset="0"/>
                  <a:cs typeface="Varela Round" panose="00000500000000000000" pitchFamily="2" charset="-79"/>
                </a:rPr>
                <a:t> מברכים אותו דבר?</a:t>
              </a:r>
              <a:endParaRPr lang="en-US" sz="3600" kern="100" dirty="0">
                <a:latin typeface="Varela Round" panose="00000500000000000000" pitchFamily="2" charset="-79"/>
                <a:ea typeface="Calibri" panose="020F0502020204030204" pitchFamily="34" charset="0"/>
                <a:cs typeface="Varela Round" panose="00000500000000000000" pitchFamily="2" charset="-79"/>
              </a:endParaRPr>
            </a:p>
          </p:txBody>
        </p:sp>
        <p:grpSp>
          <p:nvGrpSpPr>
            <p:cNvPr id="12" name="קבוצה 11">
              <a:extLst>
                <a:ext uri="{FF2B5EF4-FFF2-40B4-BE49-F238E27FC236}">
                  <a16:creationId xmlns:a16="http://schemas.microsoft.com/office/drawing/2014/main" id="{05489871-E063-5F24-7292-EB2AFB3238E0}"/>
                </a:ext>
              </a:extLst>
            </p:cNvPr>
            <p:cNvGrpSpPr/>
            <p:nvPr/>
          </p:nvGrpSpPr>
          <p:grpSpPr>
            <a:xfrm>
              <a:off x="2786874" y="-229764"/>
              <a:ext cx="2871868" cy="2417771"/>
              <a:chOff x="1632385" y="962425"/>
              <a:chExt cx="1655026" cy="1486100"/>
            </a:xfrm>
          </p:grpSpPr>
          <p:sp>
            <p:nvSpPr>
              <p:cNvPr id="13" name="אליפסה 12">
                <a:extLst>
                  <a:ext uri="{FF2B5EF4-FFF2-40B4-BE49-F238E27FC236}">
                    <a16:creationId xmlns:a16="http://schemas.microsoft.com/office/drawing/2014/main" id="{B3E9FB03-DF65-2961-592C-1BF80038CC5B}"/>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14" name="תמונה 13">
                <a:extLst>
                  <a:ext uri="{FF2B5EF4-FFF2-40B4-BE49-F238E27FC236}">
                    <a16:creationId xmlns:a16="http://schemas.microsoft.com/office/drawing/2014/main" id="{77980468-EBC8-7B88-3177-C3ADF34A2CA1}"/>
                  </a:ext>
                </a:extLst>
              </p:cNvPr>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pic>
          <p:nvPicPr>
            <p:cNvPr id="19" name="תמונה 18">
              <a:extLst>
                <a:ext uri="{FF2B5EF4-FFF2-40B4-BE49-F238E27FC236}">
                  <a16:creationId xmlns:a16="http://schemas.microsoft.com/office/drawing/2014/main" id="{8D3B6CB5-61AA-36A9-2B91-9D1E616163A6}"/>
                </a:ext>
              </a:extLst>
            </p:cNvPr>
            <p:cNvPicPr>
              <a:picLocks noChangeAspect="1"/>
            </p:cNvPicPr>
            <p:nvPr/>
          </p:nvPicPr>
          <p:blipFill>
            <a:blip r:embed="rId14">
              <a:duotone>
                <a:schemeClr val="accent5">
                  <a:shade val="45000"/>
                  <a:satMod val="135000"/>
                </a:schemeClr>
                <a:prstClr val="white"/>
              </a:duotone>
            </a:blip>
            <a:stretch>
              <a:fillRect/>
            </a:stretch>
          </p:blipFill>
          <p:spPr>
            <a:xfrm flipH="1">
              <a:off x="12039600" y="2749425"/>
              <a:ext cx="5377554" cy="1479675"/>
            </a:xfrm>
            <a:prstGeom prst="rect">
              <a:avLst/>
            </a:prstGeom>
          </p:spPr>
        </p:pic>
        <p:sp>
          <p:nvSpPr>
            <p:cNvPr id="20" name="תיבת טקסט 19">
              <a:extLst>
                <a:ext uri="{FF2B5EF4-FFF2-40B4-BE49-F238E27FC236}">
                  <a16:creationId xmlns:a16="http://schemas.microsoft.com/office/drawing/2014/main" id="{FD25D9D9-E05F-2D3B-891D-A21632738529}"/>
                </a:ext>
              </a:extLst>
            </p:cNvPr>
            <p:cNvSpPr txBox="1"/>
            <p:nvPr/>
          </p:nvSpPr>
          <p:spPr>
            <a:xfrm>
              <a:off x="12561856" y="2825838"/>
              <a:ext cx="3953069" cy="1261307"/>
            </a:xfrm>
            <a:prstGeom prst="rect">
              <a:avLst/>
            </a:prstGeom>
            <a:noFill/>
          </p:spPr>
          <p:txBody>
            <a:bodyPr wrap="square">
              <a:spAutoFit/>
            </a:bodyPr>
            <a:lstStyle/>
            <a:p>
              <a:pPr algn="ctr" rtl="1">
                <a:lnSpc>
                  <a:spcPct val="107000"/>
                </a:lnSpc>
                <a:spcAft>
                  <a:spcPts val="800"/>
                </a:spcAft>
                <a:buNone/>
              </a:pPr>
              <a:r>
                <a:rPr lang="he-IL" sz="3600" kern="100" dirty="0">
                  <a:latin typeface="Varela Round" panose="00000500000000000000" pitchFamily="2" charset="-79"/>
                  <a:ea typeface="Calibri" panose="020F0502020204030204" pitchFamily="34" charset="0"/>
                  <a:cs typeface="Varela Round" panose="00000500000000000000" pitchFamily="2" charset="-79"/>
                </a:rPr>
                <a:t>בוא נפתח סידור ונראה.</a:t>
              </a:r>
              <a:endParaRPr lang="en-US" sz="36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21" name="תמונה 20">
              <a:extLst>
                <a:ext uri="{FF2B5EF4-FFF2-40B4-BE49-F238E27FC236}">
                  <a16:creationId xmlns:a16="http://schemas.microsoft.com/office/drawing/2014/main" id="{8D10D7DC-A7D5-80B7-F053-40A7530C3EA5}"/>
                </a:ext>
              </a:extLst>
            </p:cNvPr>
            <p:cNvPicPr>
              <a:picLocks noChangeAspect="1"/>
            </p:cNvPicPr>
            <p:nvPr/>
          </p:nvPicPr>
          <p:blipFill>
            <a:blip r:embed="rId15"/>
            <a:stretch>
              <a:fillRect/>
            </a:stretch>
          </p:blipFill>
          <p:spPr>
            <a:xfrm>
              <a:off x="16191663" y="1513973"/>
              <a:ext cx="2895599" cy="2601630"/>
            </a:xfrm>
            <a:prstGeom prst="rect">
              <a:avLst/>
            </a:prstGeom>
            <a:effectLst>
              <a:glow rad="101600">
                <a:srgbClr val="FFFFFF">
                  <a:alpha val="60000"/>
                </a:srgbClr>
              </a:glow>
            </a:effectLst>
          </p:spPr>
        </p:pic>
      </p:grpSp>
    </p:spTree>
    <p:extLst>
      <p:ext uri="{BB962C8B-B14F-4D97-AF65-F5344CB8AC3E}">
        <p14:creationId xmlns:p14="http://schemas.microsoft.com/office/powerpoint/2010/main" val="4255407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AB2CB-F597-50D1-6597-3A23E493FA4B}"/>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D55D0DDC-6513-D3CD-0CA9-1D3A6F1353E1}"/>
              </a:ext>
            </a:extLst>
          </p:cNvPr>
          <p:cNvPicPr>
            <a:picLocks noChangeAspect="1"/>
          </p:cNvPicPr>
          <p:nvPr/>
        </p:nvPicPr>
        <p:blipFill>
          <a:blip r:embed="rId3"/>
          <a:stretch>
            <a:fillRect/>
          </a:stretch>
        </p:blipFill>
        <p:spPr>
          <a:xfrm>
            <a:off x="0" y="0"/>
            <a:ext cx="2895600" cy="10297273"/>
          </a:xfrm>
          <a:prstGeom prst="rect">
            <a:avLst/>
          </a:prstGeom>
        </p:spPr>
      </p:pic>
      <p:sp>
        <p:nvSpPr>
          <p:cNvPr id="5" name="תיבת טקסט 4">
            <a:extLst>
              <a:ext uri="{FF2B5EF4-FFF2-40B4-BE49-F238E27FC236}">
                <a16:creationId xmlns:a16="http://schemas.microsoft.com/office/drawing/2014/main" id="{3A41D67E-9A91-89B8-7880-7D684FDCECFB}"/>
              </a:ext>
            </a:extLst>
          </p:cNvPr>
          <p:cNvSpPr txBox="1"/>
          <p:nvPr/>
        </p:nvSpPr>
        <p:spPr>
          <a:xfrm>
            <a:off x="7027834" y="4935111"/>
            <a:ext cx="7680036" cy="1137580"/>
          </a:xfrm>
          <a:prstGeom prst="rect">
            <a:avLst/>
          </a:prstGeom>
          <a:noFill/>
        </p:spPr>
        <p:txBody>
          <a:bodyPr wrap="square">
            <a:spAutoFit/>
          </a:bodyPr>
          <a:lstStyle/>
          <a:p>
            <a:pPr lvl="0" algn="ctr" rtl="1"/>
            <a:r>
              <a:rPr lang="he-IL" sz="4000" dirty="0">
                <a:solidFill>
                  <a:schemeClr val="bg1"/>
                </a:solidFill>
                <a:latin typeface="Gan CLM" panose="02000803000000000000" pitchFamily="2" charset="-79"/>
                <a:cs typeface="Gan CLM" panose="02000803000000000000" pitchFamily="2" charset="-79"/>
              </a:rPr>
              <a:t>ברכת מעין שלוש</a:t>
            </a:r>
            <a:endParaRPr lang="en-US" sz="4000" dirty="0">
              <a:solidFill>
                <a:schemeClr val="bg1"/>
              </a:solidFill>
              <a:latin typeface="Gan CLM" panose="02000803000000000000" pitchFamily="2" charset="-79"/>
              <a:cs typeface="Gan CLM" panose="02000803000000000000" pitchFamily="2" charset="-79"/>
            </a:endParaRPr>
          </a:p>
        </p:txBody>
      </p:sp>
      <p:sp>
        <p:nvSpPr>
          <p:cNvPr id="6" name="תיבת טקסט 5">
            <a:extLst>
              <a:ext uri="{FF2B5EF4-FFF2-40B4-BE49-F238E27FC236}">
                <a16:creationId xmlns:a16="http://schemas.microsoft.com/office/drawing/2014/main" id="{B64F1C9E-4602-393D-B0CA-4741BE9A3536}"/>
              </a:ext>
            </a:extLst>
          </p:cNvPr>
          <p:cNvSpPr txBox="1"/>
          <p:nvPr/>
        </p:nvSpPr>
        <p:spPr>
          <a:xfrm>
            <a:off x="4378960" y="5950112"/>
            <a:ext cx="10766213" cy="3313820"/>
          </a:xfrm>
          <a:prstGeom prst="rect">
            <a:avLst/>
          </a:prstGeom>
          <a:noFill/>
        </p:spPr>
        <p:txBody>
          <a:bodyPr wrap="square">
            <a:spAutoFit/>
          </a:bodyPr>
          <a:lstStyle/>
          <a:p>
            <a:pPr marL="457200" lvl="0" indent="-457200" algn="r" rtl="1">
              <a:buFont typeface="Arial" panose="020B0604020202020204" pitchFamily="34" charset="0"/>
              <a:buChar char="•"/>
            </a:pPr>
            <a:r>
              <a:rPr lang="he-IL" sz="3200" dirty="0">
                <a:solidFill>
                  <a:schemeClr val="bg1"/>
                </a:solidFill>
                <a:latin typeface="Varela Round" panose="00000500000000000000" pitchFamily="2" charset="-79"/>
                <a:cs typeface="Varela Round" panose="00000500000000000000" pitchFamily="2" charset="-79"/>
              </a:rPr>
              <a:t>מאכלים מחמשת מיני דגן שברכתם מזונות</a:t>
            </a:r>
          </a:p>
          <a:p>
            <a:pPr marL="457200" lvl="0" indent="-457200" algn="r" rtl="1">
              <a:buFont typeface="Arial" panose="020B0604020202020204" pitchFamily="34" charset="0"/>
              <a:buChar char="•"/>
            </a:pPr>
            <a:r>
              <a:rPr lang="he-IL" sz="3200" dirty="0">
                <a:solidFill>
                  <a:schemeClr val="bg1"/>
                </a:solidFill>
                <a:latin typeface="Varela Round" panose="00000500000000000000" pitchFamily="2" charset="-79"/>
                <a:cs typeface="Varela Round" panose="00000500000000000000" pitchFamily="2" charset="-79"/>
              </a:rPr>
              <a:t>פרות משבעת המינים</a:t>
            </a:r>
          </a:p>
          <a:p>
            <a:pPr marL="457200" lvl="0" indent="-457200" algn="r" rtl="1">
              <a:buFont typeface="Arial" panose="020B0604020202020204" pitchFamily="34" charset="0"/>
              <a:buChar char="•"/>
            </a:pPr>
            <a:r>
              <a:rPr lang="he-IL" sz="3200" dirty="0">
                <a:solidFill>
                  <a:schemeClr val="bg1"/>
                </a:solidFill>
                <a:latin typeface="Varela Round" panose="00000500000000000000" pitchFamily="2" charset="-79"/>
                <a:cs typeface="Varela Round" panose="00000500000000000000" pitchFamily="2" charset="-79"/>
              </a:rPr>
              <a:t>יין</a:t>
            </a:r>
            <a:endParaRPr lang="en-US" sz="3200" dirty="0">
              <a:solidFill>
                <a:schemeClr val="bg1"/>
              </a:solidFill>
              <a:latin typeface="Varela Round" panose="00000500000000000000" pitchFamily="2" charset="-79"/>
              <a:cs typeface="Varela Round" panose="00000500000000000000" pitchFamily="2" charset="-79"/>
            </a:endParaRPr>
          </a:p>
        </p:txBody>
      </p:sp>
      <p:pic>
        <p:nvPicPr>
          <p:cNvPr id="23" name="תמונה 22" descr="תמונה שמכילה שרטוט, מלבן, עיצוב, צילום מסך&#10;&#10;תוכן בינה מלאכותית גנרטיבית עשוי להיות שגוי.">
            <a:extLst>
              <a:ext uri="{FF2B5EF4-FFF2-40B4-BE49-F238E27FC236}">
                <a16:creationId xmlns:a16="http://schemas.microsoft.com/office/drawing/2014/main" id="{1E9DE46C-08D5-EB4C-80FA-0705A40445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38" b="89862" l="7079" r="96101">
                        <a14:foregroundMark x1="7499" y1="20996" x2="58608" y2="68266"/>
                        <a14:foregroundMark x1="58608" y1="68266" x2="71931" y2="75397"/>
                        <a14:foregroundMark x1="80947" y1="74786" x2="82543" y2="73245"/>
                        <a14:foregroundMark x1="82543" y1="73245" x2="84343" y2="72765"/>
                        <a14:foregroundMark x1="14997" y1="74025" x2="22274" y2="75416"/>
                        <a14:foregroundMark x1="68026" y1="20456" x2="74625" y2="22615"/>
                        <a14:foregroundMark x1="74625" y1="22615" x2="80504" y2="21476"/>
                        <a14:foregroundMark x1="80504" y1="21476" x2="74375" y2="19503"/>
                        <a14:foregroundMark x1="50810" y1="20696" x2="45591" y2="20696"/>
                        <a14:foregroundMark x1="7079" y1="26635" x2="8638" y2="47810"/>
                        <a14:foregroundMark x1="15117" y1="42172" x2="92716" y2="34814"/>
                        <a14:foregroundMark x1="92602" y1="34314" x2="91422" y2="34253"/>
                        <a14:backgroundMark x1="72585" y1="77025" x2="79544" y2="76605"/>
                        <a14:backgroundMark x1="79544" y1="76605" x2="80204" y2="76605"/>
                        <a14:backgroundMark x1="76605" y1="78164" x2="80204" y2="76065"/>
                        <a14:backgroundMark x1="70606" y1="76605" x2="74085" y2="76245"/>
                        <a14:backgroundMark x1="82663" y1="75945" x2="78824" y2="75825"/>
                        <a14:backgroundMark x1="22196" y1="75525" x2="28254" y2="76605"/>
                        <a14:backgroundMark x1="93581" y1="32633" x2="94841" y2="38152"/>
                        <a14:backgroundMark x1="98200" y1="36773" x2="95141" y2="34133"/>
                        <a14:backgroundMark x1="70486" y1="18776" x2="74505" y2="19316"/>
                        <a14:backgroundMark x1="76005" y1="19316" x2="76005" y2="1931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238" t="17433" r="-1238" b="24307"/>
          <a:stretch>
            <a:fillRect/>
          </a:stretch>
        </p:blipFill>
        <p:spPr>
          <a:xfrm>
            <a:off x="-228927" y="-286115"/>
            <a:ext cx="19400117" cy="9246006"/>
          </a:xfrm>
          <a:prstGeom prst="rect">
            <a:avLst/>
          </a:prstGeom>
        </p:spPr>
      </p:pic>
      <p:pic>
        <p:nvPicPr>
          <p:cNvPr id="7" name="תמונה 6" descr="תמונה שמכילה מאפים, נשנוש, קינוח, אפיה&#10;&#10;תוכן בינה מלאכותית גנרטיבית עשוי להיות שגוי.">
            <a:extLst>
              <a:ext uri="{FF2B5EF4-FFF2-40B4-BE49-F238E27FC236}">
                <a16:creationId xmlns:a16="http://schemas.microsoft.com/office/drawing/2014/main" id="{D4A5BB87-1FCF-6ECD-79C3-2C003453394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983" b="98164" l="2000" r="97773">
                        <a14:foregroundMark x1="52386" y1="28342" x2="59182" y2="49684"/>
                        <a14:foregroundMark x1="59182" y1="49684" x2="62500" y2="54159"/>
                        <a14:foregroundMark x1="62500" y1="54159" x2="79614" y2="64257"/>
                        <a14:foregroundMark x1="97159" y1="45783" x2="92364" y2="60929"/>
                        <a14:foregroundMark x1="92364" y1="60929" x2="2000" y2="94320"/>
                        <a14:foregroundMark x1="56000" y1="37063" x2="52182" y2="41824"/>
                        <a14:foregroundMark x1="52182" y1="41824" x2="15227" y2="52209"/>
                        <a14:foregroundMark x1="96159" y1="97246" x2="97682" y2="81813"/>
                        <a14:foregroundMark x1="97682" y1="81813" x2="97773" y2="43832"/>
                        <a14:foregroundMark x1="94773" y1="95295" x2="29000" y2="93001"/>
                        <a14:foregroundMark x1="29000" y1="93001" x2="22023" y2="98164"/>
                        <a14:foregroundMark x1="22023" y1="98164" x2="10841" y2="96443"/>
                        <a14:foregroundMark x1="6455" y1="48881" x2="16068" y2="53184"/>
                        <a14:foregroundMark x1="3773" y1="41538" x2="4545" y2="41136"/>
                        <a14:foregroundMark x1="36068" y1="21170" x2="31227" y2="24670"/>
                        <a14:foregroundMark x1="26841" y1="25818" x2="29591" y2="19449"/>
                        <a14:foregroundMark x1="29591" y1="19449" x2="34159" y2="14458"/>
                        <a14:foregroundMark x1="34159" y1="14458" x2="36795" y2="13941"/>
                        <a14:foregroundMark x1="36795" y1="13941" x2="37545" y2="14573"/>
                      </a14:backgroundRemoval>
                    </a14:imgEffect>
                  </a14:imgLayer>
                </a14:imgProps>
              </a:ext>
              <a:ext uri="{28A0092B-C50C-407E-A947-70E740481C1C}">
                <a14:useLocalDpi xmlns:a14="http://schemas.microsoft.com/office/drawing/2010/main" val="0"/>
              </a:ext>
            </a:extLst>
          </a:blip>
          <a:srcRect r="26576"/>
          <a:stretch>
            <a:fillRect/>
          </a:stretch>
        </p:blipFill>
        <p:spPr>
          <a:xfrm>
            <a:off x="8680280" y="7401625"/>
            <a:ext cx="4652135" cy="2912646"/>
          </a:xfrm>
          <a:prstGeom prst="rect">
            <a:avLst/>
          </a:prstGeom>
        </p:spPr>
      </p:pic>
      <p:pic>
        <p:nvPicPr>
          <p:cNvPr id="8" name="Picture 2" descr="שבעת המינים ותרומתם לבריאותנו - מרכז הספורט">
            <a:extLst>
              <a:ext uri="{FF2B5EF4-FFF2-40B4-BE49-F238E27FC236}">
                <a16:creationId xmlns:a16="http://schemas.microsoft.com/office/drawing/2014/main" id="{3E2DC835-B14B-DC9F-DF9A-57E30E2272C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43542" y1="38172" x2="88192" y2="41398"/>
                      </a14:backgroundRemoval>
                    </a14:imgEffect>
                  </a14:imgLayer>
                </a14:imgProps>
              </a:ext>
              <a:ext uri="{28A0092B-C50C-407E-A947-70E740481C1C}">
                <a14:useLocalDpi xmlns:a14="http://schemas.microsoft.com/office/drawing/2010/main" val="0"/>
              </a:ext>
            </a:extLst>
          </a:blip>
          <a:srcRect l="20998" t="42177" r="14580"/>
          <a:stretch>
            <a:fillRect/>
          </a:stretch>
        </p:blipFill>
        <p:spPr bwMode="auto">
          <a:xfrm>
            <a:off x="3695452" y="7958733"/>
            <a:ext cx="4176220" cy="2984730"/>
          </a:xfrm>
          <a:prstGeom prst="rect">
            <a:avLst/>
          </a:prstGeom>
          <a:noFill/>
          <a:extLst>
            <a:ext uri="{909E8E84-426E-40DD-AFC4-6F175D3DCCD1}">
              <a14:hiddenFill xmlns:a14="http://schemas.microsoft.com/office/drawing/2010/main">
                <a:solidFill>
                  <a:srgbClr val="FFFFFF"/>
                </a:solidFill>
              </a14:hiddenFill>
            </a:ext>
          </a:extLst>
        </p:spPr>
      </p:pic>
      <p:pic>
        <p:nvPicPr>
          <p:cNvPr id="10" name="תמונה 9">
            <a:extLst>
              <a:ext uri="{FF2B5EF4-FFF2-40B4-BE49-F238E27FC236}">
                <a16:creationId xmlns:a16="http://schemas.microsoft.com/office/drawing/2014/main" id="{A351A638-1CE3-25AA-C89B-1B68A4BCD236}"/>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16475242" y="6591300"/>
            <a:ext cx="1812758" cy="3902762"/>
          </a:xfrm>
          <a:prstGeom prst="rect">
            <a:avLst/>
          </a:prstGeom>
        </p:spPr>
      </p:pic>
      <p:pic>
        <p:nvPicPr>
          <p:cNvPr id="11" name="תמונה 10">
            <a:extLst>
              <a:ext uri="{FF2B5EF4-FFF2-40B4-BE49-F238E27FC236}">
                <a16:creationId xmlns:a16="http://schemas.microsoft.com/office/drawing/2014/main" id="{4F9EF6C6-1554-E367-7965-E95334E63751}"/>
              </a:ext>
            </a:extLst>
          </p:cNvPr>
          <p:cNvPicPr>
            <a:picLocks noChangeAspect="1"/>
          </p:cNvPicPr>
          <p:nvPr/>
        </p:nvPicPr>
        <p:blipFill>
          <a:blip r:embed="rId11">
            <a:clrChange>
              <a:clrFrom>
                <a:srgbClr val="FEFEFE"/>
              </a:clrFrom>
              <a:clrTo>
                <a:srgbClr val="FEFEFE">
                  <a:alpha val="0"/>
                </a:srgbClr>
              </a:clrTo>
            </a:clrChange>
          </a:blip>
          <a:stretch>
            <a:fillRect/>
          </a:stretch>
        </p:blipFill>
        <p:spPr>
          <a:xfrm>
            <a:off x="9133425" y="1569526"/>
            <a:ext cx="8179617" cy="5747839"/>
          </a:xfrm>
          <a:prstGeom prst="rect">
            <a:avLst/>
          </a:prstGeom>
        </p:spPr>
      </p:pic>
      <p:pic>
        <p:nvPicPr>
          <p:cNvPr id="16" name="תמונה 15">
            <a:extLst>
              <a:ext uri="{FF2B5EF4-FFF2-40B4-BE49-F238E27FC236}">
                <a16:creationId xmlns:a16="http://schemas.microsoft.com/office/drawing/2014/main" id="{CE111808-297C-1545-E544-8DAFBDD5A325}"/>
              </a:ext>
            </a:extLst>
          </p:cNvPr>
          <p:cNvPicPr>
            <a:picLocks noChangeAspect="1"/>
          </p:cNvPicPr>
          <p:nvPr/>
        </p:nvPicPr>
        <p:blipFill>
          <a:blip r:embed="rId12">
            <a:clrChange>
              <a:clrFrom>
                <a:srgbClr val="FEFEFE"/>
              </a:clrFrom>
              <a:clrTo>
                <a:srgbClr val="FEFEFE">
                  <a:alpha val="0"/>
                </a:srgbClr>
              </a:clrTo>
            </a:clrChange>
          </a:blip>
          <a:stretch>
            <a:fillRect/>
          </a:stretch>
        </p:blipFill>
        <p:spPr>
          <a:xfrm>
            <a:off x="1371600" y="3486859"/>
            <a:ext cx="7507836" cy="1880440"/>
          </a:xfrm>
          <a:prstGeom prst="rect">
            <a:avLst/>
          </a:prstGeom>
        </p:spPr>
      </p:pic>
      <p:cxnSp>
        <p:nvCxnSpPr>
          <p:cNvPr id="25" name="מחבר: מעוקל 24">
            <a:extLst>
              <a:ext uri="{FF2B5EF4-FFF2-40B4-BE49-F238E27FC236}">
                <a16:creationId xmlns:a16="http://schemas.microsoft.com/office/drawing/2014/main" id="{1832D9D4-6C3C-A26C-7D0D-506F886D9E58}"/>
              </a:ext>
            </a:extLst>
          </p:cNvPr>
          <p:cNvCxnSpPr>
            <a:cxnSpLocks/>
          </p:cNvCxnSpPr>
          <p:nvPr/>
        </p:nvCxnSpPr>
        <p:spPr>
          <a:xfrm rot="5400000" flipH="1" flipV="1">
            <a:off x="11640460" y="3491491"/>
            <a:ext cx="4724400" cy="3902242"/>
          </a:xfrm>
          <a:prstGeom prst="curvedConnector3">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מחבר: מעוקל 27">
            <a:extLst>
              <a:ext uri="{FF2B5EF4-FFF2-40B4-BE49-F238E27FC236}">
                <a16:creationId xmlns:a16="http://schemas.microsoft.com/office/drawing/2014/main" id="{ECBCD973-5F82-F873-5DAA-4079881CF0A3}"/>
              </a:ext>
            </a:extLst>
          </p:cNvPr>
          <p:cNvCxnSpPr>
            <a:cxnSpLocks/>
          </p:cNvCxnSpPr>
          <p:nvPr/>
        </p:nvCxnSpPr>
        <p:spPr>
          <a:xfrm rot="10800000">
            <a:off x="8680281" y="4997296"/>
            <a:ext cx="3142609" cy="2744203"/>
          </a:xfrm>
          <a:prstGeom prst="curvedConnector3">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מחבר: מעוקל 29">
            <a:extLst>
              <a:ext uri="{FF2B5EF4-FFF2-40B4-BE49-F238E27FC236}">
                <a16:creationId xmlns:a16="http://schemas.microsoft.com/office/drawing/2014/main" id="{587C900D-8913-C016-D767-94A70DD247FA}"/>
              </a:ext>
            </a:extLst>
          </p:cNvPr>
          <p:cNvCxnSpPr>
            <a:cxnSpLocks/>
          </p:cNvCxnSpPr>
          <p:nvPr/>
        </p:nvCxnSpPr>
        <p:spPr>
          <a:xfrm rot="16200000" flipV="1">
            <a:off x="13171395" y="3369062"/>
            <a:ext cx="3901924" cy="3450121"/>
          </a:xfrm>
          <a:prstGeom prst="curvedConnector3">
            <a:avLst/>
          </a:prstGeom>
          <a:ln w="76200">
            <a:solidFill>
              <a:srgbClr val="C066CC"/>
            </a:solidFill>
            <a:tailEnd type="triangle"/>
          </a:ln>
        </p:spPr>
        <p:style>
          <a:lnRef idx="1">
            <a:schemeClr val="accent1"/>
          </a:lnRef>
          <a:fillRef idx="0">
            <a:schemeClr val="accent1"/>
          </a:fillRef>
          <a:effectRef idx="0">
            <a:schemeClr val="accent1"/>
          </a:effectRef>
          <a:fontRef idx="minor">
            <a:schemeClr val="tx1"/>
          </a:fontRef>
        </p:style>
      </p:cxnSp>
      <p:cxnSp>
        <p:nvCxnSpPr>
          <p:cNvPr id="32" name="מחבר: מעוקל 31">
            <a:extLst>
              <a:ext uri="{FF2B5EF4-FFF2-40B4-BE49-F238E27FC236}">
                <a16:creationId xmlns:a16="http://schemas.microsoft.com/office/drawing/2014/main" id="{A46CD99C-3649-4329-5FC8-C5A3523F05AC}"/>
              </a:ext>
            </a:extLst>
          </p:cNvPr>
          <p:cNvCxnSpPr>
            <a:cxnSpLocks/>
          </p:cNvCxnSpPr>
          <p:nvPr/>
        </p:nvCxnSpPr>
        <p:spPr>
          <a:xfrm rot="10800000">
            <a:off x="5668576" y="5337846"/>
            <a:ext cx="11178843" cy="2313600"/>
          </a:xfrm>
          <a:prstGeom prst="curvedConnector3">
            <a:avLst/>
          </a:prstGeom>
          <a:ln w="76200">
            <a:solidFill>
              <a:srgbClr val="C066CC"/>
            </a:solidFill>
            <a:tailEnd type="triangle"/>
          </a:ln>
        </p:spPr>
        <p:style>
          <a:lnRef idx="1">
            <a:schemeClr val="accent1"/>
          </a:lnRef>
          <a:fillRef idx="0">
            <a:schemeClr val="accent1"/>
          </a:fillRef>
          <a:effectRef idx="0">
            <a:schemeClr val="accent1"/>
          </a:effectRef>
          <a:fontRef idx="minor">
            <a:schemeClr val="tx1"/>
          </a:fontRef>
        </p:style>
      </p:cxnSp>
      <p:cxnSp>
        <p:nvCxnSpPr>
          <p:cNvPr id="35" name="מחבר: מעוקל 34">
            <a:extLst>
              <a:ext uri="{FF2B5EF4-FFF2-40B4-BE49-F238E27FC236}">
                <a16:creationId xmlns:a16="http://schemas.microsoft.com/office/drawing/2014/main" id="{2248F813-0F70-DAA3-B442-5147D2EBF469}"/>
              </a:ext>
            </a:extLst>
          </p:cNvPr>
          <p:cNvCxnSpPr>
            <a:cxnSpLocks/>
          </p:cNvCxnSpPr>
          <p:nvPr/>
        </p:nvCxnSpPr>
        <p:spPr>
          <a:xfrm rot="5400000" flipH="1" flipV="1">
            <a:off x="5960398" y="3684898"/>
            <a:ext cx="4934636" cy="3918575"/>
          </a:xfrm>
          <a:prstGeom prst="curvedConnector3">
            <a:avLst/>
          </a:prstGeom>
          <a:ln w="762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מחבר: מעוקל 35">
            <a:extLst>
              <a:ext uri="{FF2B5EF4-FFF2-40B4-BE49-F238E27FC236}">
                <a16:creationId xmlns:a16="http://schemas.microsoft.com/office/drawing/2014/main" id="{C7F1ED61-732B-3CAF-35D6-05C0CED5327A}"/>
              </a:ext>
            </a:extLst>
          </p:cNvPr>
          <p:cNvCxnSpPr>
            <a:cxnSpLocks/>
          </p:cNvCxnSpPr>
          <p:nvPr/>
        </p:nvCxnSpPr>
        <p:spPr>
          <a:xfrm rot="16200000" flipV="1">
            <a:off x="3470671" y="5437528"/>
            <a:ext cx="2773657" cy="2574293"/>
          </a:xfrm>
          <a:prstGeom prst="curvedConnector3">
            <a:avLst/>
          </a:prstGeom>
          <a:ln w="762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24" name="קבוצה 1023">
            <a:extLst>
              <a:ext uri="{FF2B5EF4-FFF2-40B4-BE49-F238E27FC236}">
                <a16:creationId xmlns:a16="http://schemas.microsoft.com/office/drawing/2014/main" id="{0A456E73-1EC7-5CF5-E991-3713AA4A7FDF}"/>
              </a:ext>
            </a:extLst>
          </p:cNvPr>
          <p:cNvGrpSpPr/>
          <p:nvPr/>
        </p:nvGrpSpPr>
        <p:grpSpPr>
          <a:xfrm>
            <a:off x="14616083" y="2431772"/>
            <a:ext cx="2262960" cy="438840"/>
            <a:chOff x="14616083" y="2431772"/>
            <a:chExt cx="2262960" cy="438840"/>
          </a:xfrm>
        </p:grpSpPr>
        <mc:AlternateContent xmlns:mc="http://schemas.openxmlformats.org/markup-compatibility/2006" xmlns:p14="http://schemas.microsoft.com/office/powerpoint/2010/main">
          <mc:Choice Requires="p14">
            <p:contentPart p14:bwMode="auto" r:id="rId13">
              <p14:nvContentPartPr>
                <p14:cNvPr id="40" name="דיו 39">
                  <a:extLst>
                    <a:ext uri="{FF2B5EF4-FFF2-40B4-BE49-F238E27FC236}">
                      <a16:creationId xmlns:a16="http://schemas.microsoft.com/office/drawing/2014/main" id="{87093FF1-CFDE-3024-AAF8-F05226A44961}"/>
                    </a:ext>
                  </a:extLst>
                </p14:cNvPr>
                <p14:cNvContentPartPr/>
                <p14:nvPr/>
              </p14:nvContentPartPr>
              <p14:xfrm>
                <a:off x="14616083" y="2798972"/>
                <a:ext cx="2262960" cy="71640"/>
              </p14:xfrm>
            </p:contentPart>
          </mc:Choice>
          <mc:Fallback xmlns="">
            <p:pic>
              <p:nvPicPr>
                <p:cNvPr id="40" name="דיו 39">
                  <a:extLst>
                    <a:ext uri="{FF2B5EF4-FFF2-40B4-BE49-F238E27FC236}">
                      <a16:creationId xmlns:a16="http://schemas.microsoft.com/office/drawing/2014/main" id="{87093FF1-CFDE-3024-AAF8-F05226A44961}"/>
                    </a:ext>
                  </a:extLst>
                </p:cNvPr>
                <p:cNvPicPr/>
                <p:nvPr/>
              </p:nvPicPr>
              <p:blipFill>
                <a:blip r:embed="rId14"/>
                <a:stretch>
                  <a:fillRect/>
                </a:stretch>
              </p:blipFill>
              <p:spPr>
                <a:xfrm>
                  <a:off x="14562443" y="2690972"/>
                  <a:ext cx="237060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1" name="דיו 40">
                  <a:extLst>
                    <a:ext uri="{FF2B5EF4-FFF2-40B4-BE49-F238E27FC236}">
                      <a16:creationId xmlns:a16="http://schemas.microsoft.com/office/drawing/2014/main" id="{B3AAE1A3-3AA3-F007-2A25-0206A31B6DB6}"/>
                    </a:ext>
                  </a:extLst>
                </p14:cNvPr>
                <p14:cNvContentPartPr/>
                <p14:nvPr/>
              </p14:nvContentPartPr>
              <p14:xfrm>
                <a:off x="15039083" y="2431772"/>
                <a:ext cx="1349640" cy="57960"/>
              </p14:xfrm>
            </p:contentPart>
          </mc:Choice>
          <mc:Fallback xmlns="">
            <p:pic>
              <p:nvPicPr>
                <p:cNvPr id="41" name="דיו 40">
                  <a:extLst>
                    <a:ext uri="{FF2B5EF4-FFF2-40B4-BE49-F238E27FC236}">
                      <a16:creationId xmlns:a16="http://schemas.microsoft.com/office/drawing/2014/main" id="{B3AAE1A3-3AA3-F007-2A25-0206A31B6DB6}"/>
                    </a:ext>
                  </a:extLst>
                </p:cNvPr>
                <p:cNvPicPr/>
                <p:nvPr/>
              </p:nvPicPr>
              <p:blipFill>
                <a:blip r:embed="rId16"/>
                <a:stretch>
                  <a:fillRect/>
                </a:stretch>
              </p:blipFill>
              <p:spPr>
                <a:xfrm>
                  <a:off x="14985443" y="2324132"/>
                  <a:ext cx="1457280" cy="273600"/>
                </a:xfrm>
                <a:prstGeom prst="rect">
                  <a:avLst/>
                </a:prstGeom>
              </p:spPr>
            </p:pic>
          </mc:Fallback>
        </mc:AlternateContent>
      </p:grpSp>
      <p:grpSp>
        <p:nvGrpSpPr>
          <p:cNvPr id="1028" name="קבוצה 1027">
            <a:extLst>
              <a:ext uri="{FF2B5EF4-FFF2-40B4-BE49-F238E27FC236}">
                <a16:creationId xmlns:a16="http://schemas.microsoft.com/office/drawing/2014/main" id="{BFDFAA6F-CE3E-261E-A43E-07D3B27362C8}"/>
              </a:ext>
            </a:extLst>
          </p:cNvPr>
          <p:cNvGrpSpPr/>
          <p:nvPr/>
        </p:nvGrpSpPr>
        <p:grpSpPr>
          <a:xfrm>
            <a:off x="6751883" y="4050692"/>
            <a:ext cx="2026080" cy="1000080"/>
            <a:chOff x="6751883" y="4050692"/>
            <a:chExt cx="2026080" cy="1000080"/>
          </a:xfrm>
        </p:grpSpPr>
        <mc:AlternateContent xmlns:mc="http://schemas.openxmlformats.org/markup-compatibility/2006" xmlns:p14="http://schemas.microsoft.com/office/powerpoint/2010/main">
          <mc:Choice Requires="p14">
            <p:contentPart p14:bwMode="auto" r:id="rId17">
              <p14:nvContentPartPr>
                <p14:cNvPr id="42" name="דיו 41">
                  <a:extLst>
                    <a:ext uri="{FF2B5EF4-FFF2-40B4-BE49-F238E27FC236}">
                      <a16:creationId xmlns:a16="http://schemas.microsoft.com/office/drawing/2014/main" id="{DDE20CD0-E54D-AE0C-FD3C-239855300447}"/>
                    </a:ext>
                  </a:extLst>
                </p14:cNvPr>
                <p14:cNvContentPartPr/>
                <p14:nvPr/>
              </p14:nvContentPartPr>
              <p14:xfrm>
                <a:off x="7117643" y="4050692"/>
                <a:ext cx="1026000" cy="30240"/>
              </p14:xfrm>
            </p:contentPart>
          </mc:Choice>
          <mc:Fallback xmlns="">
            <p:pic>
              <p:nvPicPr>
                <p:cNvPr id="42" name="דיו 41">
                  <a:extLst>
                    <a:ext uri="{FF2B5EF4-FFF2-40B4-BE49-F238E27FC236}">
                      <a16:creationId xmlns:a16="http://schemas.microsoft.com/office/drawing/2014/main" id="{DDE20CD0-E54D-AE0C-FD3C-239855300447}"/>
                    </a:ext>
                  </a:extLst>
                </p:cNvPr>
                <p:cNvPicPr/>
                <p:nvPr/>
              </p:nvPicPr>
              <p:blipFill>
                <a:blip r:embed="rId18"/>
                <a:stretch>
                  <a:fillRect/>
                </a:stretch>
              </p:blipFill>
              <p:spPr>
                <a:xfrm>
                  <a:off x="7064003" y="3943052"/>
                  <a:ext cx="113364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4" name="דיו 43">
                  <a:extLst>
                    <a:ext uri="{FF2B5EF4-FFF2-40B4-BE49-F238E27FC236}">
                      <a16:creationId xmlns:a16="http://schemas.microsoft.com/office/drawing/2014/main" id="{FE5F15C0-F542-60D1-F8F6-8BAA83B17E2D}"/>
                    </a:ext>
                  </a:extLst>
                </p14:cNvPr>
                <p14:cNvContentPartPr/>
                <p14:nvPr/>
              </p14:nvContentPartPr>
              <p14:xfrm>
                <a:off x="6949523" y="5050052"/>
                <a:ext cx="1422360" cy="720"/>
              </p14:xfrm>
            </p:contentPart>
          </mc:Choice>
          <mc:Fallback xmlns="">
            <p:pic>
              <p:nvPicPr>
                <p:cNvPr id="44" name="דיו 43">
                  <a:extLst>
                    <a:ext uri="{FF2B5EF4-FFF2-40B4-BE49-F238E27FC236}">
                      <a16:creationId xmlns:a16="http://schemas.microsoft.com/office/drawing/2014/main" id="{FE5F15C0-F542-60D1-F8F6-8BAA83B17E2D}"/>
                    </a:ext>
                  </a:extLst>
                </p:cNvPr>
                <p:cNvPicPr/>
                <p:nvPr/>
              </p:nvPicPr>
              <p:blipFill>
                <a:blip r:embed="rId20"/>
                <a:stretch>
                  <a:fillRect/>
                </a:stretch>
              </p:blipFill>
              <p:spPr>
                <a:xfrm>
                  <a:off x="6895523" y="4834052"/>
                  <a:ext cx="15300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6" name="דיו 45">
                  <a:extLst>
                    <a:ext uri="{FF2B5EF4-FFF2-40B4-BE49-F238E27FC236}">
                      <a16:creationId xmlns:a16="http://schemas.microsoft.com/office/drawing/2014/main" id="{30F81C68-7566-583A-25C0-93687E13C382}"/>
                    </a:ext>
                  </a:extLst>
                </p14:cNvPr>
                <p14:cNvContentPartPr/>
                <p14:nvPr/>
              </p14:nvContentPartPr>
              <p14:xfrm>
                <a:off x="6751883" y="4726052"/>
                <a:ext cx="2026080" cy="42840"/>
              </p14:xfrm>
            </p:contentPart>
          </mc:Choice>
          <mc:Fallback xmlns="">
            <p:pic>
              <p:nvPicPr>
                <p:cNvPr id="46" name="דיו 45">
                  <a:extLst>
                    <a:ext uri="{FF2B5EF4-FFF2-40B4-BE49-F238E27FC236}">
                      <a16:creationId xmlns:a16="http://schemas.microsoft.com/office/drawing/2014/main" id="{30F81C68-7566-583A-25C0-93687E13C382}"/>
                    </a:ext>
                  </a:extLst>
                </p:cNvPr>
                <p:cNvPicPr/>
                <p:nvPr/>
              </p:nvPicPr>
              <p:blipFill>
                <a:blip r:embed="rId22"/>
                <a:stretch>
                  <a:fillRect/>
                </a:stretch>
              </p:blipFill>
              <p:spPr>
                <a:xfrm>
                  <a:off x="6698243" y="4618412"/>
                  <a:ext cx="213372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7" name="דיו 46">
                  <a:extLst>
                    <a:ext uri="{FF2B5EF4-FFF2-40B4-BE49-F238E27FC236}">
                      <a16:creationId xmlns:a16="http://schemas.microsoft.com/office/drawing/2014/main" id="{6ADC4DC9-4BBA-55F3-3FE9-84F288BEE08B}"/>
                    </a:ext>
                  </a:extLst>
                </p14:cNvPr>
                <p14:cNvContentPartPr/>
                <p14:nvPr/>
              </p14:nvContentPartPr>
              <p14:xfrm>
                <a:off x="6838283" y="4275692"/>
                <a:ext cx="1926000" cy="57600"/>
              </p14:xfrm>
            </p:contentPart>
          </mc:Choice>
          <mc:Fallback xmlns="">
            <p:pic>
              <p:nvPicPr>
                <p:cNvPr id="47" name="דיו 46">
                  <a:extLst>
                    <a:ext uri="{FF2B5EF4-FFF2-40B4-BE49-F238E27FC236}">
                      <a16:creationId xmlns:a16="http://schemas.microsoft.com/office/drawing/2014/main" id="{6ADC4DC9-4BBA-55F3-3FE9-84F288BEE08B}"/>
                    </a:ext>
                  </a:extLst>
                </p:cNvPr>
                <p:cNvPicPr/>
                <p:nvPr/>
              </p:nvPicPr>
              <p:blipFill>
                <a:blip r:embed="rId24"/>
                <a:stretch>
                  <a:fillRect/>
                </a:stretch>
              </p:blipFill>
              <p:spPr>
                <a:xfrm>
                  <a:off x="6784643" y="4167692"/>
                  <a:ext cx="2033640" cy="273240"/>
                </a:xfrm>
                <a:prstGeom prst="rect">
                  <a:avLst/>
                </a:prstGeom>
              </p:spPr>
            </p:pic>
          </mc:Fallback>
        </mc:AlternateContent>
      </p:grpSp>
      <p:grpSp>
        <p:nvGrpSpPr>
          <p:cNvPr id="1025" name="קבוצה 1024">
            <a:extLst>
              <a:ext uri="{FF2B5EF4-FFF2-40B4-BE49-F238E27FC236}">
                <a16:creationId xmlns:a16="http://schemas.microsoft.com/office/drawing/2014/main" id="{7AE6AF63-F238-914F-3404-596D29C90860}"/>
              </a:ext>
            </a:extLst>
          </p:cNvPr>
          <p:cNvGrpSpPr/>
          <p:nvPr/>
        </p:nvGrpSpPr>
        <p:grpSpPr>
          <a:xfrm>
            <a:off x="12071243" y="2446892"/>
            <a:ext cx="2165400" cy="394560"/>
            <a:chOff x="12071243" y="2446892"/>
            <a:chExt cx="2165400" cy="394560"/>
          </a:xfrm>
        </p:grpSpPr>
        <mc:AlternateContent xmlns:mc="http://schemas.openxmlformats.org/markup-compatibility/2006" xmlns:p14="http://schemas.microsoft.com/office/powerpoint/2010/main">
          <mc:Choice Requires="p14">
            <p:contentPart p14:bwMode="auto" r:id="rId25">
              <p14:nvContentPartPr>
                <p14:cNvPr id="51" name="דיו 50">
                  <a:extLst>
                    <a:ext uri="{FF2B5EF4-FFF2-40B4-BE49-F238E27FC236}">
                      <a16:creationId xmlns:a16="http://schemas.microsoft.com/office/drawing/2014/main" id="{1D09A360-59B4-01F1-0DD3-FE42FA493CC0}"/>
                    </a:ext>
                  </a:extLst>
                </p14:cNvPr>
                <p14:cNvContentPartPr/>
                <p14:nvPr/>
              </p14:nvContentPartPr>
              <p14:xfrm>
                <a:off x="12071243" y="2742452"/>
                <a:ext cx="2165400" cy="99000"/>
              </p14:xfrm>
            </p:contentPart>
          </mc:Choice>
          <mc:Fallback xmlns="">
            <p:pic>
              <p:nvPicPr>
                <p:cNvPr id="51" name="דיו 50">
                  <a:extLst>
                    <a:ext uri="{FF2B5EF4-FFF2-40B4-BE49-F238E27FC236}">
                      <a16:creationId xmlns:a16="http://schemas.microsoft.com/office/drawing/2014/main" id="{1D09A360-59B4-01F1-0DD3-FE42FA493CC0}"/>
                    </a:ext>
                  </a:extLst>
                </p:cNvPr>
                <p:cNvPicPr/>
                <p:nvPr/>
              </p:nvPicPr>
              <p:blipFill>
                <a:blip r:embed="rId26"/>
                <a:stretch>
                  <a:fillRect/>
                </a:stretch>
              </p:blipFill>
              <p:spPr>
                <a:xfrm>
                  <a:off x="12017243" y="2634812"/>
                  <a:ext cx="227304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2" name="דיו 51">
                  <a:extLst>
                    <a:ext uri="{FF2B5EF4-FFF2-40B4-BE49-F238E27FC236}">
                      <a16:creationId xmlns:a16="http://schemas.microsoft.com/office/drawing/2014/main" id="{F262EE70-15C7-D5F1-2D21-61517446479E}"/>
                    </a:ext>
                  </a:extLst>
                </p14:cNvPr>
                <p14:cNvContentPartPr/>
                <p14:nvPr/>
              </p14:nvContentPartPr>
              <p14:xfrm>
                <a:off x="12790163" y="2446892"/>
                <a:ext cx="672840" cy="16560"/>
              </p14:xfrm>
            </p:contentPart>
          </mc:Choice>
          <mc:Fallback xmlns="">
            <p:pic>
              <p:nvPicPr>
                <p:cNvPr id="52" name="דיו 51">
                  <a:extLst>
                    <a:ext uri="{FF2B5EF4-FFF2-40B4-BE49-F238E27FC236}">
                      <a16:creationId xmlns:a16="http://schemas.microsoft.com/office/drawing/2014/main" id="{F262EE70-15C7-D5F1-2D21-61517446479E}"/>
                    </a:ext>
                  </a:extLst>
                </p:cNvPr>
                <p:cNvPicPr/>
                <p:nvPr/>
              </p:nvPicPr>
              <p:blipFill>
                <a:blip r:embed="rId28"/>
                <a:stretch>
                  <a:fillRect/>
                </a:stretch>
              </p:blipFill>
              <p:spPr>
                <a:xfrm>
                  <a:off x="12736523" y="2338892"/>
                  <a:ext cx="780480" cy="232200"/>
                </a:xfrm>
                <a:prstGeom prst="rect">
                  <a:avLst/>
                </a:prstGeom>
              </p:spPr>
            </p:pic>
          </mc:Fallback>
        </mc:AlternateContent>
      </p:grpSp>
      <p:grpSp>
        <p:nvGrpSpPr>
          <p:cNvPr id="1029" name="קבוצה 1028">
            <a:extLst>
              <a:ext uri="{FF2B5EF4-FFF2-40B4-BE49-F238E27FC236}">
                <a16:creationId xmlns:a16="http://schemas.microsoft.com/office/drawing/2014/main" id="{9F9C14F0-E170-2408-5522-7CFE108925C9}"/>
              </a:ext>
            </a:extLst>
          </p:cNvPr>
          <p:cNvGrpSpPr/>
          <p:nvPr/>
        </p:nvGrpSpPr>
        <p:grpSpPr>
          <a:xfrm>
            <a:off x="4361123" y="4079852"/>
            <a:ext cx="2108520" cy="1055160"/>
            <a:chOff x="4361123" y="4079852"/>
            <a:chExt cx="2108520" cy="1055160"/>
          </a:xfrm>
        </p:grpSpPr>
        <mc:AlternateContent xmlns:mc="http://schemas.openxmlformats.org/markup-compatibility/2006" xmlns:p14="http://schemas.microsoft.com/office/powerpoint/2010/main">
          <mc:Choice Requires="p14">
            <p:contentPart p14:bwMode="auto" r:id="rId29">
              <p14:nvContentPartPr>
                <p14:cNvPr id="53" name="דיו 52">
                  <a:extLst>
                    <a:ext uri="{FF2B5EF4-FFF2-40B4-BE49-F238E27FC236}">
                      <a16:creationId xmlns:a16="http://schemas.microsoft.com/office/drawing/2014/main" id="{5D2D80EB-79C4-2CC0-47BE-C89715F9AAF5}"/>
                    </a:ext>
                  </a:extLst>
                </p14:cNvPr>
                <p14:cNvContentPartPr/>
                <p14:nvPr/>
              </p14:nvContentPartPr>
              <p14:xfrm>
                <a:off x="5064203" y="4079852"/>
                <a:ext cx="687960" cy="360"/>
              </p14:xfrm>
            </p:contentPart>
          </mc:Choice>
          <mc:Fallback xmlns="">
            <p:pic>
              <p:nvPicPr>
                <p:cNvPr id="53" name="דיו 52">
                  <a:extLst>
                    <a:ext uri="{FF2B5EF4-FFF2-40B4-BE49-F238E27FC236}">
                      <a16:creationId xmlns:a16="http://schemas.microsoft.com/office/drawing/2014/main" id="{5D2D80EB-79C4-2CC0-47BE-C89715F9AAF5}"/>
                    </a:ext>
                  </a:extLst>
                </p:cNvPr>
                <p:cNvPicPr/>
                <p:nvPr/>
              </p:nvPicPr>
              <p:blipFill>
                <a:blip r:embed="rId30"/>
                <a:stretch>
                  <a:fillRect/>
                </a:stretch>
              </p:blipFill>
              <p:spPr>
                <a:xfrm>
                  <a:off x="5010563" y="3971852"/>
                  <a:ext cx="795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4" name="דיו 53">
                  <a:extLst>
                    <a:ext uri="{FF2B5EF4-FFF2-40B4-BE49-F238E27FC236}">
                      <a16:creationId xmlns:a16="http://schemas.microsoft.com/office/drawing/2014/main" id="{97947CB4-11FC-B765-B4CF-4B048410B8DD}"/>
                    </a:ext>
                  </a:extLst>
                </p14:cNvPr>
                <p14:cNvContentPartPr/>
                <p14:nvPr/>
              </p14:nvContentPartPr>
              <p14:xfrm>
                <a:off x="4361123" y="4247612"/>
                <a:ext cx="2108520" cy="57600"/>
              </p14:xfrm>
            </p:contentPart>
          </mc:Choice>
          <mc:Fallback xmlns="">
            <p:pic>
              <p:nvPicPr>
                <p:cNvPr id="54" name="דיו 53">
                  <a:extLst>
                    <a:ext uri="{FF2B5EF4-FFF2-40B4-BE49-F238E27FC236}">
                      <a16:creationId xmlns:a16="http://schemas.microsoft.com/office/drawing/2014/main" id="{97947CB4-11FC-B765-B4CF-4B048410B8DD}"/>
                    </a:ext>
                  </a:extLst>
                </p:cNvPr>
                <p:cNvPicPr/>
                <p:nvPr/>
              </p:nvPicPr>
              <p:blipFill>
                <a:blip r:embed="rId32"/>
                <a:stretch>
                  <a:fillRect/>
                </a:stretch>
              </p:blipFill>
              <p:spPr>
                <a:xfrm>
                  <a:off x="4307123" y="4139612"/>
                  <a:ext cx="221616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6" name="דיו 55">
                  <a:extLst>
                    <a:ext uri="{FF2B5EF4-FFF2-40B4-BE49-F238E27FC236}">
                      <a16:creationId xmlns:a16="http://schemas.microsoft.com/office/drawing/2014/main" id="{4AE03CBC-FFB2-F585-A9DE-FD3C3A8C2216}"/>
                    </a:ext>
                  </a:extLst>
                </p14:cNvPr>
                <p14:cNvContentPartPr/>
                <p14:nvPr/>
              </p14:nvContentPartPr>
              <p14:xfrm>
                <a:off x="4388483" y="4670252"/>
                <a:ext cx="2068560" cy="42480"/>
              </p14:xfrm>
            </p:contentPart>
          </mc:Choice>
          <mc:Fallback xmlns="">
            <p:pic>
              <p:nvPicPr>
                <p:cNvPr id="56" name="דיו 55">
                  <a:extLst>
                    <a:ext uri="{FF2B5EF4-FFF2-40B4-BE49-F238E27FC236}">
                      <a16:creationId xmlns:a16="http://schemas.microsoft.com/office/drawing/2014/main" id="{4AE03CBC-FFB2-F585-A9DE-FD3C3A8C2216}"/>
                    </a:ext>
                  </a:extLst>
                </p:cNvPr>
                <p:cNvPicPr/>
                <p:nvPr/>
              </p:nvPicPr>
              <p:blipFill>
                <a:blip r:embed="rId34"/>
                <a:stretch>
                  <a:fillRect/>
                </a:stretch>
              </p:blipFill>
              <p:spPr>
                <a:xfrm>
                  <a:off x="4334483" y="4562612"/>
                  <a:ext cx="217620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7" name="דיו 56">
                  <a:extLst>
                    <a:ext uri="{FF2B5EF4-FFF2-40B4-BE49-F238E27FC236}">
                      <a16:creationId xmlns:a16="http://schemas.microsoft.com/office/drawing/2014/main" id="{D8A3C861-9E9C-484C-D160-926BDE6BA873}"/>
                    </a:ext>
                  </a:extLst>
                </p14:cNvPr>
                <p14:cNvContentPartPr/>
                <p14:nvPr/>
              </p14:nvContentPartPr>
              <p14:xfrm>
                <a:off x="4881683" y="5034932"/>
                <a:ext cx="1081800" cy="100080"/>
              </p14:xfrm>
            </p:contentPart>
          </mc:Choice>
          <mc:Fallback xmlns="">
            <p:pic>
              <p:nvPicPr>
                <p:cNvPr id="57" name="דיו 56">
                  <a:extLst>
                    <a:ext uri="{FF2B5EF4-FFF2-40B4-BE49-F238E27FC236}">
                      <a16:creationId xmlns:a16="http://schemas.microsoft.com/office/drawing/2014/main" id="{D8A3C861-9E9C-484C-D160-926BDE6BA873}"/>
                    </a:ext>
                  </a:extLst>
                </p:cNvPr>
                <p:cNvPicPr/>
                <p:nvPr/>
              </p:nvPicPr>
              <p:blipFill>
                <a:blip r:embed="rId36"/>
                <a:stretch>
                  <a:fillRect/>
                </a:stretch>
              </p:blipFill>
              <p:spPr>
                <a:xfrm>
                  <a:off x="4827683" y="4927292"/>
                  <a:ext cx="1189440" cy="315720"/>
                </a:xfrm>
                <a:prstGeom prst="rect">
                  <a:avLst/>
                </a:prstGeom>
              </p:spPr>
            </p:pic>
          </mc:Fallback>
        </mc:AlternateContent>
      </p:grpSp>
      <p:grpSp>
        <p:nvGrpSpPr>
          <p:cNvPr id="1027" name="קבוצה 1026">
            <a:extLst>
              <a:ext uri="{FF2B5EF4-FFF2-40B4-BE49-F238E27FC236}">
                <a16:creationId xmlns:a16="http://schemas.microsoft.com/office/drawing/2014/main" id="{ED6B2C39-145C-D76E-4C02-75153914CF16}"/>
              </a:ext>
            </a:extLst>
          </p:cNvPr>
          <p:cNvGrpSpPr/>
          <p:nvPr/>
        </p:nvGrpSpPr>
        <p:grpSpPr>
          <a:xfrm>
            <a:off x="9579683" y="2404772"/>
            <a:ext cx="2035080" cy="408960"/>
            <a:chOff x="9579683" y="2404772"/>
            <a:chExt cx="2035080" cy="408960"/>
          </a:xfrm>
        </p:grpSpPr>
        <mc:AlternateContent xmlns:mc="http://schemas.openxmlformats.org/markup-compatibility/2006" xmlns:p14="http://schemas.microsoft.com/office/powerpoint/2010/main">
          <mc:Choice Requires="p14">
            <p:contentPart p14:bwMode="auto" r:id="rId37">
              <p14:nvContentPartPr>
                <p14:cNvPr id="58" name="דיו 57">
                  <a:extLst>
                    <a:ext uri="{FF2B5EF4-FFF2-40B4-BE49-F238E27FC236}">
                      <a16:creationId xmlns:a16="http://schemas.microsoft.com/office/drawing/2014/main" id="{291CA3CB-EC8D-4366-46B2-704DAE9E2293}"/>
                    </a:ext>
                  </a:extLst>
                </p14:cNvPr>
                <p14:cNvContentPartPr/>
                <p14:nvPr/>
              </p14:nvContentPartPr>
              <p14:xfrm>
                <a:off x="9904763" y="2404772"/>
                <a:ext cx="1504080" cy="70920"/>
              </p14:xfrm>
            </p:contentPart>
          </mc:Choice>
          <mc:Fallback xmlns="">
            <p:pic>
              <p:nvPicPr>
                <p:cNvPr id="58" name="דיו 57">
                  <a:extLst>
                    <a:ext uri="{FF2B5EF4-FFF2-40B4-BE49-F238E27FC236}">
                      <a16:creationId xmlns:a16="http://schemas.microsoft.com/office/drawing/2014/main" id="{291CA3CB-EC8D-4366-46B2-704DAE9E2293}"/>
                    </a:ext>
                  </a:extLst>
                </p:cNvPr>
                <p:cNvPicPr/>
                <p:nvPr/>
              </p:nvPicPr>
              <p:blipFill>
                <a:blip r:embed="rId38"/>
                <a:stretch>
                  <a:fillRect/>
                </a:stretch>
              </p:blipFill>
              <p:spPr>
                <a:xfrm>
                  <a:off x="9851123" y="2297132"/>
                  <a:ext cx="161172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9" name="דיו 58">
                  <a:extLst>
                    <a:ext uri="{FF2B5EF4-FFF2-40B4-BE49-F238E27FC236}">
                      <a16:creationId xmlns:a16="http://schemas.microsoft.com/office/drawing/2014/main" id="{A76DD7FF-8E2C-C76B-2D12-2D9AC00C398E}"/>
                    </a:ext>
                  </a:extLst>
                </p14:cNvPr>
                <p14:cNvContentPartPr/>
                <p14:nvPr/>
              </p14:nvContentPartPr>
              <p14:xfrm>
                <a:off x="9579683" y="2756852"/>
                <a:ext cx="2035080" cy="56880"/>
              </p14:xfrm>
            </p:contentPart>
          </mc:Choice>
          <mc:Fallback xmlns="">
            <p:pic>
              <p:nvPicPr>
                <p:cNvPr id="59" name="דיו 58">
                  <a:extLst>
                    <a:ext uri="{FF2B5EF4-FFF2-40B4-BE49-F238E27FC236}">
                      <a16:creationId xmlns:a16="http://schemas.microsoft.com/office/drawing/2014/main" id="{A76DD7FF-8E2C-C76B-2D12-2D9AC00C398E}"/>
                    </a:ext>
                  </a:extLst>
                </p:cNvPr>
                <p:cNvPicPr/>
                <p:nvPr/>
              </p:nvPicPr>
              <p:blipFill>
                <a:blip r:embed="rId40"/>
                <a:stretch>
                  <a:fillRect/>
                </a:stretch>
              </p:blipFill>
              <p:spPr>
                <a:xfrm>
                  <a:off x="9525683" y="2649212"/>
                  <a:ext cx="2142720" cy="272520"/>
                </a:xfrm>
                <a:prstGeom prst="rect">
                  <a:avLst/>
                </a:prstGeom>
              </p:spPr>
            </p:pic>
          </mc:Fallback>
        </mc:AlternateContent>
      </p:grpSp>
      <p:grpSp>
        <p:nvGrpSpPr>
          <p:cNvPr id="1031" name="קבוצה 1030">
            <a:extLst>
              <a:ext uri="{FF2B5EF4-FFF2-40B4-BE49-F238E27FC236}">
                <a16:creationId xmlns:a16="http://schemas.microsoft.com/office/drawing/2014/main" id="{C17F955D-186E-6088-7A7E-E9614037390A}"/>
              </a:ext>
            </a:extLst>
          </p:cNvPr>
          <p:cNvGrpSpPr/>
          <p:nvPr/>
        </p:nvGrpSpPr>
        <p:grpSpPr>
          <a:xfrm>
            <a:off x="2124083" y="4093172"/>
            <a:ext cx="1982160" cy="1027440"/>
            <a:chOff x="2124083" y="4093172"/>
            <a:chExt cx="1982160" cy="1027440"/>
          </a:xfrm>
        </p:grpSpPr>
        <mc:AlternateContent xmlns:mc="http://schemas.openxmlformats.org/markup-compatibility/2006" xmlns:p14="http://schemas.microsoft.com/office/powerpoint/2010/main">
          <mc:Choice Requires="p14">
            <p:contentPart p14:bwMode="auto" r:id="rId41">
              <p14:nvContentPartPr>
                <p14:cNvPr id="60" name="דיו 59">
                  <a:extLst>
                    <a:ext uri="{FF2B5EF4-FFF2-40B4-BE49-F238E27FC236}">
                      <a16:creationId xmlns:a16="http://schemas.microsoft.com/office/drawing/2014/main" id="{9BC7EDE6-01AA-01A2-8F09-50BA84A9D6E3}"/>
                    </a:ext>
                  </a:extLst>
                </p14:cNvPr>
                <p14:cNvContentPartPr/>
                <p14:nvPr/>
              </p14:nvContentPartPr>
              <p14:xfrm>
                <a:off x="2377523" y="4093172"/>
                <a:ext cx="1377000" cy="72000"/>
              </p14:xfrm>
            </p:contentPart>
          </mc:Choice>
          <mc:Fallback xmlns="">
            <p:pic>
              <p:nvPicPr>
                <p:cNvPr id="60" name="דיו 59">
                  <a:extLst>
                    <a:ext uri="{FF2B5EF4-FFF2-40B4-BE49-F238E27FC236}">
                      <a16:creationId xmlns:a16="http://schemas.microsoft.com/office/drawing/2014/main" id="{9BC7EDE6-01AA-01A2-8F09-50BA84A9D6E3}"/>
                    </a:ext>
                  </a:extLst>
                </p:cNvPr>
                <p:cNvPicPr/>
                <p:nvPr/>
              </p:nvPicPr>
              <p:blipFill>
                <a:blip r:embed="rId42"/>
                <a:stretch>
                  <a:fillRect/>
                </a:stretch>
              </p:blipFill>
              <p:spPr>
                <a:xfrm>
                  <a:off x="2323523" y="3985172"/>
                  <a:ext cx="148464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1" name="דיו 60">
                  <a:extLst>
                    <a:ext uri="{FF2B5EF4-FFF2-40B4-BE49-F238E27FC236}">
                      <a16:creationId xmlns:a16="http://schemas.microsoft.com/office/drawing/2014/main" id="{E62DC86B-4A93-22CF-016E-311436F5A314}"/>
                    </a:ext>
                  </a:extLst>
                </p14:cNvPr>
                <p14:cNvContentPartPr/>
                <p14:nvPr/>
              </p14:nvContentPartPr>
              <p14:xfrm>
                <a:off x="2124083" y="4276412"/>
                <a:ext cx="1883880" cy="86040"/>
              </p14:xfrm>
            </p:contentPart>
          </mc:Choice>
          <mc:Fallback xmlns="">
            <p:pic>
              <p:nvPicPr>
                <p:cNvPr id="61" name="דיו 60">
                  <a:extLst>
                    <a:ext uri="{FF2B5EF4-FFF2-40B4-BE49-F238E27FC236}">
                      <a16:creationId xmlns:a16="http://schemas.microsoft.com/office/drawing/2014/main" id="{E62DC86B-4A93-22CF-016E-311436F5A314}"/>
                    </a:ext>
                  </a:extLst>
                </p:cNvPr>
                <p:cNvPicPr/>
                <p:nvPr/>
              </p:nvPicPr>
              <p:blipFill>
                <a:blip r:embed="rId44"/>
                <a:stretch>
                  <a:fillRect/>
                </a:stretch>
              </p:blipFill>
              <p:spPr>
                <a:xfrm>
                  <a:off x="2070443" y="4168412"/>
                  <a:ext cx="199152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2" name="דיו 61">
                  <a:extLst>
                    <a:ext uri="{FF2B5EF4-FFF2-40B4-BE49-F238E27FC236}">
                      <a16:creationId xmlns:a16="http://schemas.microsoft.com/office/drawing/2014/main" id="{084FB9FC-4F3C-FB24-7165-C40DDB51843B}"/>
                    </a:ext>
                  </a:extLst>
                </p14:cNvPr>
                <p14:cNvContentPartPr/>
                <p14:nvPr/>
              </p14:nvContentPartPr>
              <p14:xfrm>
                <a:off x="2166203" y="4684292"/>
                <a:ext cx="1940040" cy="71640"/>
              </p14:xfrm>
            </p:contentPart>
          </mc:Choice>
          <mc:Fallback xmlns="">
            <p:pic>
              <p:nvPicPr>
                <p:cNvPr id="62" name="דיו 61">
                  <a:extLst>
                    <a:ext uri="{FF2B5EF4-FFF2-40B4-BE49-F238E27FC236}">
                      <a16:creationId xmlns:a16="http://schemas.microsoft.com/office/drawing/2014/main" id="{084FB9FC-4F3C-FB24-7165-C40DDB51843B}"/>
                    </a:ext>
                  </a:extLst>
                </p:cNvPr>
                <p:cNvPicPr/>
                <p:nvPr/>
              </p:nvPicPr>
              <p:blipFill>
                <a:blip r:embed="rId46"/>
                <a:stretch>
                  <a:fillRect/>
                </a:stretch>
              </p:blipFill>
              <p:spPr>
                <a:xfrm>
                  <a:off x="2112563" y="4576292"/>
                  <a:ext cx="204768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3" name="דיו 62">
                  <a:extLst>
                    <a:ext uri="{FF2B5EF4-FFF2-40B4-BE49-F238E27FC236}">
                      <a16:creationId xmlns:a16="http://schemas.microsoft.com/office/drawing/2014/main" id="{355DCCB7-0C84-957F-56BF-A1F3FAAC8CBA}"/>
                    </a:ext>
                  </a:extLst>
                </p14:cNvPr>
                <p14:cNvContentPartPr/>
                <p14:nvPr/>
              </p14:nvContentPartPr>
              <p14:xfrm>
                <a:off x="2405243" y="5078132"/>
                <a:ext cx="1377720" cy="42480"/>
              </p14:xfrm>
            </p:contentPart>
          </mc:Choice>
          <mc:Fallback xmlns="">
            <p:pic>
              <p:nvPicPr>
                <p:cNvPr id="63" name="דיו 62">
                  <a:extLst>
                    <a:ext uri="{FF2B5EF4-FFF2-40B4-BE49-F238E27FC236}">
                      <a16:creationId xmlns:a16="http://schemas.microsoft.com/office/drawing/2014/main" id="{355DCCB7-0C84-957F-56BF-A1F3FAAC8CBA}"/>
                    </a:ext>
                  </a:extLst>
                </p:cNvPr>
                <p:cNvPicPr/>
                <p:nvPr/>
              </p:nvPicPr>
              <p:blipFill>
                <a:blip r:embed="rId48"/>
                <a:stretch>
                  <a:fillRect/>
                </a:stretch>
              </p:blipFill>
              <p:spPr>
                <a:xfrm>
                  <a:off x="2351243" y="4970132"/>
                  <a:ext cx="1485360" cy="258120"/>
                </a:xfrm>
                <a:prstGeom prst="rect">
                  <a:avLst/>
                </a:prstGeom>
              </p:spPr>
            </p:pic>
          </mc:Fallback>
        </mc:AlternateContent>
      </p:grpSp>
      <p:grpSp>
        <p:nvGrpSpPr>
          <p:cNvPr id="1035" name="קבוצה 1034">
            <a:extLst>
              <a:ext uri="{FF2B5EF4-FFF2-40B4-BE49-F238E27FC236}">
                <a16:creationId xmlns:a16="http://schemas.microsoft.com/office/drawing/2014/main" id="{1DB004D3-5BCE-E05D-277E-29207425ABE8}"/>
              </a:ext>
            </a:extLst>
          </p:cNvPr>
          <p:cNvGrpSpPr/>
          <p:nvPr/>
        </p:nvGrpSpPr>
        <p:grpSpPr>
          <a:xfrm flipH="1">
            <a:off x="-674753" y="490440"/>
            <a:ext cx="7131796" cy="2265350"/>
            <a:chOff x="11334720" y="2512052"/>
            <a:chExt cx="7131796" cy="2265350"/>
          </a:xfrm>
        </p:grpSpPr>
        <p:pic>
          <p:nvPicPr>
            <p:cNvPr id="1032" name="תמונה 1031">
              <a:extLst>
                <a:ext uri="{FF2B5EF4-FFF2-40B4-BE49-F238E27FC236}">
                  <a16:creationId xmlns:a16="http://schemas.microsoft.com/office/drawing/2014/main" id="{6A709A96-CC88-7E4F-EEBF-06364C33AF08}"/>
                </a:ext>
              </a:extLst>
            </p:cNvPr>
            <p:cNvPicPr>
              <a:picLocks noChangeAspect="1"/>
            </p:cNvPicPr>
            <p:nvPr/>
          </p:nvPicPr>
          <p:blipFill>
            <a:blip r:embed="rId49">
              <a:duotone>
                <a:schemeClr val="accent5">
                  <a:shade val="45000"/>
                  <a:satMod val="135000"/>
                </a:schemeClr>
                <a:prstClr val="white"/>
              </a:duotone>
            </a:blip>
            <a:stretch>
              <a:fillRect/>
            </a:stretch>
          </p:blipFill>
          <p:spPr>
            <a:xfrm flipH="1">
              <a:off x="11334720" y="2749425"/>
              <a:ext cx="6082434" cy="2027977"/>
            </a:xfrm>
            <a:prstGeom prst="rect">
              <a:avLst/>
            </a:prstGeom>
          </p:spPr>
        </p:pic>
        <p:sp>
          <p:nvSpPr>
            <p:cNvPr id="1033" name="תיבת טקסט 1032">
              <a:extLst>
                <a:ext uri="{FF2B5EF4-FFF2-40B4-BE49-F238E27FC236}">
                  <a16:creationId xmlns:a16="http://schemas.microsoft.com/office/drawing/2014/main" id="{4FBACA62-46E8-78CB-DB24-A7DFDD45C08D}"/>
                </a:ext>
              </a:extLst>
            </p:cNvPr>
            <p:cNvSpPr txBox="1"/>
            <p:nvPr/>
          </p:nvSpPr>
          <p:spPr>
            <a:xfrm>
              <a:off x="11517240" y="2956794"/>
              <a:ext cx="5155612" cy="1554550"/>
            </a:xfrm>
            <a:prstGeom prst="rect">
              <a:avLst/>
            </a:prstGeom>
            <a:noFill/>
          </p:spPr>
          <p:txBody>
            <a:bodyPr wrap="square">
              <a:spAutoFit/>
            </a:bodyPr>
            <a:lstStyle/>
            <a:p>
              <a:pPr algn="ctr" rtl="1">
                <a:lnSpc>
                  <a:spcPct val="107000"/>
                </a:lnSpc>
                <a:spcAft>
                  <a:spcPts val="800"/>
                </a:spcAft>
                <a:buNone/>
              </a:pPr>
              <a:r>
                <a:rPr lang="he-IL" sz="2800" kern="100" dirty="0">
                  <a:latin typeface="Varela Round" panose="00000500000000000000" pitchFamily="2" charset="-79"/>
                  <a:ea typeface="Calibri" panose="020F0502020204030204" pitchFamily="34" charset="0"/>
                  <a:cs typeface="Varela Round" panose="00000500000000000000" pitchFamily="2" charset="-79"/>
                </a:rPr>
                <a:t>קראו את </a:t>
              </a:r>
              <a:r>
                <a:rPr lang="he-IL" sz="2800" b="1" kern="100" dirty="0">
                  <a:ln>
                    <a:solidFill>
                      <a:sysClr val="windowText" lastClr="000000"/>
                    </a:solidFill>
                  </a:ln>
                  <a:solidFill>
                    <a:srgbClr val="00B050"/>
                  </a:solidFill>
                  <a:latin typeface="Varela Round" panose="00000500000000000000" pitchFamily="2" charset="-79"/>
                  <a:ea typeface="Calibri" panose="020F0502020204030204" pitchFamily="34" charset="0"/>
                  <a:cs typeface="Varela Round" panose="00000500000000000000" pitchFamily="2" charset="-79"/>
                </a:rPr>
                <a:t>הלכות ו'-ז'</a:t>
              </a:r>
            </a:p>
            <a:p>
              <a:pPr algn="ctr" rtl="1">
                <a:lnSpc>
                  <a:spcPct val="107000"/>
                </a:lnSpc>
                <a:spcAft>
                  <a:spcPts val="800"/>
                </a:spcAft>
                <a:buNone/>
              </a:pPr>
              <a:r>
                <a:rPr lang="he-IL" sz="2800" kern="100" dirty="0">
                  <a:latin typeface="Varela Round" panose="00000500000000000000" pitchFamily="2" charset="-79"/>
                  <a:ea typeface="Calibri" panose="020F0502020204030204" pitchFamily="34" charset="0"/>
                  <a:cs typeface="Varela Round" panose="00000500000000000000" pitchFamily="2" charset="-79"/>
                </a:rPr>
                <a:t>לחצו על כל סוג מאכל וגלו מהי הברכה האחרונה המתאימה לו.</a:t>
              </a:r>
              <a:endParaRPr lang="en-US" sz="28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1034" name="תמונה 1033">
              <a:extLst>
                <a:ext uri="{FF2B5EF4-FFF2-40B4-BE49-F238E27FC236}">
                  <a16:creationId xmlns:a16="http://schemas.microsoft.com/office/drawing/2014/main" id="{B7725A01-4FE7-19EC-4FC9-F04B66EEEDF7}"/>
                </a:ext>
              </a:extLst>
            </p:cNvPr>
            <p:cNvPicPr>
              <a:picLocks noChangeAspect="1"/>
            </p:cNvPicPr>
            <p:nvPr/>
          </p:nvPicPr>
          <p:blipFill>
            <a:blip r:embed="rId50"/>
            <a:stretch>
              <a:fillRect/>
            </a:stretch>
          </p:blipFill>
          <p:spPr>
            <a:xfrm>
              <a:off x="16064484" y="2512052"/>
              <a:ext cx="2402032" cy="2158171"/>
            </a:xfrm>
            <a:prstGeom prst="rect">
              <a:avLst/>
            </a:prstGeom>
            <a:effectLst>
              <a:glow rad="101600">
                <a:srgbClr val="FFFFFF">
                  <a:alpha val="60000"/>
                </a:srgbClr>
              </a:glow>
            </a:effectLst>
          </p:spPr>
        </p:pic>
      </p:grpSp>
      <p:pic>
        <p:nvPicPr>
          <p:cNvPr id="2" name="Picture 2">
            <a:extLst>
              <a:ext uri="{FF2B5EF4-FFF2-40B4-BE49-F238E27FC236}">
                <a16:creationId xmlns:a16="http://schemas.microsoft.com/office/drawing/2014/main" id="{D7F6757C-9EE1-2A5F-A85B-210DA0FF91B1}"/>
              </a:ext>
            </a:extLst>
          </p:cNvPr>
          <p:cNvPicPr>
            <a:picLocks noChangeAspect="1" noChangeArrowheads="1"/>
          </p:cNvPicPr>
          <p:nvPr/>
        </p:nvPicPr>
        <p:blipFill rotWithShape="1">
          <a:blip r:embed="rId51">
            <a:clrChange>
              <a:clrFrom>
                <a:srgbClr val="FFFFFF"/>
              </a:clrFrom>
              <a:clrTo>
                <a:srgbClr val="FFFFFF">
                  <a:alpha val="0"/>
                </a:srgbClr>
              </a:clrTo>
            </a:clrChange>
            <a:extLst>
              <a:ext uri="{BEBA8EAE-BF5A-486C-A8C5-ECC9F3942E4B}">
                <a14:imgProps xmlns:a14="http://schemas.microsoft.com/office/drawing/2010/main">
                  <a14:imgLayer r:embed="rId52">
                    <a14:imgEffect>
                      <a14:backgroundRemoval t="8000" b="79556" l="21778" r="77333">
                        <a14:foregroundMark x1="25778" y1="75556" x2="54222" y2="59111"/>
                        <a14:foregroundMark x1="54222" y1="59111" x2="78222" y2="26222"/>
                        <a14:foregroundMark x1="78222" y1="26222" x2="73778" y2="12889"/>
                        <a14:foregroundMark x1="73778" y1="12889" x2="64444" y2="9333"/>
                        <a14:foregroundMark x1="64444" y1="9333" x2="61333" y2="9778"/>
                        <a14:foregroundMark x1="70667" y1="10222" x2="21778" y2="49778"/>
                        <a14:foregroundMark x1="29333" y1="12889" x2="28889" y2="24000"/>
                        <a14:foregroundMark x1="28889" y1="24000" x2="36444" y2="39111"/>
                        <a14:foregroundMark x1="36444" y1="39111" x2="59111" y2="55111"/>
                        <a14:foregroundMark x1="59111" y1="55111" x2="73778" y2="76444"/>
                        <a14:foregroundMark x1="76000" y1="13778" x2="76889" y2="67111"/>
                        <a14:foregroundMark x1="76889" y1="67111" x2="75556" y2="72000"/>
                        <a14:foregroundMark x1="74222" y1="79111" x2="60444" y2="77778"/>
                        <a14:foregroundMark x1="73333" y1="79556" x2="60889" y2="78667"/>
                        <a14:foregroundMark x1="60000" y1="79111" x2="49778" y2="78222"/>
                        <a14:foregroundMark x1="29463" y1="77411" x2="27556" y2="77333"/>
                        <a14:foregroundMark x1="49333" y1="78222" x2="38269" y2="77770"/>
                        <a14:foregroundMark x1="27556" y1="77333" x2="22667" y2="73333"/>
                        <a14:foregroundMark x1="74222" y1="79556" x2="77333" y2="77778"/>
                        <a14:foregroundMark x1="76000" y1="72444" x2="76444" y2="73333"/>
                        <a14:backgroundMark x1="28000" y1="79556" x2="36444" y2="80444"/>
                      </a14:backgroundRemoval>
                    </a14:imgEffect>
                  </a14:imgLayer>
                </a14:imgProps>
              </a:ext>
              <a:ext uri="{28A0092B-C50C-407E-A947-70E740481C1C}">
                <a14:useLocalDpi xmlns:a14="http://schemas.microsoft.com/office/drawing/2010/main" val="0"/>
              </a:ext>
            </a:extLst>
          </a:blip>
          <a:srcRect l="23453" r="23207" b="14852"/>
          <a:stretch/>
        </p:blipFill>
        <p:spPr bwMode="auto">
          <a:xfrm>
            <a:off x="5380381" y="134474"/>
            <a:ext cx="898318" cy="143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616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10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1000"/>
                                        <p:tgtEl>
                                          <p:spTgt spid="30"/>
                                        </p:tgtEl>
                                      </p:cBhvr>
                                    </p:animEffect>
                                  </p:childTnLst>
                                </p:cTn>
                              </p:par>
                            </p:childTnLst>
                          </p:cTn>
                        </p:par>
                        <p:par>
                          <p:cTn id="11" fill="hold">
                            <p:stCondLst>
                              <p:cond delay="1000"/>
                            </p:stCondLst>
                            <p:childTnLst>
                              <p:par>
                                <p:cTn id="12" presetID="53" presetClass="exit" presetSubtype="32" fill="hold" nodeType="afterEffect">
                                  <p:stCondLst>
                                    <p:cond delay="500"/>
                                  </p:stCondLst>
                                  <p:childTnLst>
                                    <p:anim calcmode="lin" valueType="num">
                                      <p:cBhvr>
                                        <p:cTn id="13" dur="500"/>
                                        <p:tgtEl>
                                          <p:spTgt spid="32"/>
                                        </p:tgtEl>
                                        <p:attrNameLst>
                                          <p:attrName>ppt_w</p:attrName>
                                        </p:attrNameLst>
                                      </p:cBhvr>
                                      <p:tavLst>
                                        <p:tav tm="0">
                                          <p:val>
                                            <p:strVal val="ppt_w"/>
                                          </p:val>
                                        </p:tav>
                                        <p:tav tm="100000">
                                          <p:val>
                                            <p:fltVal val="0"/>
                                          </p:val>
                                        </p:tav>
                                      </p:tavLst>
                                    </p:anim>
                                    <p:anim calcmode="lin" valueType="num">
                                      <p:cBhvr>
                                        <p:cTn id="14" dur="500"/>
                                        <p:tgtEl>
                                          <p:spTgt spid="32"/>
                                        </p:tgtEl>
                                        <p:attrNameLst>
                                          <p:attrName>ppt_h</p:attrName>
                                        </p:attrNameLst>
                                      </p:cBhvr>
                                      <p:tavLst>
                                        <p:tav tm="0">
                                          <p:val>
                                            <p:strVal val="ppt_h"/>
                                          </p:val>
                                        </p:tav>
                                        <p:tav tm="100000">
                                          <p:val>
                                            <p:fltVal val="0"/>
                                          </p:val>
                                        </p:tav>
                                      </p:tavLst>
                                    </p:anim>
                                    <p:animEffect transition="out" filter="fade">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par>
                                <p:cTn id="17" presetID="53" presetClass="exit" presetSubtype="32" fill="hold" nodeType="withEffect">
                                  <p:stCondLst>
                                    <p:cond delay="500"/>
                                  </p:stCondLst>
                                  <p:childTnLst>
                                    <p:anim calcmode="lin" valueType="num">
                                      <p:cBhvr>
                                        <p:cTn id="18" dur="500"/>
                                        <p:tgtEl>
                                          <p:spTgt spid="30"/>
                                        </p:tgtEl>
                                        <p:attrNameLst>
                                          <p:attrName>ppt_w</p:attrName>
                                        </p:attrNameLst>
                                      </p:cBhvr>
                                      <p:tavLst>
                                        <p:tav tm="0">
                                          <p:val>
                                            <p:strVal val="ppt_w"/>
                                          </p:val>
                                        </p:tav>
                                        <p:tav tm="100000">
                                          <p:val>
                                            <p:fltVal val="0"/>
                                          </p:val>
                                        </p:tav>
                                      </p:tavLst>
                                    </p:anim>
                                    <p:anim calcmode="lin" valueType="num">
                                      <p:cBhvr>
                                        <p:cTn id="19" dur="500"/>
                                        <p:tgtEl>
                                          <p:spTgt spid="30"/>
                                        </p:tgtEl>
                                        <p:attrNameLst>
                                          <p:attrName>ppt_h</p:attrName>
                                        </p:attrNameLst>
                                      </p:cBhvr>
                                      <p:tavLst>
                                        <p:tav tm="0">
                                          <p:val>
                                            <p:strVal val="ppt_h"/>
                                          </p:val>
                                        </p:tav>
                                        <p:tav tm="100000">
                                          <p:val>
                                            <p:fltVal val="0"/>
                                          </p:val>
                                        </p:tav>
                                      </p:tavLst>
                                    </p:anim>
                                    <p:animEffect transition="out" filter="fade">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par>
                                <p:cTn id="22" presetID="63" presetClass="entr" presetSubtype="1" fill="hold" nodeType="withEffect">
                                  <p:stCondLst>
                                    <p:cond delay="200"/>
                                  </p:stCondLst>
                                  <p:childTnLst>
                                    <p:set>
                                      <p:cBhvr>
                                        <p:cTn id="23" dur="1" fill="hold">
                                          <p:stCondLst>
                                            <p:cond delay="0"/>
                                          </p:stCondLst>
                                        </p:cTn>
                                        <p:tgtEl>
                                          <p:spTgt spid="1025"/>
                                        </p:tgtEl>
                                        <p:attrNameLst>
                                          <p:attrName>style.visibility</p:attrName>
                                        </p:attrNameLst>
                                      </p:cBhvr>
                                      <p:to>
                                        <p:strVal val="visible"/>
                                      </p:to>
                                    </p:set>
                                    <p:anim calcmode="lin" valueType="num">
                                      <p:cBhvr>
                                        <p:cTn id="24" dur="2000" fill="hold"/>
                                        <p:tgtEl>
                                          <p:spTgt spid="1025"/>
                                        </p:tgtEl>
                                        <p:attrNameLst>
                                          <p:attrName>drawProgressAllAtOnce</p:attrName>
                                        </p:attrNameLst>
                                      </p:cBhvr>
                                      <p:tavLst>
                                        <p:tav tm="0">
                                          <p:val>
                                            <p:fltVal val="0"/>
                                          </p:val>
                                        </p:tav>
                                        <p:tav tm="100000">
                                          <p:val>
                                            <p:fltVal val="1"/>
                                          </p:val>
                                        </p:tav>
                                      </p:tavLst>
                                    </p:anim>
                                  </p:childTnLst>
                                </p:cTn>
                              </p:par>
                              <p:par>
                                <p:cTn id="25" presetID="63" presetClass="entr" presetSubtype="1" fill="hold" nodeType="withEffect">
                                  <p:stCondLst>
                                    <p:cond delay="200"/>
                                  </p:stCondLst>
                                  <p:childTnLst>
                                    <p:set>
                                      <p:cBhvr>
                                        <p:cTn id="26" dur="1" fill="hold">
                                          <p:stCondLst>
                                            <p:cond delay="0"/>
                                          </p:stCondLst>
                                        </p:cTn>
                                        <p:tgtEl>
                                          <p:spTgt spid="1029"/>
                                        </p:tgtEl>
                                        <p:attrNameLst>
                                          <p:attrName>style.visibility</p:attrName>
                                        </p:attrNameLst>
                                      </p:cBhvr>
                                      <p:to>
                                        <p:strVal val="visible"/>
                                      </p:to>
                                    </p:set>
                                    <p:anim calcmode="lin" valueType="num">
                                      <p:cBhvr>
                                        <p:cTn id="27" dur="2000" fill="hold"/>
                                        <p:tgtEl>
                                          <p:spTgt spid="1029"/>
                                        </p:tgtEl>
                                        <p:attrNameLst>
                                          <p:attrName>drawProgressAllAtOnce</p:attrName>
                                        </p:attrNameLst>
                                      </p:cBhvr>
                                      <p:tavLst>
                                        <p:tav tm="0">
                                          <p:val>
                                            <p:fltVal val="0"/>
                                          </p:val>
                                        </p:tav>
                                        <p:tav tm="100000">
                                          <p:val>
                                            <p:fltVal val="1"/>
                                          </p:val>
                                        </p:tav>
                                      </p:tavLst>
                                    </p:anim>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1000"/>
                                        <p:tgtEl>
                                          <p:spTgt spid="28"/>
                                        </p:tgtEl>
                                      </p:cBhvr>
                                    </p:animEffect>
                                  </p:childTnLst>
                                </p:cTn>
                              </p:par>
                              <p:par>
                                <p:cTn id="34" presetID="22" presetClass="entr" presetSubtype="4"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1000"/>
                                        <p:tgtEl>
                                          <p:spTgt spid="25"/>
                                        </p:tgtEl>
                                      </p:cBhvr>
                                    </p:animEffect>
                                  </p:childTnLst>
                                </p:cTn>
                              </p:par>
                            </p:childTnLst>
                          </p:cTn>
                        </p:par>
                        <p:par>
                          <p:cTn id="37" fill="hold">
                            <p:stCondLst>
                              <p:cond delay="1000"/>
                            </p:stCondLst>
                            <p:childTnLst>
                              <p:par>
                                <p:cTn id="38" presetID="53" presetClass="exit" presetSubtype="32" fill="hold" nodeType="afterEffect">
                                  <p:stCondLst>
                                    <p:cond delay="500"/>
                                  </p:stCondLst>
                                  <p:childTnLst>
                                    <p:anim calcmode="lin" valueType="num">
                                      <p:cBhvr>
                                        <p:cTn id="39" dur="500"/>
                                        <p:tgtEl>
                                          <p:spTgt spid="28"/>
                                        </p:tgtEl>
                                        <p:attrNameLst>
                                          <p:attrName>ppt_w</p:attrName>
                                        </p:attrNameLst>
                                      </p:cBhvr>
                                      <p:tavLst>
                                        <p:tav tm="0">
                                          <p:val>
                                            <p:strVal val="ppt_w"/>
                                          </p:val>
                                        </p:tav>
                                        <p:tav tm="100000">
                                          <p:val>
                                            <p:fltVal val="0"/>
                                          </p:val>
                                        </p:tav>
                                      </p:tavLst>
                                    </p:anim>
                                    <p:anim calcmode="lin" valueType="num">
                                      <p:cBhvr>
                                        <p:cTn id="40" dur="500"/>
                                        <p:tgtEl>
                                          <p:spTgt spid="28"/>
                                        </p:tgtEl>
                                        <p:attrNameLst>
                                          <p:attrName>ppt_h</p:attrName>
                                        </p:attrNameLst>
                                      </p:cBhvr>
                                      <p:tavLst>
                                        <p:tav tm="0">
                                          <p:val>
                                            <p:strVal val="ppt_h"/>
                                          </p:val>
                                        </p:tav>
                                        <p:tav tm="100000">
                                          <p:val>
                                            <p:fltVal val="0"/>
                                          </p:val>
                                        </p:tav>
                                      </p:tavLst>
                                    </p:anim>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10"/>
                                        <p:tgtEl>
                                          <p:spTgt spid="25"/>
                                        </p:tgtEl>
                                        <p:attrNameLst>
                                          <p:attrName>ppt_w</p:attrName>
                                        </p:attrNameLst>
                                      </p:cBhvr>
                                      <p:tavLst>
                                        <p:tav tm="0">
                                          <p:val>
                                            <p:strVal val="ppt_w"/>
                                          </p:val>
                                        </p:tav>
                                        <p:tav tm="100000">
                                          <p:val>
                                            <p:fltVal val="0"/>
                                          </p:val>
                                        </p:tav>
                                      </p:tavLst>
                                    </p:anim>
                                    <p:anim calcmode="lin" valueType="num">
                                      <p:cBhvr>
                                        <p:cTn id="45" dur="10"/>
                                        <p:tgtEl>
                                          <p:spTgt spid="25"/>
                                        </p:tgtEl>
                                        <p:attrNameLst>
                                          <p:attrName>ppt_h</p:attrName>
                                        </p:attrNameLst>
                                      </p:cBhvr>
                                      <p:tavLst>
                                        <p:tav tm="0">
                                          <p:val>
                                            <p:strVal val="ppt_h"/>
                                          </p:val>
                                        </p:tav>
                                        <p:tav tm="100000">
                                          <p:val>
                                            <p:fltVal val="0"/>
                                          </p:val>
                                        </p:tav>
                                      </p:tavLst>
                                    </p:anim>
                                    <p:animEffect transition="out" filter="fade">
                                      <p:cBhvr>
                                        <p:cTn id="46" dur="10"/>
                                        <p:tgtEl>
                                          <p:spTgt spid="25"/>
                                        </p:tgtEl>
                                      </p:cBhvr>
                                    </p:animEffect>
                                    <p:set>
                                      <p:cBhvr>
                                        <p:cTn id="47" dur="1" fill="hold">
                                          <p:stCondLst>
                                            <p:cond delay="9"/>
                                          </p:stCondLst>
                                        </p:cTn>
                                        <p:tgtEl>
                                          <p:spTgt spid="25"/>
                                        </p:tgtEl>
                                        <p:attrNameLst>
                                          <p:attrName>style.visibility</p:attrName>
                                        </p:attrNameLst>
                                      </p:cBhvr>
                                      <p:to>
                                        <p:strVal val="hidden"/>
                                      </p:to>
                                    </p:set>
                                  </p:childTnLst>
                                </p:cTn>
                              </p:par>
                              <p:par>
                                <p:cTn id="48" presetID="63" presetClass="entr" presetSubtype="1" fill="hold" nodeType="withEffect">
                                  <p:stCondLst>
                                    <p:cond delay="0"/>
                                  </p:stCondLst>
                                  <p:childTnLst>
                                    <p:set>
                                      <p:cBhvr>
                                        <p:cTn id="49" dur="1" fill="hold">
                                          <p:stCondLst>
                                            <p:cond delay="0"/>
                                          </p:stCondLst>
                                        </p:cTn>
                                        <p:tgtEl>
                                          <p:spTgt spid="1028"/>
                                        </p:tgtEl>
                                        <p:attrNameLst>
                                          <p:attrName>style.visibility</p:attrName>
                                        </p:attrNameLst>
                                      </p:cBhvr>
                                      <p:to>
                                        <p:strVal val="visible"/>
                                      </p:to>
                                    </p:set>
                                    <p:anim calcmode="lin" valueType="num">
                                      <p:cBhvr>
                                        <p:cTn id="50" dur="2000" fill="hold"/>
                                        <p:tgtEl>
                                          <p:spTgt spid="1028"/>
                                        </p:tgtEl>
                                        <p:attrNameLst>
                                          <p:attrName>drawProgressAllAtOnce</p:attrName>
                                        </p:attrNameLst>
                                      </p:cBhvr>
                                      <p:tavLst>
                                        <p:tav tm="0">
                                          <p:val>
                                            <p:fltVal val="0"/>
                                          </p:val>
                                        </p:tav>
                                        <p:tav tm="100000">
                                          <p:val>
                                            <p:fltVal val="1"/>
                                          </p:val>
                                        </p:tav>
                                      </p:tavLst>
                                    </p:anim>
                                  </p:childTnLst>
                                </p:cTn>
                              </p:par>
                              <p:par>
                                <p:cTn id="51" presetID="63" presetClass="entr" presetSubtype="1" fill="hold" nodeType="withEffect">
                                  <p:stCondLst>
                                    <p:cond delay="0"/>
                                  </p:stCondLst>
                                  <p:childTnLst>
                                    <p:set>
                                      <p:cBhvr>
                                        <p:cTn id="52" dur="1" fill="hold">
                                          <p:stCondLst>
                                            <p:cond delay="0"/>
                                          </p:stCondLst>
                                        </p:cTn>
                                        <p:tgtEl>
                                          <p:spTgt spid="1024"/>
                                        </p:tgtEl>
                                        <p:attrNameLst>
                                          <p:attrName>style.visibility</p:attrName>
                                        </p:attrNameLst>
                                      </p:cBhvr>
                                      <p:to>
                                        <p:strVal val="visible"/>
                                      </p:to>
                                    </p:set>
                                    <p:anim calcmode="lin" valueType="num">
                                      <p:cBhvr>
                                        <p:cTn id="53" dur="2000" fill="hold"/>
                                        <p:tgtEl>
                                          <p:spTgt spid="1024"/>
                                        </p:tgtEl>
                                        <p:attrNameLst>
                                          <p:attrName>drawProgressAllAtOnce</p:attrName>
                                        </p:attrNameLst>
                                      </p:cBhvr>
                                      <p:tavLst>
                                        <p:tav tm="0">
                                          <p:val>
                                            <p:fltVal val="0"/>
                                          </p:val>
                                        </p:tav>
                                        <p:tav tm="100000">
                                          <p:val>
                                            <p:fltVal val="1"/>
                                          </p:val>
                                        </p:tav>
                                      </p:tavLst>
                                    </p:anim>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8"/>
                    </p:tgtEl>
                  </p:cond>
                </p:stCondLst>
                <p:endSync evt="end" delay="0">
                  <p:rtn val="all"/>
                </p:endSync>
                <p:childTnLst>
                  <p:par>
                    <p:cTn id="55" fill="hold">
                      <p:stCondLst>
                        <p:cond delay="0"/>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down)">
                                      <p:cBhvr>
                                        <p:cTn id="59" dur="1000"/>
                                        <p:tgtEl>
                                          <p:spTgt spid="36"/>
                                        </p:tgtEl>
                                      </p:cBhvr>
                                    </p:animEffect>
                                  </p:childTnLst>
                                </p:cTn>
                              </p:par>
                              <p:par>
                                <p:cTn id="60" presetID="22" presetClass="entr" presetSubtype="4"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down)">
                                      <p:cBhvr>
                                        <p:cTn id="62" dur="1000"/>
                                        <p:tgtEl>
                                          <p:spTgt spid="35"/>
                                        </p:tgtEl>
                                      </p:cBhvr>
                                    </p:animEffect>
                                  </p:childTnLst>
                                </p:cTn>
                              </p:par>
                            </p:childTnLst>
                          </p:cTn>
                        </p:par>
                        <p:par>
                          <p:cTn id="63" fill="hold">
                            <p:stCondLst>
                              <p:cond delay="1000"/>
                            </p:stCondLst>
                            <p:childTnLst>
                              <p:par>
                                <p:cTn id="64" presetID="53" presetClass="exit" presetSubtype="32" fill="hold" nodeType="afterEffect">
                                  <p:stCondLst>
                                    <p:cond delay="500"/>
                                  </p:stCondLst>
                                  <p:childTnLst>
                                    <p:anim calcmode="lin" valueType="num">
                                      <p:cBhvr>
                                        <p:cTn id="65" dur="500"/>
                                        <p:tgtEl>
                                          <p:spTgt spid="36"/>
                                        </p:tgtEl>
                                        <p:attrNameLst>
                                          <p:attrName>ppt_w</p:attrName>
                                        </p:attrNameLst>
                                      </p:cBhvr>
                                      <p:tavLst>
                                        <p:tav tm="0">
                                          <p:val>
                                            <p:strVal val="ppt_w"/>
                                          </p:val>
                                        </p:tav>
                                        <p:tav tm="100000">
                                          <p:val>
                                            <p:fltVal val="0"/>
                                          </p:val>
                                        </p:tav>
                                      </p:tavLst>
                                    </p:anim>
                                    <p:anim calcmode="lin" valueType="num">
                                      <p:cBhvr>
                                        <p:cTn id="66" dur="500"/>
                                        <p:tgtEl>
                                          <p:spTgt spid="36"/>
                                        </p:tgtEl>
                                        <p:attrNameLst>
                                          <p:attrName>ppt_h</p:attrName>
                                        </p:attrNameLst>
                                      </p:cBhvr>
                                      <p:tavLst>
                                        <p:tav tm="0">
                                          <p:val>
                                            <p:strVal val="ppt_h"/>
                                          </p:val>
                                        </p:tav>
                                        <p:tav tm="100000">
                                          <p:val>
                                            <p:fltVal val="0"/>
                                          </p:val>
                                        </p:tav>
                                      </p:tavLst>
                                    </p:anim>
                                    <p:animEffect transition="out" filter="fade">
                                      <p:cBhvr>
                                        <p:cTn id="67" dur="500"/>
                                        <p:tgtEl>
                                          <p:spTgt spid="36"/>
                                        </p:tgtEl>
                                      </p:cBhvr>
                                    </p:animEffect>
                                    <p:set>
                                      <p:cBhvr>
                                        <p:cTn id="68" dur="1" fill="hold">
                                          <p:stCondLst>
                                            <p:cond delay="499"/>
                                          </p:stCondLst>
                                        </p:cTn>
                                        <p:tgtEl>
                                          <p:spTgt spid="36"/>
                                        </p:tgtEl>
                                        <p:attrNameLst>
                                          <p:attrName>style.visibility</p:attrName>
                                        </p:attrNameLst>
                                      </p:cBhvr>
                                      <p:to>
                                        <p:strVal val="hidden"/>
                                      </p:to>
                                    </p:set>
                                  </p:childTnLst>
                                </p:cTn>
                              </p:par>
                              <p:par>
                                <p:cTn id="69" presetID="53" presetClass="exit" presetSubtype="32" fill="hold" nodeType="withEffect">
                                  <p:stCondLst>
                                    <p:cond delay="500"/>
                                  </p:stCondLst>
                                  <p:childTnLst>
                                    <p:anim calcmode="lin" valueType="num">
                                      <p:cBhvr>
                                        <p:cTn id="70" dur="500"/>
                                        <p:tgtEl>
                                          <p:spTgt spid="35"/>
                                        </p:tgtEl>
                                        <p:attrNameLst>
                                          <p:attrName>ppt_w</p:attrName>
                                        </p:attrNameLst>
                                      </p:cBhvr>
                                      <p:tavLst>
                                        <p:tav tm="0">
                                          <p:val>
                                            <p:strVal val="ppt_w"/>
                                          </p:val>
                                        </p:tav>
                                        <p:tav tm="100000">
                                          <p:val>
                                            <p:fltVal val="0"/>
                                          </p:val>
                                        </p:tav>
                                      </p:tavLst>
                                    </p:anim>
                                    <p:anim calcmode="lin" valueType="num">
                                      <p:cBhvr>
                                        <p:cTn id="71" dur="500"/>
                                        <p:tgtEl>
                                          <p:spTgt spid="35"/>
                                        </p:tgtEl>
                                        <p:attrNameLst>
                                          <p:attrName>ppt_h</p:attrName>
                                        </p:attrNameLst>
                                      </p:cBhvr>
                                      <p:tavLst>
                                        <p:tav tm="0">
                                          <p:val>
                                            <p:strVal val="ppt_h"/>
                                          </p:val>
                                        </p:tav>
                                        <p:tav tm="100000">
                                          <p:val>
                                            <p:fltVal val="0"/>
                                          </p:val>
                                        </p:tav>
                                      </p:tavLst>
                                    </p:anim>
                                    <p:animEffect transition="out" filter="fade">
                                      <p:cBhvr>
                                        <p:cTn id="72" dur="500"/>
                                        <p:tgtEl>
                                          <p:spTgt spid="35"/>
                                        </p:tgtEl>
                                      </p:cBhvr>
                                    </p:animEffect>
                                    <p:set>
                                      <p:cBhvr>
                                        <p:cTn id="73" dur="1" fill="hold">
                                          <p:stCondLst>
                                            <p:cond delay="499"/>
                                          </p:stCondLst>
                                        </p:cTn>
                                        <p:tgtEl>
                                          <p:spTgt spid="35"/>
                                        </p:tgtEl>
                                        <p:attrNameLst>
                                          <p:attrName>style.visibility</p:attrName>
                                        </p:attrNameLst>
                                      </p:cBhvr>
                                      <p:to>
                                        <p:strVal val="hidden"/>
                                      </p:to>
                                    </p:set>
                                  </p:childTnLst>
                                </p:cTn>
                              </p:par>
                              <p:par>
                                <p:cTn id="74" presetID="63" presetClass="entr" presetSubtype="1" fill="hold" nodeType="withEffect">
                                  <p:stCondLst>
                                    <p:cond delay="200"/>
                                  </p:stCondLst>
                                  <p:childTnLst>
                                    <p:set>
                                      <p:cBhvr>
                                        <p:cTn id="75" dur="1" fill="hold">
                                          <p:stCondLst>
                                            <p:cond delay="0"/>
                                          </p:stCondLst>
                                        </p:cTn>
                                        <p:tgtEl>
                                          <p:spTgt spid="1027"/>
                                        </p:tgtEl>
                                        <p:attrNameLst>
                                          <p:attrName>style.visibility</p:attrName>
                                        </p:attrNameLst>
                                      </p:cBhvr>
                                      <p:to>
                                        <p:strVal val="visible"/>
                                      </p:to>
                                    </p:set>
                                    <p:anim calcmode="lin" valueType="num">
                                      <p:cBhvr>
                                        <p:cTn id="76" dur="2000" fill="hold"/>
                                        <p:tgtEl>
                                          <p:spTgt spid="1027"/>
                                        </p:tgtEl>
                                        <p:attrNameLst>
                                          <p:attrName>drawProgressAllAtOnce</p:attrName>
                                        </p:attrNameLst>
                                      </p:cBhvr>
                                      <p:tavLst>
                                        <p:tav tm="0">
                                          <p:val>
                                            <p:fltVal val="0"/>
                                          </p:val>
                                        </p:tav>
                                        <p:tav tm="100000">
                                          <p:val>
                                            <p:fltVal val="1"/>
                                          </p:val>
                                        </p:tav>
                                      </p:tavLst>
                                    </p:anim>
                                  </p:childTnLst>
                                </p:cTn>
                              </p:par>
                              <p:par>
                                <p:cTn id="77" presetID="63" presetClass="entr" presetSubtype="1" fill="hold" nodeType="withEffect">
                                  <p:stCondLst>
                                    <p:cond delay="200"/>
                                  </p:stCondLst>
                                  <p:childTnLst>
                                    <p:set>
                                      <p:cBhvr>
                                        <p:cTn id="78" dur="1" fill="hold">
                                          <p:stCondLst>
                                            <p:cond delay="0"/>
                                          </p:stCondLst>
                                        </p:cTn>
                                        <p:tgtEl>
                                          <p:spTgt spid="1031"/>
                                        </p:tgtEl>
                                        <p:attrNameLst>
                                          <p:attrName>style.visibility</p:attrName>
                                        </p:attrNameLst>
                                      </p:cBhvr>
                                      <p:to>
                                        <p:strVal val="visible"/>
                                      </p:to>
                                    </p:set>
                                    <p:anim calcmode="lin" valueType="num">
                                      <p:cBhvr>
                                        <p:cTn id="79" dur="2000" fill="hold"/>
                                        <p:tgtEl>
                                          <p:spTgt spid="1031"/>
                                        </p:tgtEl>
                                        <p:attrNameLst>
                                          <p:attrName>drawProgressAllAtOnce</p:attrName>
                                        </p:attrNameLst>
                                      </p:cBhvr>
                                      <p:tavLst>
                                        <p:tav tm="0">
                                          <p:val>
                                            <p:fltVal val="0"/>
                                          </p:val>
                                        </p:tav>
                                        <p:tav tm="100000">
                                          <p:val>
                                            <p:fltVal val="1"/>
                                          </p:val>
                                        </p:tav>
                                      </p:tavLst>
                                    </p:anim>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B5881-6988-E39B-1663-439C871CD5C9}"/>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4466E5D3-F271-9A07-12F9-B4A89BAF5111}"/>
              </a:ext>
            </a:extLst>
          </p:cNvPr>
          <p:cNvPicPr>
            <a:picLocks noChangeAspect="1"/>
          </p:cNvPicPr>
          <p:nvPr/>
        </p:nvPicPr>
        <p:blipFill>
          <a:blip r:embed="rId3"/>
          <a:stretch>
            <a:fillRect/>
          </a:stretch>
        </p:blipFill>
        <p:spPr>
          <a:xfrm>
            <a:off x="0" y="0"/>
            <a:ext cx="2895600" cy="10297273"/>
          </a:xfrm>
          <a:prstGeom prst="rect">
            <a:avLst/>
          </a:prstGeom>
        </p:spPr>
      </p:pic>
      <p:sp>
        <p:nvSpPr>
          <p:cNvPr id="5" name="תיבת טקסט 4">
            <a:extLst>
              <a:ext uri="{FF2B5EF4-FFF2-40B4-BE49-F238E27FC236}">
                <a16:creationId xmlns:a16="http://schemas.microsoft.com/office/drawing/2014/main" id="{B139ACF5-49BB-15B3-9E71-9E87AACDA0D0}"/>
              </a:ext>
            </a:extLst>
          </p:cNvPr>
          <p:cNvSpPr txBox="1"/>
          <p:nvPr/>
        </p:nvSpPr>
        <p:spPr>
          <a:xfrm>
            <a:off x="7027834" y="4935111"/>
            <a:ext cx="7680036" cy="1137580"/>
          </a:xfrm>
          <a:prstGeom prst="rect">
            <a:avLst/>
          </a:prstGeom>
          <a:noFill/>
        </p:spPr>
        <p:txBody>
          <a:bodyPr wrap="square">
            <a:spAutoFit/>
          </a:bodyPr>
          <a:lstStyle/>
          <a:p>
            <a:pPr lvl="0" algn="ctr" rtl="1"/>
            <a:r>
              <a:rPr lang="he-IL" sz="4000" dirty="0">
                <a:solidFill>
                  <a:schemeClr val="bg1"/>
                </a:solidFill>
                <a:latin typeface="Gan CLM" panose="02000803000000000000" pitchFamily="2" charset="-79"/>
                <a:cs typeface="Gan CLM" panose="02000803000000000000" pitchFamily="2" charset="-79"/>
              </a:rPr>
              <a:t>ברכת מעין שלוש</a:t>
            </a:r>
            <a:endParaRPr lang="en-US" sz="4000" dirty="0">
              <a:solidFill>
                <a:schemeClr val="bg1"/>
              </a:solidFill>
              <a:latin typeface="Gan CLM" panose="02000803000000000000" pitchFamily="2" charset="-79"/>
              <a:cs typeface="Gan CLM" panose="02000803000000000000" pitchFamily="2" charset="-79"/>
            </a:endParaRPr>
          </a:p>
        </p:txBody>
      </p:sp>
      <p:sp>
        <p:nvSpPr>
          <p:cNvPr id="6" name="תיבת טקסט 5">
            <a:extLst>
              <a:ext uri="{FF2B5EF4-FFF2-40B4-BE49-F238E27FC236}">
                <a16:creationId xmlns:a16="http://schemas.microsoft.com/office/drawing/2014/main" id="{042C13B2-F09C-15B9-1B59-86A7C019916F}"/>
              </a:ext>
            </a:extLst>
          </p:cNvPr>
          <p:cNvSpPr txBox="1"/>
          <p:nvPr/>
        </p:nvSpPr>
        <p:spPr>
          <a:xfrm>
            <a:off x="4378960" y="5950112"/>
            <a:ext cx="10766213" cy="3313820"/>
          </a:xfrm>
          <a:prstGeom prst="rect">
            <a:avLst/>
          </a:prstGeom>
          <a:noFill/>
        </p:spPr>
        <p:txBody>
          <a:bodyPr wrap="square">
            <a:spAutoFit/>
          </a:bodyPr>
          <a:lstStyle/>
          <a:p>
            <a:pPr marL="457200" lvl="0" indent="-457200" algn="r" rtl="1">
              <a:buFont typeface="Arial" panose="020B0604020202020204" pitchFamily="34" charset="0"/>
              <a:buChar char="•"/>
            </a:pPr>
            <a:r>
              <a:rPr lang="he-IL" sz="3200" dirty="0">
                <a:solidFill>
                  <a:schemeClr val="bg1"/>
                </a:solidFill>
                <a:latin typeface="Varela Round" panose="00000500000000000000" pitchFamily="2" charset="-79"/>
                <a:cs typeface="Varela Round" panose="00000500000000000000" pitchFamily="2" charset="-79"/>
              </a:rPr>
              <a:t>מאכלים מחמשת מיני דגן שברכתם מזונות</a:t>
            </a:r>
          </a:p>
          <a:p>
            <a:pPr marL="457200" lvl="0" indent="-457200" algn="r" rtl="1">
              <a:buFont typeface="Arial" panose="020B0604020202020204" pitchFamily="34" charset="0"/>
              <a:buChar char="•"/>
            </a:pPr>
            <a:r>
              <a:rPr lang="he-IL" sz="3200" dirty="0">
                <a:solidFill>
                  <a:schemeClr val="bg1"/>
                </a:solidFill>
                <a:latin typeface="Varela Round" panose="00000500000000000000" pitchFamily="2" charset="-79"/>
                <a:cs typeface="Varela Round" panose="00000500000000000000" pitchFamily="2" charset="-79"/>
              </a:rPr>
              <a:t>פרות משבעת המינים</a:t>
            </a:r>
          </a:p>
          <a:p>
            <a:pPr marL="457200" lvl="0" indent="-457200" algn="r" rtl="1">
              <a:buFont typeface="Arial" panose="020B0604020202020204" pitchFamily="34" charset="0"/>
              <a:buChar char="•"/>
            </a:pPr>
            <a:r>
              <a:rPr lang="he-IL" sz="3200" dirty="0">
                <a:solidFill>
                  <a:schemeClr val="bg1"/>
                </a:solidFill>
                <a:latin typeface="Varela Round" panose="00000500000000000000" pitchFamily="2" charset="-79"/>
                <a:cs typeface="Varela Round" panose="00000500000000000000" pitchFamily="2" charset="-79"/>
              </a:rPr>
              <a:t>יין</a:t>
            </a:r>
            <a:endParaRPr lang="en-US" sz="3200" dirty="0">
              <a:solidFill>
                <a:schemeClr val="bg1"/>
              </a:solidFill>
              <a:latin typeface="Varela Round" panose="00000500000000000000" pitchFamily="2" charset="-79"/>
              <a:cs typeface="Varela Round" panose="00000500000000000000" pitchFamily="2" charset="-79"/>
            </a:endParaRPr>
          </a:p>
        </p:txBody>
      </p:sp>
      <p:pic>
        <p:nvPicPr>
          <p:cNvPr id="23" name="תמונה 22" descr="תמונה שמכילה שרטוט, מלבן, עיצוב, צילום מסך&#10;&#10;תוכן בינה מלאכותית גנרטיבית עשוי להיות שגוי.">
            <a:extLst>
              <a:ext uri="{FF2B5EF4-FFF2-40B4-BE49-F238E27FC236}">
                <a16:creationId xmlns:a16="http://schemas.microsoft.com/office/drawing/2014/main" id="{D6D72165-2CBD-D4FF-5508-28C0715794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38" b="89862" l="7079" r="96101">
                        <a14:foregroundMark x1="7499" y1="20996" x2="58608" y2="68266"/>
                        <a14:foregroundMark x1="58608" y1="68266" x2="71931" y2="75397"/>
                        <a14:foregroundMark x1="80947" y1="74786" x2="82543" y2="73245"/>
                        <a14:foregroundMark x1="82543" y1="73245" x2="84343" y2="72765"/>
                        <a14:foregroundMark x1="14997" y1="74025" x2="22274" y2="75416"/>
                        <a14:foregroundMark x1="68026" y1="20456" x2="74625" y2="22615"/>
                        <a14:foregroundMark x1="74625" y1="22615" x2="80504" y2="21476"/>
                        <a14:foregroundMark x1="80504" y1="21476" x2="74375" y2="19503"/>
                        <a14:foregroundMark x1="50810" y1="20696" x2="45591" y2="20696"/>
                        <a14:foregroundMark x1="7079" y1="26635" x2="8638" y2="47810"/>
                        <a14:foregroundMark x1="15117" y1="42172" x2="92716" y2="34814"/>
                        <a14:foregroundMark x1="92602" y1="34314" x2="91422" y2="34253"/>
                        <a14:backgroundMark x1="72585" y1="77025" x2="79544" y2="76605"/>
                        <a14:backgroundMark x1="79544" y1="76605" x2="80204" y2="76605"/>
                        <a14:backgroundMark x1="76605" y1="78164" x2="80204" y2="76065"/>
                        <a14:backgroundMark x1="70606" y1="76605" x2="74085" y2="76245"/>
                        <a14:backgroundMark x1="82663" y1="75945" x2="78824" y2="75825"/>
                        <a14:backgroundMark x1="22196" y1="75525" x2="28254" y2="76605"/>
                        <a14:backgroundMark x1="93581" y1="32633" x2="94841" y2="38152"/>
                        <a14:backgroundMark x1="98200" y1="36773" x2="95141" y2="34133"/>
                        <a14:backgroundMark x1="70486" y1="18776" x2="74505" y2="19316"/>
                        <a14:backgroundMark x1="76005" y1="19316" x2="76005" y2="1931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238" t="17433" r="-1238" b="24307"/>
          <a:stretch>
            <a:fillRect/>
          </a:stretch>
        </p:blipFill>
        <p:spPr>
          <a:xfrm>
            <a:off x="-228927" y="-286115"/>
            <a:ext cx="19400117" cy="9246006"/>
          </a:xfrm>
          <a:prstGeom prst="rect">
            <a:avLst/>
          </a:prstGeom>
        </p:spPr>
      </p:pic>
      <p:pic>
        <p:nvPicPr>
          <p:cNvPr id="7" name="תמונה 6" descr="תמונה שמכילה מאפים, נשנוש, קינוח, אפיה&#10;&#10;תוכן בינה מלאכותית גנרטיבית עשוי להיות שגוי.">
            <a:extLst>
              <a:ext uri="{FF2B5EF4-FFF2-40B4-BE49-F238E27FC236}">
                <a16:creationId xmlns:a16="http://schemas.microsoft.com/office/drawing/2014/main" id="{982D2D34-92A0-0588-38EA-614F8C05309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983" b="98164" l="2000" r="97773">
                        <a14:foregroundMark x1="52386" y1="28342" x2="59182" y2="49684"/>
                        <a14:foregroundMark x1="59182" y1="49684" x2="62500" y2="54159"/>
                        <a14:foregroundMark x1="62500" y1="54159" x2="79614" y2="64257"/>
                        <a14:foregroundMark x1="97159" y1="45783" x2="92364" y2="60929"/>
                        <a14:foregroundMark x1="92364" y1="60929" x2="2000" y2="94320"/>
                        <a14:foregroundMark x1="56000" y1="37063" x2="52182" y2="41824"/>
                        <a14:foregroundMark x1="52182" y1="41824" x2="15227" y2="52209"/>
                        <a14:foregroundMark x1="96159" y1="97246" x2="97682" y2="81813"/>
                        <a14:foregroundMark x1="97682" y1="81813" x2="97773" y2="43832"/>
                        <a14:foregroundMark x1="94773" y1="95295" x2="29000" y2="93001"/>
                        <a14:foregroundMark x1="29000" y1="93001" x2="22023" y2="98164"/>
                        <a14:foregroundMark x1="22023" y1="98164" x2="10841" y2="96443"/>
                        <a14:foregroundMark x1="6455" y1="48881" x2="16068" y2="53184"/>
                        <a14:foregroundMark x1="3773" y1="41538" x2="4545" y2="41136"/>
                        <a14:foregroundMark x1="36068" y1="21170" x2="31227" y2="24670"/>
                        <a14:foregroundMark x1="26841" y1="25818" x2="29591" y2="19449"/>
                        <a14:foregroundMark x1="29591" y1="19449" x2="34159" y2="14458"/>
                        <a14:foregroundMark x1="34159" y1="14458" x2="36795" y2="13941"/>
                        <a14:foregroundMark x1="36795" y1="13941" x2="37545" y2="14573"/>
                      </a14:backgroundRemoval>
                    </a14:imgEffect>
                  </a14:imgLayer>
                </a14:imgProps>
              </a:ext>
              <a:ext uri="{28A0092B-C50C-407E-A947-70E740481C1C}">
                <a14:useLocalDpi xmlns:a14="http://schemas.microsoft.com/office/drawing/2010/main" val="0"/>
              </a:ext>
            </a:extLst>
          </a:blip>
          <a:srcRect r="26576"/>
          <a:stretch>
            <a:fillRect/>
          </a:stretch>
        </p:blipFill>
        <p:spPr>
          <a:xfrm>
            <a:off x="9441002" y="7877903"/>
            <a:ext cx="3891413" cy="2436367"/>
          </a:xfrm>
          <a:prstGeom prst="rect">
            <a:avLst/>
          </a:prstGeom>
        </p:spPr>
      </p:pic>
      <p:pic>
        <p:nvPicPr>
          <p:cNvPr id="8" name="Picture 2" descr="שבעת המינים ותרומתם לבריאותנו - מרכז הספורט">
            <a:extLst>
              <a:ext uri="{FF2B5EF4-FFF2-40B4-BE49-F238E27FC236}">
                <a16:creationId xmlns:a16="http://schemas.microsoft.com/office/drawing/2014/main" id="{A73554CD-A7BB-43DF-5526-3240B691409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43542" y1="38172" x2="88192" y2="41398"/>
                      </a14:backgroundRemoval>
                    </a14:imgEffect>
                  </a14:imgLayer>
                </a14:imgProps>
              </a:ext>
              <a:ext uri="{28A0092B-C50C-407E-A947-70E740481C1C}">
                <a14:useLocalDpi xmlns:a14="http://schemas.microsoft.com/office/drawing/2010/main" val="0"/>
              </a:ext>
            </a:extLst>
          </a:blip>
          <a:srcRect l="20998" t="42177" r="14580"/>
          <a:stretch>
            <a:fillRect/>
          </a:stretch>
        </p:blipFill>
        <p:spPr bwMode="auto">
          <a:xfrm>
            <a:off x="4378352" y="8446799"/>
            <a:ext cx="3493320" cy="249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תמונה 9">
            <a:extLst>
              <a:ext uri="{FF2B5EF4-FFF2-40B4-BE49-F238E27FC236}">
                <a16:creationId xmlns:a16="http://schemas.microsoft.com/office/drawing/2014/main" id="{42DDEAB4-EE5D-C37A-CBD5-29DCA17B4E59}"/>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16771666" y="7229484"/>
            <a:ext cx="1516334" cy="3264578"/>
          </a:xfrm>
          <a:prstGeom prst="rect">
            <a:avLst/>
          </a:prstGeom>
        </p:spPr>
      </p:pic>
      <p:pic>
        <p:nvPicPr>
          <p:cNvPr id="11" name="תמונה 10">
            <a:extLst>
              <a:ext uri="{FF2B5EF4-FFF2-40B4-BE49-F238E27FC236}">
                <a16:creationId xmlns:a16="http://schemas.microsoft.com/office/drawing/2014/main" id="{46617AFC-DE1B-7ADE-F860-C1C3E18901E7}"/>
              </a:ext>
            </a:extLst>
          </p:cNvPr>
          <p:cNvPicPr>
            <a:picLocks noChangeAspect="1"/>
          </p:cNvPicPr>
          <p:nvPr/>
        </p:nvPicPr>
        <p:blipFill>
          <a:blip r:embed="rId11">
            <a:clrChange>
              <a:clrFrom>
                <a:srgbClr val="FEFEFE"/>
              </a:clrFrom>
              <a:clrTo>
                <a:srgbClr val="FEFEFE">
                  <a:alpha val="0"/>
                </a:srgbClr>
              </a:clrTo>
            </a:clrChange>
          </a:blip>
          <a:stretch>
            <a:fillRect/>
          </a:stretch>
        </p:blipFill>
        <p:spPr>
          <a:xfrm>
            <a:off x="9133425" y="1569526"/>
            <a:ext cx="8179617" cy="5747839"/>
          </a:xfrm>
          <a:prstGeom prst="rect">
            <a:avLst/>
          </a:prstGeom>
        </p:spPr>
      </p:pic>
      <p:pic>
        <p:nvPicPr>
          <p:cNvPr id="16" name="תמונה 15">
            <a:extLst>
              <a:ext uri="{FF2B5EF4-FFF2-40B4-BE49-F238E27FC236}">
                <a16:creationId xmlns:a16="http://schemas.microsoft.com/office/drawing/2014/main" id="{ED23ACDC-ED65-B4C4-23F6-91082BE49DC8}"/>
              </a:ext>
            </a:extLst>
          </p:cNvPr>
          <p:cNvPicPr>
            <a:picLocks noChangeAspect="1"/>
          </p:cNvPicPr>
          <p:nvPr/>
        </p:nvPicPr>
        <p:blipFill>
          <a:blip r:embed="rId12">
            <a:clrChange>
              <a:clrFrom>
                <a:srgbClr val="FEFEFE"/>
              </a:clrFrom>
              <a:clrTo>
                <a:srgbClr val="FEFEFE">
                  <a:alpha val="0"/>
                </a:srgbClr>
              </a:clrTo>
            </a:clrChange>
          </a:blip>
          <a:stretch>
            <a:fillRect/>
          </a:stretch>
        </p:blipFill>
        <p:spPr>
          <a:xfrm>
            <a:off x="1371600" y="3486859"/>
            <a:ext cx="7507836" cy="1880440"/>
          </a:xfrm>
          <a:prstGeom prst="rect">
            <a:avLst/>
          </a:prstGeom>
        </p:spPr>
      </p:pic>
      <p:grpSp>
        <p:nvGrpSpPr>
          <p:cNvPr id="1024" name="קבוצה 1023">
            <a:extLst>
              <a:ext uri="{FF2B5EF4-FFF2-40B4-BE49-F238E27FC236}">
                <a16:creationId xmlns:a16="http://schemas.microsoft.com/office/drawing/2014/main" id="{5EE6087C-4CB5-3686-C9C2-462AB303E002}"/>
              </a:ext>
            </a:extLst>
          </p:cNvPr>
          <p:cNvGrpSpPr/>
          <p:nvPr/>
        </p:nvGrpSpPr>
        <p:grpSpPr>
          <a:xfrm>
            <a:off x="14616083" y="2431772"/>
            <a:ext cx="2262960" cy="438840"/>
            <a:chOff x="14616083" y="2431772"/>
            <a:chExt cx="2262960" cy="438840"/>
          </a:xfrm>
        </p:grpSpPr>
        <mc:AlternateContent xmlns:mc="http://schemas.openxmlformats.org/markup-compatibility/2006" xmlns:p14="http://schemas.microsoft.com/office/powerpoint/2010/main">
          <mc:Choice Requires="p14">
            <p:contentPart p14:bwMode="auto" r:id="rId13">
              <p14:nvContentPartPr>
                <p14:cNvPr id="40" name="דיו 39">
                  <a:extLst>
                    <a:ext uri="{FF2B5EF4-FFF2-40B4-BE49-F238E27FC236}">
                      <a16:creationId xmlns:a16="http://schemas.microsoft.com/office/drawing/2014/main" id="{342B8696-3B89-8065-675A-EA7CD21DFF11}"/>
                    </a:ext>
                  </a:extLst>
                </p14:cNvPr>
                <p14:cNvContentPartPr/>
                <p14:nvPr/>
              </p14:nvContentPartPr>
              <p14:xfrm>
                <a:off x="14616083" y="2798972"/>
                <a:ext cx="2262960" cy="71640"/>
              </p14:xfrm>
            </p:contentPart>
          </mc:Choice>
          <mc:Fallback xmlns="">
            <p:pic>
              <p:nvPicPr>
                <p:cNvPr id="40" name="דיו 39">
                  <a:extLst>
                    <a:ext uri="{FF2B5EF4-FFF2-40B4-BE49-F238E27FC236}">
                      <a16:creationId xmlns:a16="http://schemas.microsoft.com/office/drawing/2014/main" id="{342B8696-3B89-8065-675A-EA7CD21DFF11}"/>
                    </a:ext>
                  </a:extLst>
                </p:cNvPr>
                <p:cNvPicPr/>
                <p:nvPr/>
              </p:nvPicPr>
              <p:blipFill>
                <a:blip r:embed="rId14"/>
                <a:stretch>
                  <a:fillRect/>
                </a:stretch>
              </p:blipFill>
              <p:spPr>
                <a:xfrm>
                  <a:off x="14562083" y="2691512"/>
                  <a:ext cx="2370600" cy="28620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1" name="דיו 40">
                  <a:extLst>
                    <a:ext uri="{FF2B5EF4-FFF2-40B4-BE49-F238E27FC236}">
                      <a16:creationId xmlns:a16="http://schemas.microsoft.com/office/drawing/2014/main" id="{0A8C6B06-B266-4FFE-3D58-DACE44752A57}"/>
                    </a:ext>
                  </a:extLst>
                </p14:cNvPr>
                <p14:cNvContentPartPr/>
                <p14:nvPr/>
              </p14:nvContentPartPr>
              <p14:xfrm>
                <a:off x="15039083" y="2431772"/>
                <a:ext cx="1349640" cy="57960"/>
              </p14:xfrm>
            </p:contentPart>
          </mc:Choice>
          <mc:Fallback xmlns="">
            <p:pic>
              <p:nvPicPr>
                <p:cNvPr id="41" name="דיו 40">
                  <a:extLst>
                    <a:ext uri="{FF2B5EF4-FFF2-40B4-BE49-F238E27FC236}">
                      <a16:creationId xmlns:a16="http://schemas.microsoft.com/office/drawing/2014/main" id="{0A8C6B06-B266-4FFE-3D58-DACE44752A57}"/>
                    </a:ext>
                  </a:extLst>
                </p:cNvPr>
                <p:cNvPicPr/>
                <p:nvPr/>
              </p:nvPicPr>
              <p:blipFill>
                <a:blip r:embed="rId16"/>
                <a:stretch>
                  <a:fillRect/>
                </a:stretch>
              </p:blipFill>
              <p:spPr>
                <a:xfrm>
                  <a:off x="14985083" y="2323772"/>
                  <a:ext cx="1457280" cy="273600"/>
                </a:xfrm>
                <a:prstGeom prst="rect">
                  <a:avLst/>
                </a:prstGeom>
              </p:spPr>
            </p:pic>
          </mc:Fallback>
        </mc:AlternateContent>
      </p:grpSp>
      <p:grpSp>
        <p:nvGrpSpPr>
          <p:cNvPr id="1028" name="קבוצה 1027">
            <a:extLst>
              <a:ext uri="{FF2B5EF4-FFF2-40B4-BE49-F238E27FC236}">
                <a16:creationId xmlns:a16="http://schemas.microsoft.com/office/drawing/2014/main" id="{8F3E2B95-F266-810A-CE08-21C56788599D}"/>
              </a:ext>
            </a:extLst>
          </p:cNvPr>
          <p:cNvGrpSpPr/>
          <p:nvPr/>
        </p:nvGrpSpPr>
        <p:grpSpPr>
          <a:xfrm>
            <a:off x="6751883" y="4050692"/>
            <a:ext cx="2026080" cy="1000080"/>
            <a:chOff x="6751883" y="4050692"/>
            <a:chExt cx="2026080" cy="1000080"/>
          </a:xfrm>
        </p:grpSpPr>
        <mc:AlternateContent xmlns:mc="http://schemas.openxmlformats.org/markup-compatibility/2006" xmlns:p14="http://schemas.microsoft.com/office/powerpoint/2010/main">
          <mc:Choice Requires="p14">
            <p:contentPart p14:bwMode="auto" r:id="rId17">
              <p14:nvContentPartPr>
                <p14:cNvPr id="42" name="דיו 41">
                  <a:extLst>
                    <a:ext uri="{FF2B5EF4-FFF2-40B4-BE49-F238E27FC236}">
                      <a16:creationId xmlns:a16="http://schemas.microsoft.com/office/drawing/2014/main" id="{1CF6850E-D78B-0A29-488C-65C2A064F7EB}"/>
                    </a:ext>
                  </a:extLst>
                </p14:cNvPr>
                <p14:cNvContentPartPr/>
                <p14:nvPr/>
              </p14:nvContentPartPr>
              <p14:xfrm>
                <a:off x="7117643" y="4050692"/>
                <a:ext cx="1026000" cy="30240"/>
              </p14:xfrm>
            </p:contentPart>
          </mc:Choice>
          <mc:Fallback xmlns="">
            <p:pic>
              <p:nvPicPr>
                <p:cNvPr id="42" name="דיו 41">
                  <a:extLst>
                    <a:ext uri="{FF2B5EF4-FFF2-40B4-BE49-F238E27FC236}">
                      <a16:creationId xmlns:a16="http://schemas.microsoft.com/office/drawing/2014/main" id="{1CF6850E-D78B-0A29-488C-65C2A064F7EB}"/>
                    </a:ext>
                  </a:extLst>
                </p:cNvPr>
                <p:cNvPicPr/>
                <p:nvPr/>
              </p:nvPicPr>
              <p:blipFill>
                <a:blip r:embed="rId18"/>
                <a:stretch>
                  <a:fillRect/>
                </a:stretch>
              </p:blipFill>
              <p:spPr>
                <a:xfrm>
                  <a:off x="7063643" y="3942692"/>
                  <a:ext cx="113364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4" name="דיו 43">
                  <a:extLst>
                    <a:ext uri="{FF2B5EF4-FFF2-40B4-BE49-F238E27FC236}">
                      <a16:creationId xmlns:a16="http://schemas.microsoft.com/office/drawing/2014/main" id="{2C852FA5-2D89-FB98-2D88-2ED848DCB9F5}"/>
                    </a:ext>
                  </a:extLst>
                </p14:cNvPr>
                <p14:cNvContentPartPr/>
                <p14:nvPr/>
              </p14:nvContentPartPr>
              <p14:xfrm>
                <a:off x="6949523" y="5050052"/>
                <a:ext cx="1422360" cy="720"/>
              </p14:xfrm>
            </p:contentPart>
          </mc:Choice>
          <mc:Fallback xmlns="">
            <p:pic>
              <p:nvPicPr>
                <p:cNvPr id="44" name="דיו 43">
                  <a:extLst>
                    <a:ext uri="{FF2B5EF4-FFF2-40B4-BE49-F238E27FC236}">
                      <a16:creationId xmlns:a16="http://schemas.microsoft.com/office/drawing/2014/main" id="{2C852FA5-2D89-FB98-2D88-2ED848DCB9F5}"/>
                    </a:ext>
                  </a:extLst>
                </p:cNvPr>
                <p:cNvPicPr/>
                <p:nvPr/>
              </p:nvPicPr>
              <p:blipFill>
                <a:blip r:embed="rId20"/>
                <a:stretch>
                  <a:fillRect/>
                </a:stretch>
              </p:blipFill>
              <p:spPr>
                <a:xfrm>
                  <a:off x="6895523" y="4834052"/>
                  <a:ext cx="15300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6" name="דיו 45">
                  <a:extLst>
                    <a:ext uri="{FF2B5EF4-FFF2-40B4-BE49-F238E27FC236}">
                      <a16:creationId xmlns:a16="http://schemas.microsoft.com/office/drawing/2014/main" id="{575CE573-0A33-2EC3-B712-575ABC263BEB}"/>
                    </a:ext>
                  </a:extLst>
                </p14:cNvPr>
                <p14:cNvContentPartPr/>
                <p14:nvPr/>
              </p14:nvContentPartPr>
              <p14:xfrm>
                <a:off x="6751883" y="4726052"/>
                <a:ext cx="2026080" cy="42840"/>
              </p14:xfrm>
            </p:contentPart>
          </mc:Choice>
          <mc:Fallback xmlns="">
            <p:pic>
              <p:nvPicPr>
                <p:cNvPr id="46" name="דיו 45">
                  <a:extLst>
                    <a:ext uri="{FF2B5EF4-FFF2-40B4-BE49-F238E27FC236}">
                      <a16:creationId xmlns:a16="http://schemas.microsoft.com/office/drawing/2014/main" id="{575CE573-0A33-2EC3-B712-575ABC263BEB}"/>
                    </a:ext>
                  </a:extLst>
                </p:cNvPr>
                <p:cNvPicPr/>
                <p:nvPr/>
              </p:nvPicPr>
              <p:blipFill>
                <a:blip r:embed="rId22"/>
                <a:stretch>
                  <a:fillRect/>
                </a:stretch>
              </p:blipFill>
              <p:spPr>
                <a:xfrm>
                  <a:off x="6697883" y="4617137"/>
                  <a:ext cx="2133720" cy="260307"/>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7" name="דיו 46">
                  <a:extLst>
                    <a:ext uri="{FF2B5EF4-FFF2-40B4-BE49-F238E27FC236}">
                      <a16:creationId xmlns:a16="http://schemas.microsoft.com/office/drawing/2014/main" id="{41875309-9B8F-D7CF-8855-57D6090B3EE6}"/>
                    </a:ext>
                  </a:extLst>
                </p14:cNvPr>
                <p14:cNvContentPartPr/>
                <p14:nvPr/>
              </p14:nvContentPartPr>
              <p14:xfrm>
                <a:off x="6838283" y="4275692"/>
                <a:ext cx="1926000" cy="57600"/>
              </p14:xfrm>
            </p:contentPart>
          </mc:Choice>
          <mc:Fallback xmlns="">
            <p:pic>
              <p:nvPicPr>
                <p:cNvPr id="47" name="דיו 46">
                  <a:extLst>
                    <a:ext uri="{FF2B5EF4-FFF2-40B4-BE49-F238E27FC236}">
                      <a16:creationId xmlns:a16="http://schemas.microsoft.com/office/drawing/2014/main" id="{41875309-9B8F-D7CF-8855-57D6090B3EE6}"/>
                    </a:ext>
                  </a:extLst>
                </p:cNvPr>
                <p:cNvPicPr/>
                <p:nvPr/>
              </p:nvPicPr>
              <p:blipFill>
                <a:blip r:embed="rId24"/>
                <a:stretch>
                  <a:fillRect/>
                </a:stretch>
              </p:blipFill>
              <p:spPr>
                <a:xfrm>
                  <a:off x="6784283" y="4167692"/>
                  <a:ext cx="2033640" cy="273240"/>
                </a:xfrm>
                <a:prstGeom prst="rect">
                  <a:avLst/>
                </a:prstGeom>
              </p:spPr>
            </p:pic>
          </mc:Fallback>
        </mc:AlternateContent>
      </p:grpSp>
      <p:grpSp>
        <p:nvGrpSpPr>
          <p:cNvPr id="1025" name="קבוצה 1024">
            <a:extLst>
              <a:ext uri="{FF2B5EF4-FFF2-40B4-BE49-F238E27FC236}">
                <a16:creationId xmlns:a16="http://schemas.microsoft.com/office/drawing/2014/main" id="{223C1FB9-0115-40BE-57FF-33C9A44E6461}"/>
              </a:ext>
            </a:extLst>
          </p:cNvPr>
          <p:cNvGrpSpPr/>
          <p:nvPr/>
        </p:nvGrpSpPr>
        <p:grpSpPr>
          <a:xfrm>
            <a:off x="12071243" y="2446892"/>
            <a:ext cx="2165400" cy="394560"/>
            <a:chOff x="12071243" y="2446892"/>
            <a:chExt cx="2165400" cy="394560"/>
          </a:xfrm>
        </p:grpSpPr>
        <mc:AlternateContent xmlns:mc="http://schemas.openxmlformats.org/markup-compatibility/2006" xmlns:p14="http://schemas.microsoft.com/office/powerpoint/2010/main">
          <mc:Choice Requires="p14">
            <p:contentPart p14:bwMode="auto" r:id="rId25">
              <p14:nvContentPartPr>
                <p14:cNvPr id="51" name="דיו 50">
                  <a:extLst>
                    <a:ext uri="{FF2B5EF4-FFF2-40B4-BE49-F238E27FC236}">
                      <a16:creationId xmlns:a16="http://schemas.microsoft.com/office/drawing/2014/main" id="{8FB8D09D-D41E-2B3A-AE9C-3EE5FA5AB954}"/>
                    </a:ext>
                  </a:extLst>
                </p14:cNvPr>
                <p14:cNvContentPartPr/>
                <p14:nvPr/>
              </p14:nvContentPartPr>
              <p14:xfrm>
                <a:off x="12071243" y="2742452"/>
                <a:ext cx="2165400" cy="99000"/>
              </p14:xfrm>
            </p:contentPart>
          </mc:Choice>
          <mc:Fallback xmlns="">
            <p:pic>
              <p:nvPicPr>
                <p:cNvPr id="51" name="דיו 50">
                  <a:extLst>
                    <a:ext uri="{FF2B5EF4-FFF2-40B4-BE49-F238E27FC236}">
                      <a16:creationId xmlns:a16="http://schemas.microsoft.com/office/drawing/2014/main" id="{8FB8D09D-D41E-2B3A-AE9C-3EE5FA5AB954}"/>
                    </a:ext>
                  </a:extLst>
                </p:cNvPr>
                <p:cNvPicPr/>
                <p:nvPr/>
              </p:nvPicPr>
              <p:blipFill>
                <a:blip r:embed="rId26"/>
                <a:stretch>
                  <a:fillRect/>
                </a:stretch>
              </p:blipFill>
              <p:spPr>
                <a:xfrm>
                  <a:off x="12017243" y="2634452"/>
                  <a:ext cx="227304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2" name="דיו 51">
                  <a:extLst>
                    <a:ext uri="{FF2B5EF4-FFF2-40B4-BE49-F238E27FC236}">
                      <a16:creationId xmlns:a16="http://schemas.microsoft.com/office/drawing/2014/main" id="{DCCFF39A-8E0E-6F76-793C-A8F5197C23B5}"/>
                    </a:ext>
                  </a:extLst>
                </p14:cNvPr>
                <p14:cNvContentPartPr/>
                <p14:nvPr/>
              </p14:nvContentPartPr>
              <p14:xfrm>
                <a:off x="12790163" y="2446892"/>
                <a:ext cx="672840" cy="16560"/>
              </p14:xfrm>
            </p:contentPart>
          </mc:Choice>
          <mc:Fallback xmlns="">
            <p:pic>
              <p:nvPicPr>
                <p:cNvPr id="52" name="דיו 51">
                  <a:extLst>
                    <a:ext uri="{FF2B5EF4-FFF2-40B4-BE49-F238E27FC236}">
                      <a16:creationId xmlns:a16="http://schemas.microsoft.com/office/drawing/2014/main" id="{DCCFF39A-8E0E-6F76-793C-A8F5197C23B5}"/>
                    </a:ext>
                  </a:extLst>
                </p:cNvPr>
                <p:cNvPicPr/>
                <p:nvPr/>
              </p:nvPicPr>
              <p:blipFill>
                <a:blip r:embed="rId28"/>
                <a:stretch>
                  <a:fillRect/>
                </a:stretch>
              </p:blipFill>
              <p:spPr>
                <a:xfrm>
                  <a:off x="12736163" y="2338892"/>
                  <a:ext cx="780480" cy="232200"/>
                </a:xfrm>
                <a:prstGeom prst="rect">
                  <a:avLst/>
                </a:prstGeom>
              </p:spPr>
            </p:pic>
          </mc:Fallback>
        </mc:AlternateContent>
      </p:grpSp>
      <p:grpSp>
        <p:nvGrpSpPr>
          <p:cNvPr id="1029" name="קבוצה 1028">
            <a:extLst>
              <a:ext uri="{FF2B5EF4-FFF2-40B4-BE49-F238E27FC236}">
                <a16:creationId xmlns:a16="http://schemas.microsoft.com/office/drawing/2014/main" id="{0E9313E9-725E-D4A5-210C-E8E8A3E8C09E}"/>
              </a:ext>
            </a:extLst>
          </p:cNvPr>
          <p:cNvGrpSpPr/>
          <p:nvPr/>
        </p:nvGrpSpPr>
        <p:grpSpPr>
          <a:xfrm>
            <a:off x="4361123" y="4079852"/>
            <a:ext cx="2108520" cy="1055160"/>
            <a:chOff x="4361123" y="4079852"/>
            <a:chExt cx="2108520" cy="1055160"/>
          </a:xfrm>
        </p:grpSpPr>
        <mc:AlternateContent xmlns:mc="http://schemas.openxmlformats.org/markup-compatibility/2006" xmlns:p14="http://schemas.microsoft.com/office/powerpoint/2010/main">
          <mc:Choice Requires="p14">
            <p:contentPart p14:bwMode="auto" r:id="rId29">
              <p14:nvContentPartPr>
                <p14:cNvPr id="53" name="דיו 52">
                  <a:extLst>
                    <a:ext uri="{FF2B5EF4-FFF2-40B4-BE49-F238E27FC236}">
                      <a16:creationId xmlns:a16="http://schemas.microsoft.com/office/drawing/2014/main" id="{FFD10D7E-B768-B06F-14D8-F629316A294C}"/>
                    </a:ext>
                  </a:extLst>
                </p14:cNvPr>
                <p14:cNvContentPartPr/>
                <p14:nvPr/>
              </p14:nvContentPartPr>
              <p14:xfrm>
                <a:off x="5064203" y="4079852"/>
                <a:ext cx="687960" cy="360"/>
              </p14:xfrm>
            </p:contentPart>
          </mc:Choice>
          <mc:Fallback xmlns="">
            <p:pic>
              <p:nvPicPr>
                <p:cNvPr id="53" name="דיו 52">
                  <a:extLst>
                    <a:ext uri="{FF2B5EF4-FFF2-40B4-BE49-F238E27FC236}">
                      <a16:creationId xmlns:a16="http://schemas.microsoft.com/office/drawing/2014/main" id="{FFD10D7E-B768-B06F-14D8-F629316A294C}"/>
                    </a:ext>
                  </a:extLst>
                </p:cNvPr>
                <p:cNvPicPr/>
                <p:nvPr/>
              </p:nvPicPr>
              <p:blipFill>
                <a:blip r:embed="rId30"/>
                <a:stretch>
                  <a:fillRect/>
                </a:stretch>
              </p:blipFill>
              <p:spPr>
                <a:xfrm>
                  <a:off x="5010203" y="3971852"/>
                  <a:ext cx="795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4" name="דיו 53">
                  <a:extLst>
                    <a:ext uri="{FF2B5EF4-FFF2-40B4-BE49-F238E27FC236}">
                      <a16:creationId xmlns:a16="http://schemas.microsoft.com/office/drawing/2014/main" id="{65B8446D-5220-E1D8-6908-9EFA0D601BAE}"/>
                    </a:ext>
                  </a:extLst>
                </p14:cNvPr>
                <p14:cNvContentPartPr/>
                <p14:nvPr/>
              </p14:nvContentPartPr>
              <p14:xfrm>
                <a:off x="4361123" y="4247612"/>
                <a:ext cx="2108520" cy="57600"/>
              </p14:xfrm>
            </p:contentPart>
          </mc:Choice>
          <mc:Fallback xmlns="">
            <p:pic>
              <p:nvPicPr>
                <p:cNvPr id="54" name="דיו 53">
                  <a:extLst>
                    <a:ext uri="{FF2B5EF4-FFF2-40B4-BE49-F238E27FC236}">
                      <a16:creationId xmlns:a16="http://schemas.microsoft.com/office/drawing/2014/main" id="{65B8446D-5220-E1D8-6908-9EFA0D601BAE}"/>
                    </a:ext>
                  </a:extLst>
                </p:cNvPr>
                <p:cNvPicPr/>
                <p:nvPr/>
              </p:nvPicPr>
              <p:blipFill>
                <a:blip r:embed="rId32"/>
                <a:stretch>
                  <a:fillRect/>
                </a:stretch>
              </p:blipFill>
              <p:spPr>
                <a:xfrm>
                  <a:off x="4307132" y="4139612"/>
                  <a:ext cx="2216142"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6" name="דיו 55">
                  <a:extLst>
                    <a:ext uri="{FF2B5EF4-FFF2-40B4-BE49-F238E27FC236}">
                      <a16:creationId xmlns:a16="http://schemas.microsoft.com/office/drawing/2014/main" id="{3B16A2C0-A1AD-25FB-A55D-7EEAFE1D0443}"/>
                    </a:ext>
                  </a:extLst>
                </p14:cNvPr>
                <p14:cNvContentPartPr/>
                <p14:nvPr/>
              </p14:nvContentPartPr>
              <p14:xfrm>
                <a:off x="4388483" y="4670252"/>
                <a:ext cx="2068560" cy="42480"/>
              </p14:xfrm>
            </p:contentPart>
          </mc:Choice>
          <mc:Fallback xmlns="">
            <p:pic>
              <p:nvPicPr>
                <p:cNvPr id="56" name="דיו 55">
                  <a:extLst>
                    <a:ext uri="{FF2B5EF4-FFF2-40B4-BE49-F238E27FC236}">
                      <a16:creationId xmlns:a16="http://schemas.microsoft.com/office/drawing/2014/main" id="{3B16A2C0-A1AD-25FB-A55D-7EEAFE1D0443}"/>
                    </a:ext>
                  </a:extLst>
                </p:cNvPr>
                <p:cNvPicPr/>
                <p:nvPr/>
              </p:nvPicPr>
              <p:blipFill>
                <a:blip r:embed="rId34"/>
                <a:stretch>
                  <a:fillRect/>
                </a:stretch>
              </p:blipFill>
              <p:spPr>
                <a:xfrm>
                  <a:off x="4334483" y="4561329"/>
                  <a:ext cx="2176200" cy="25996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7" name="דיו 56">
                  <a:extLst>
                    <a:ext uri="{FF2B5EF4-FFF2-40B4-BE49-F238E27FC236}">
                      <a16:creationId xmlns:a16="http://schemas.microsoft.com/office/drawing/2014/main" id="{FFBDC5D7-A47B-B635-5B5A-A3523C19BED3}"/>
                    </a:ext>
                  </a:extLst>
                </p14:cNvPr>
                <p14:cNvContentPartPr/>
                <p14:nvPr/>
              </p14:nvContentPartPr>
              <p14:xfrm>
                <a:off x="4881683" y="5034932"/>
                <a:ext cx="1081800" cy="100080"/>
              </p14:xfrm>
            </p:contentPart>
          </mc:Choice>
          <mc:Fallback xmlns="">
            <p:pic>
              <p:nvPicPr>
                <p:cNvPr id="57" name="דיו 56">
                  <a:extLst>
                    <a:ext uri="{FF2B5EF4-FFF2-40B4-BE49-F238E27FC236}">
                      <a16:creationId xmlns:a16="http://schemas.microsoft.com/office/drawing/2014/main" id="{FFBDC5D7-A47B-B635-5B5A-A3523C19BED3}"/>
                    </a:ext>
                  </a:extLst>
                </p:cNvPr>
                <p:cNvPicPr/>
                <p:nvPr/>
              </p:nvPicPr>
              <p:blipFill>
                <a:blip r:embed="rId36"/>
                <a:stretch>
                  <a:fillRect/>
                </a:stretch>
              </p:blipFill>
              <p:spPr>
                <a:xfrm>
                  <a:off x="4827683" y="4926932"/>
                  <a:ext cx="1189440" cy="315720"/>
                </a:xfrm>
                <a:prstGeom prst="rect">
                  <a:avLst/>
                </a:prstGeom>
              </p:spPr>
            </p:pic>
          </mc:Fallback>
        </mc:AlternateContent>
      </p:grpSp>
      <p:grpSp>
        <p:nvGrpSpPr>
          <p:cNvPr id="1027" name="קבוצה 1026">
            <a:extLst>
              <a:ext uri="{FF2B5EF4-FFF2-40B4-BE49-F238E27FC236}">
                <a16:creationId xmlns:a16="http://schemas.microsoft.com/office/drawing/2014/main" id="{491069E2-25D6-2DC8-ABA8-19BDAB655B76}"/>
              </a:ext>
            </a:extLst>
          </p:cNvPr>
          <p:cNvGrpSpPr/>
          <p:nvPr/>
        </p:nvGrpSpPr>
        <p:grpSpPr>
          <a:xfrm>
            <a:off x="9579683" y="2404772"/>
            <a:ext cx="2035080" cy="408960"/>
            <a:chOff x="9579683" y="2404772"/>
            <a:chExt cx="2035080" cy="408960"/>
          </a:xfrm>
        </p:grpSpPr>
        <mc:AlternateContent xmlns:mc="http://schemas.openxmlformats.org/markup-compatibility/2006" xmlns:p14="http://schemas.microsoft.com/office/powerpoint/2010/main">
          <mc:Choice Requires="p14">
            <p:contentPart p14:bwMode="auto" r:id="rId37">
              <p14:nvContentPartPr>
                <p14:cNvPr id="58" name="דיו 57">
                  <a:extLst>
                    <a:ext uri="{FF2B5EF4-FFF2-40B4-BE49-F238E27FC236}">
                      <a16:creationId xmlns:a16="http://schemas.microsoft.com/office/drawing/2014/main" id="{A4A52283-D2D5-334D-DEE5-1AB479F92987}"/>
                    </a:ext>
                  </a:extLst>
                </p14:cNvPr>
                <p14:cNvContentPartPr/>
                <p14:nvPr/>
              </p14:nvContentPartPr>
              <p14:xfrm>
                <a:off x="9904763" y="2404772"/>
                <a:ext cx="1504080" cy="70920"/>
              </p14:xfrm>
            </p:contentPart>
          </mc:Choice>
          <mc:Fallback xmlns="">
            <p:pic>
              <p:nvPicPr>
                <p:cNvPr id="58" name="דיו 57">
                  <a:extLst>
                    <a:ext uri="{FF2B5EF4-FFF2-40B4-BE49-F238E27FC236}">
                      <a16:creationId xmlns:a16="http://schemas.microsoft.com/office/drawing/2014/main" id="{A4A52283-D2D5-334D-DEE5-1AB479F92987}"/>
                    </a:ext>
                  </a:extLst>
                </p:cNvPr>
                <p:cNvPicPr/>
                <p:nvPr/>
              </p:nvPicPr>
              <p:blipFill>
                <a:blip r:embed="rId38"/>
                <a:stretch>
                  <a:fillRect/>
                </a:stretch>
              </p:blipFill>
              <p:spPr>
                <a:xfrm>
                  <a:off x="9850763" y="2296772"/>
                  <a:ext cx="161172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9" name="דיו 58">
                  <a:extLst>
                    <a:ext uri="{FF2B5EF4-FFF2-40B4-BE49-F238E27FC236}">
                      <a16:creationId xmlns:a16="http://schemas.microsoft.com/office/drawing/2014/main" id="{EF638B52-62E7-2119-E371-D59790B221DD}"/>
                    </a:ext>
                  </a:extLst>
                </p14:cNvPr>
                <p14:cNvContentPartPr/>
                <p14:nvPr/>
              </p14:nvContentPartPr>
              <p14:xfrm>
                <a:off x="9579683" y="2756852"/>
                <a:ext cx="2035080" cy="56880"/>
              </p14:xfrm>
            </p:contentPart>
          </mc:Choice>
          <mc:Fallback xmlns="">
            <p:pic>
              <p:nvPicPr>
                <p:cNvPr id="59" name="דיו 58">
                  <a:extLst>
                    <a:ext uri="{FF2B5EF4-FFF2-40B4-BE49-F238E27FC236}">
                      <a16:creationId xmlns:a16="http://schemas.microsoft.com/office/drawing/2014/main" id="{EF638B52-62E7-2119-E371-D59790B221DD}"/>
                    </a:ext>
                  </a:extLst>
                </p:cNvPr>
                <p:cNvPicPr/>
                <p:nvPr/>
              </p:nvPicPr>
              <p:blipFill>
                <a:blip r:embed="rId40"/>
                <a:stretch>
                  <a:fillRect/>
                </a:stretch>
              </p:blipFill>
              <p:spPr>
                <a:xfrm>
                  <a:off x="9525683" y="2648852"/>
                  <a:ext cx="2142720" cy="272520"/>
                </a:xfrm>
                <a:prstGeom prst="rect">
                  <a:avLst/>
                </a:prstGeom>
              </p:spPr>
            </p:pic>
          </mc:Fallback>
        </mc:AlternateContent>
      </p:grpSp>
      <p:grpSp>
        <p:nvGrpSpPr>
          <p:cNvPr id="1031" name="קבוצה 1030">
            <a:extLst>
              <a:ext uri="{FF2B5EF4-FFF2-40B4-BE49-F238E27FC236}">
                <a16:creationId xmlns:a16="http://schemas.microsoft.com/office/drawing/2014/main" id="{94451D47-143C-485C-BBED-7070735C32FC}"/>
              </a:ext>
            </a:extLst>
          </p:cNvPr>
          <p:cNvGrpSpPr/>
          <p:nvPr/>
        </p:nvGrpSpPr>
        <p:grpSpPr>
          <a:xfrm>
            <a:off x="2124083" y="4093172"/>
            <a:ext cx="1982160" cy="1027440"/>
            <a:chOff x="2124083" y="4093172"/>
            <a:chExt cx="1982160" cy="1027440"/>
          </a:xfrm>
        </p:grpSpPr>
        <mc:AlternateContent xmlns:mc="http://schemas.openxmlformats.org/markup-compatibility/2006" xmlns:p14="http://schemas.microsoft.com/office/powerpoint/2010/main">
          <mc:Choice Requires="p14">
            <p:contentPart p14:bwMode="auto" r:id="rId41">
              <p14:nvContentPartPr>
                <p14:cNvPr id="60" name="דיו 59">
                  <a:extLst>
                    <a:ext uri="{FF2B5EF4-FFF2-40B4-BE49-F238E27FC236}">
                      <a16:creationId xmlns:a16="http://schemas.microsoft.com/office/drawing/2014/main" id="{6EE988EA-C5A3-E653-A456-1D683558C7A2}"/>
                    </a:ext>
                  </a:extLst>
                </p14:cNvPr>
                <p14:cNvContentPartPr/>
                <p14:nvPr/>
              </p14:nvContentPartPr>
              <p14:xfrm>
                <a:off x="2377523" y="4093172"/>
                <a:ext cx="1377000" cy="72000"/>
              </p14:xfrm>
            </p:contentPart>
          </mc:Choice>
          <mc:Fallback xmlns="">
            <p:pic>
              <p:nvPicPr>
                <p:cNvPr id="60" name="דיו 59">
                  <a:extLst>
                    <a:ext uri="{FF2B5EF4-FFF2-40B4-BE49-F238E27FC236}">
                      <a16:creationId xmlns:a16="http://schemas.microsoft.com/office/drawing/2014/main" id="{6EE988EA-C5A3-E653-A456-1D683558C7A2}"/>
                    </a:ext>
                  </a:extLst>
                </p:cNvPr>
                <p:cNvPicPr/>
                <p:nvPr/>
              </p:nvPicPr>
              <p:blipFill>
                <a:blip r:embed="rId42"/>
                <a:stretch>
                  <a:fillRect/>
                </a:stretch>
              </p:blipFill>
              <p:spPr>
                <a:xfrm>
                  <a:off x="2323537" y="3985172"/>
                  <a:ext cx="1484612"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1" name="דיו 60">
                  <a:extLst>
                    <a:ext uri="{FF2B5EF4-FFF2-40B4-BE49-F238E27FC236}">
                      <a16:creationId xmlns:a16="http://schemas.microsoft.com/office/drawing/2014/main" id="{09C4CAE1-8174-6057-9336-0AEDF5EE2545}"/>
                    </a:ext>
                  </a:extLst>
                </p14:cNvPr>
                <p14:cNvContentPartPr/>
                <p14:nvPr/>
              </p14:nvContentPartPr>
              <p14:xfrm>
                <a:off x="2124083" y="4276412"/>
                <a:ext cx="1883880" cy="86040"/>
              </p14:xfrm>
            </p:contentPart>
          </mc:Choice>
          <mc:Fallback xmlns="">
            <p:pic>
              <p:nvPicPr>
                <p:cNvPr id="61" name="דיו 60">
                  <a:extLst>
                    <a:ext uri="{FF2B5EF4-FFF2-40B4-BE49-F238E27FC236}">
                      <a16:creationId xmlns:a16="http://schemas.microsoft.com/office/drawing/2014/main" id="{09C4CAE1-8174-6057-9336-0AEDF5EE2545}"/>
                    </a:ext>
                  </a:extLst>
                </p:cNvPr>
                <p:cNvPicPr/>
                <p:nvPr/>
              </p:nvPicPr>
              <p:blipFill>
                <a:blip r:embed="rId44"/>
                <a:stretch>
                  <a:fillRect/>
                </a:stretch>
              </p:blipFill>
              <p:spPr>
                <a:xfrm>
                  <a:off x="2070073" y="4168862"/>
                  <a:ext cx="1991541" cy="300782"/>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2" name="דיו 61">
                  <a:extLst>
                    <a:ext uri="{FF2B5EF4-FFF2-40B4-BE49-F238E27FC236}">
                      <a16:creationId xmlns:a16="http://schemas.microsoft.com/office/drawing/2014/main" id="{654B6DDE-2E71-C04E-F1B4-B5CF7791D0D0}"/>
                    </a:ext>
                  </a:extLst>
                </p14:cNvPr>
                <p14:cNvContentPartPr/>
                <p14:nvPr/>
              </p14:nvContentPartPr>
              <p14:xfrm>
                <a:off x="2166203" y="4684292"/>
                <a:ext cx="1940040" cy="71640"/>
              </p14:xfrm>
            </p:contentPart>
          </mc:Choice>
          <mc:Fallback xmlns="">
            <p:pic>
              <p:nvPicPr>
                <p:cNvPr id="62" name="דיו 61">
                  <a:extLst>
                    <a:ext uri="{FF2B5EF4-FFF2-40B4-BE49-F238E27FC236}">
                      <a16:creationId xmlns:a16="http://schemas.microsoft.com/office/drawing/2014/main" id="{654B6DDE-2E71-C04E-F1B4-B5CF7791D0D0}"/>
                    </a:ext>
                  </a:extLst>
                </p:cNvPr>
                <p:cNvPicPr/>
                <p:nvPr/>
              </p:nvPicPr>
              <p:blipFill>
                <a:blip r:embed="rId46"/>
                <a:stretch>
                  <a:fillRect/>
                </a:stretch>
              </p:blipFill>
              <p:spPr>
                <a:xfrm>
                  <a:off x="2112193" y="4576292"/>
                  <a:ext cx="204770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3" name="דיו 62">
                  <a:extLst>
                    <a:ext uri="{FF2B5EF4-FFF2-40B4-BE49-F238E27FC236}">
                      <a16:creationId xmlns:a16="http://schemas.microsoft.com/office/drawing/2014/main" id="{F984D5BA-8E16-BD80-D411-05EDA695DC7B}"/>
                    </a:ext>
                  </a:extLst>
                </p14:cNvPr>
                <p14:cNvContentPartPr/>
                <p14:nvPr/>
              </p14:nvContentPartPr>
              <p14:xfrm>
                <a:off x="2405243" y="5078132"/>
                <a:ext cx="1377720" cy="42480"/>
              </p14:xfrm>
            </p:contentPart>
          </mc:Choice>
          <mc:Fallback xmlns="">
            <p:pic>
              <p:nvPicPr>
                <p:cNvPr id="63" name="דיו 62">
                  <a:extLst>
                    <a:ext uri="{FF2B5EF4-FFF2-40B4-BE49-F238E27FC236}">
                      <a16:creationId xmlns:a16="http://schemas.microsoft.com/office/drawing/2014/main" id="{F984D5BA-8E16-BD80-D411-05EDA695DC7B}"/>
                    </a:ext>
                  </a:extLst>
                </p:cNvPr>
                <p:cNvPicPr/>
                <p:nvPr/>
              </p:nvPicPr>
              <p:blipFill>
                <a:blip r:embed="rId48"/>
                <a:stretch>
                  <a:fillRect/>
                </a:stretch>
              </p:blipFill>
              <p:spPr>
                <a:xfrm>
                  <a:off x="2351243" y="4970132"/>
                  <a:ext cx="1485360" cy="258120"/>
                </a:xfrm>
                <a:prstGeom prst="rect">
                  <a:avLst/>
                </a:prstGeom>
              </p:spPr>
            </p:pic>
          </mc:Fallback>
        </mc:AlternateContent>
      </p:grpSp>
      <p:grpSp>
        <p:nvGrpSpPr>
          <p:cNvPr id="1035" name="קבוצה 1034">
            <a:extLst>
              <a:ext uri="{FF2B5EF4-FFF2-40B4-BE49-F238E27FC236}">
                <a16:creationId xmlns:a16="http://schemas.microsoft.com/office/drawing/2014/main" id="{C1FDFF3B-17AC-607E-FCAD-7D809A395ED4}"/>
              </a:ext>
            </a:extLst>
          </p:cNvPr>
          <p:cNvGrpSpPr/>
          <p:nvPr/>
        </p:nvGrpSpPr>
        <p:grpSpPr>
          <a:xfrm flipH="1">
            <a:off x="-416624" y="5917786"/>
            <a:ext cx="7238756" cy="2296726"/>
            <a:chOff x="11334720" y="2749425"/>
            <a:chExt cx="7238756" cy="2296726"/>
          </a:xfrm>
        </p:grpSpPr>
        <p:pic>
          <p:nvPicPr>
            <p:cNvPr id="1032" name="תמונה 1031">
              <a:extLst>
                <a:ext uri="{FF2B5EF4-FFF2-40B4-BE49-F238E27FC236}">
                  <a16:creationId xmlns:a16="http://schemas.microsoft.com/office/drawing/2014/main" id="{081F0F8F-94CA-AC82-FC49-0E621919EA28}"/>
                </a:ext>
              </a:extLst>
            </p:cNvPr>
            <p:cNvPicPr>
              <a:picLocks noChangeAspect="1"/>
            </p:cNvPicPr>
            <p:nvPr/>
          </p:nvPicPr>
          <p:blipFill>
            <a:blip r:embed="rId49">
              <a:duotone>
                <a:schemeClr val="accent5">
                  <a:shade val="45000"/>
                  <a:satMod val="135000"/>
                </a:schemeClr>
                <a:prstClr val="white"/>
              </a:duotone>
            </a:blip>
            <a:stretch>
              <a:fillRect/>
            </a:stretch>
          </p:blipFill>
          <p:spPr>
            <a:xfrm flipH="1">
              <a:off x="11334720" y="2749425"/>
              <a:ext cx="6082434" cy="2296726"/>
            </a:xfrm>
            <a:prstGeom prst="rect">
              <a:avLst/>
            </a:prstGeom>
          </p:spPr>
        </p:pic>
        <p:sp>
          <p:nvSpPr>
            <p:cNvPr id="1033" name="תיבת טקסט 1032">
              <a:extLst>
                <a:ext uri="{FF2B5EF4-FFF2-40B4-BE49-F238E27FC236}">
                  <a16:creationId xmlns:a16="http://schemas.microsoft.com/office/drawing/2014/main" id="{B73A71BF-2132-93DE-512A-C8CE52336BE9}"/>
                </a:ext>
              </a:extLst>
            </p:cNvPr>
            <p:cNvSpPr txBox="1"/>
            <p:nvPr/>
          </p:nvSpPr>
          <p:spPr>
            <a:xfrm>
              <a:off x="11492647" y="2956794"/>
              <a:ext cx="5180205" cy="1859740"/>
            </a:xfrm>
            <a:prstGeom prst="rect">
              <a:avLst/>
            </a:prstGeom>
            <a:noFill/>
          </p:spPr>
          <p:txBody>
            <a:bodyPr wrap="square">
              <a:spAutoFit/>
            </a:bodyPr>
            <a:lstStyle/>
            <a:p>
              <a:pPr algn="ctr" rtl="1">
                <a:lnSpc>
                  <a:spcPct val="107000"/>
                </a:lnSpc>
                <a:spcAft>
                  <a:spcPts val="800"/>
                </a:spcAft>
                <a:buNone/>
              </a:pPr>
              <a:r>
                <a:rPr lang="he-IL" sz="2800" kern="100" dirty="0">
                  <a:latin typeface="Varela Round" panose="00000500000000000000" pitchFamily="2" charset="-79"/>
                  <a:ea typeface="Calibri" panose="020F0502020204030204" pitchFamily="34" charset="0"/>
                  <a:cs typeface="Varela Round" panose="00000500000000000000" pitchFamily="2" charset="-79"/>
                </a:rPr>
                <a:t>זה רעיון, אבל זה לא נכון.</a:t>
              </a:r>
            </a:p>
            <a:p>
              <a:pPr algn="ctr" rtl="1">
                <a:lnSpc>
                  <a:spcPct val="107000"/>
                </a:lnSpc>
                <a:spcAft>
                  <a:spcPts val="800"/>
                </a:spcAft>
                <a:buNone/>
              </a:pPr>
              <a:r>
                <a:rPr lang="he-IL" sz="2800" kern="100" dirty="0">
                  <a:latin typeface="Varela Round" panose="00000500000000000000" pitchFamily="2" charset="-79"/>
                  <a:ea typeface="Calibri" panose="020F0502020204030204" pitchFamily="34" charset="0"/>
                  <a:cs typeface="Varela Round" panose="00000500000000000000" pitchFamily="2" charset="-79"/>
                </a:rPr>
                <a:t>הסיבה היא אחרת. </a:t>
              </a:r>
            </a:p>
            <a:p>
              <a:pPr algn="ctr" rtl="1">
                <a:lnSpc>
                  <a:spcPct val="107000"/>
                </a:lnSpc>
                <a:spcAft>
                  <a:spcPts val="800"/>
                </a:spcAft>
                <a:buNone/>
              </a:pPr>
              <a:r>
                <a:rPr lang="he-IL" sz="2800" kern="100" dirty="0">
                  <a:latin typeface="Varela Round" panose="00000500000000000000" pitchFamily="2" charset="-79"/>
                  <a:ea typeface="Calibri" panose="020F0502020204030204" pitchFamily="34" charset="0"/>
                  <a:cs typeface="Varela Round" panose="00000500000000000000" pitchFamily="2" charset="-79"/>
                </a:rPr>
                <a:t>בוא נקרא את </a:t>
              </a:r>
              <a:r>
                <a:rPr lang="he-IL" sz="3600" kern="100" dirty="0">
                  <a:ln>
                    <a:solidFill>
                      <a:sysClr val="windowText" lastClr="000000"/>
                    </a:solidFill>
                  </a:ln>
                  <a:solidFill>
                    <a:srgbClr val="00B050"/>
                  </a:solidFill>
                  <a:latin typeface="Varela Round" panose="00000500000000000000" pitchFamily="2" charset="-79"/>
                  <a:ea typeface="Calibri" panose="020F0502020204030204" pitchFamily="34" charset="0"/>
                  <a:cs typeface="Varela Round" panose="00000500000000000000" pitchFamily="2" charset="-79"/>
                </a:rPr>
                <a:t>הלכה ה' </a:t>
              </a:r>
              <a:r>
                <a:rPr lang="he-IL" sz="2800" kern="100" dirty="0">
                  <a:latin typeface="Varela Round" panose="00000500000000000000" pitchFamily="2" charset="-79"/>
                  <a:ea typeface="Calibri" panose="020F0502020204030204" pitchFamily="34" charset="0"/>
                  <a:cs typeface="Varela Round" panose="00000500000000000000" pitchFamily="2" charset="-79"/>
                </a:rPr>
                <a:t>ונבין.</a:t>
              </a:r>
              <a:endParaRPr lang="en-US" sz="28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1034" name="תמונה 1033">
              <a:extLst>
                <a:ext uri="{FF2B5EF4-FFF2-40B4-BE49-F238E27FC236}">
                  <a16:creationId xmlns:a16="http://schemas.microsoft.com/office/drawing/2014/main" id="{D53F6303-F6EF-C721-28F2-4C6B25199FD8}"/>
                </a:ext>
              </a:extLst>
            </p:cNvPr>
            <p:cNvPicPr>
              <a:picLocks noChangeAspect="1"/>
            </p:cNvPicPr>
            <p:nvPr/>
          </p:nvPicPr>
          <p:blipFill>
            <a:blip r:embed="rId50"/>
            <a:stretch>
              <a:fillRect/>
            </a:stretch>
          </p:blipFill>
          <p:spPr>
            <a:xfrm>
              <a:off x="16171444" y="2887980"/>
              <a:ext cx="2402032" cy="2158171"/>
            </a:xfrm>
            <a:prstGeom prst="rect">
              <a:avLst/>
            </a:prstGeom>
            <a:effectLst>
              <a:glow rad="101600">
                <a:srgbClr val="FFFFFF">
                  <a:alpha val="60000"/>
                </a:srgbClr>
              </a:glow>
            </a:effectLst>
          </p:spPr>
        </p:pic>
      </p:grpSp>
      <p:grpSp>
        <p:nvGrpSpPr>
          <p:cNvPr id="14" name="קבוצה 13">
            <a:extLst>
              <a:ext uri="{FF2B5EF4-FFF2-40B4-BE49-F238E27FC236}">
                <a16:creationId xmlns:a16="http://schemas.microsoft.com/office/drawing/2014/main" id="{D3A05364-3B0F-0B85-42D9-C0F8688CE7C5}"/>
              </a:ext>
            </a:extLst>
          </p:cNvPr>
          <p:cNvGrpSpPr/>
          <p:nvPr/>
        </p:nvGrpSpPr>
        <p:grpSpPr>
          <a:xfrm>
            <a:off x="-125840" y="-8688"/>
            <a:ext cx="6182866" cy="3218369"/>
            <a:chOff x="2786874" y="-229764"/>
            <a:chExt cx="8675295" cy="4515754"/>
          </a:xfrm>
        </p:grpSpPr>
        <p:pic>
          <p:nvPicPr>
            <p:cNvPr id="2" name="תמונה 1">
              <a:extLst>
                <a:ext uri="{FF2B5EF4-FFF2-40B4-BE49-F238E27FC236}">
                  <a16:creationId xmlns:a16="http://schemas.microsoft.com/office/drawing/2014/main" id="{222DCD30-F04A-8321-ADFF-B9E885B010B3}"/>
                </a:ext>
              </a:extLst>
            </p:cNvPr>
            <p:cNvPicPr>
              <a:picLocks noChangeAspect="1"/>
            </p:cNvPicPr>
            <p:nvPr/>
          </p:nvPicPr>
          <p:blipFill>
            <a:blip r:embed="rId51">
              <a:duotone>
                <a:schemeClr val="accent3">
                  <a:shade val="45000"/>
                  <a:satMod val="135000"/>
                </a:schemeClr>
                <a:prstClr val="white"/>
              </a:duotone>
              <a:extLst>
                <a:ext uri="{BEBA8EAE-BF5A-486C-A8C5-ECC9F3942E4B}">
                  <a14:imgProps xmlns:a14="http://schemas.microsoft.com/office/drawing/2010/main">
                    <a14:imgLayer r:embed="rId52">
                      <a14:imgEffect>
                        <a14:saturation sat="400000"/>
                      </a14:imgEffect>
                    </a14:imgLayer>
                  </a14:imgProps>
                </a:ext>
              </a:extLst>
            </a:blip>
            <a:stretch>
              <a:fillRect/>
            </a:stretch>
          </p:blipFill>
          <p:spPr>
            <a:xfrm flipV="1">
              <a:off x="3546945" y="755984"/>
              <a:ext cx="7915224" cy="3530006"/>
            </a:xfrm>
            <a:prstGeom prst="rect">
              <a:avLst/>
            </a:prstGeom>
          </p:spPr>
        </p:pic>
        <p:sp>
          <p:nvSpPr>
            <p:cNvPr id="4" name="תיבת טקסט 3">
              <a:extLst>
                <a:ext uri="{FF2B5EF4-FFF2-40B4-BE49-F238E27FC236}">
                  <a16:creationId xmlns:a16="http://schemas.microsoft.com/office/drawing/2014/main" id="{F168C451-A49D-F45D-0D47-3349162F1DCB}"/>
                </a:ext>
              </a:extLst>
            </p:cNvPr>
            <p:cNvSpPr txBox="1"/>
            <p:nvPr/>
          </p:nvSpPr>
          <p:spPr>
            <a:xfrm>
              <a:off x="4898671" y="1367534"/>
              <a:ext cx="6037813" cy="2699045"/>
            </a:xfrm>
            <a:prstGeom prst="rect">
              <a:avLst/>
            </a:prstGeom>
            <a:noFill/>
          </p:spPr>
          <p:txBody>
            <a:bodyPr wrap="square">
              <a:spAutoFit/>
            </a:bodyPr>
            <a:lstStyle/>
            <a:p>
              <a:pPr algn="ctr" rtl="1">
                <a:lnSpc>
                  <a:spcPct val="107000"/>
                </a:lnSpc>
                <a:spcAft>
                  <a:spcPts val="800"/>
                </a:spcAft>
                <a:buNone/>
              </a:pPr>
              <a:r>
                <a:rPr lang="he-IL" sz="2800" kern="100" dirty="0">
                  <a:latin typeface="Varela Round" panose="00000500000000000000" pitchFamily="2" charset="-79"/>
                  <a:ea typeface="Calibri" panose="020F0502020204030204" pitchFamily="34" charset="0"/>
                  <a:cs typeface="Varela Round" panose="00000500000000000000" pitchFamily="2" charset="-79"/>
                </a:rPr>
                <a:t>עכשיו אני מבין למה קוראים לברכה "מעין שלוש"! כי מברכים אותה על שלושה סוגי מאכלים!</a:t>
              </a:r>
              <a:endParaRPr lang="en-US" sz="2800" kern="100" dirty="0">
                <a:latin typeface="Varela Round" panose="00000500000000000000" pitchFamily="2" charset="-79"/>
                <a:ea typeface="Calibri" panose="020F0502020204030204" pitchFamily="34" charset="0"/>
                <a:cs typeface="Varela Round" panose="00000500000000000000" pitchFamily="2" charset="-79"/>
              </a:endParaRPr>
            </a:p>
          </p:txBody>
        </p:sp>
        <p:grpSp>
          <p:nvGrpSpPr>
            <p:cNvPr id="9" name="קבוצה 8">
              <a:extLst>
                <a:ext uri="{FF2B5EF4-FFF2-40B4-BE49-F238E27FC236}">
                  <a16:creationId xmlns:a16="http://schemas.microsoft.com/office/drawing/2014/main" id="{B9C84A41-21EA-7FD4-3AFD-726D6CE1CDAD}"/>
                </a:ext>
              </a:extLst>
            </p:cNvPr>
            <p:cNvGrpSpPr/>
            <p:nvPr/>
          </p:nvGrpSpPr>
          <p:grpSpPr>
            <a:xfrm>
              <a:off x="2786874" y="-229764"/>
              <a:ext cx="2871868" cy="2417771"/>
              <a:chOff x="1632385" y="962425"/>
              <a:chExt cx="1655026" cy="1486100"/>
            </a:xfrm>
          </p:grpSpPr>
          <p:sp>
            <p:nvSpPr>
              <p:cNvPr id="12" name="אליפסה 11">
                <a:extLst>
                  <a:ext uri="{FF2B5EF4-FFF2-40B4-BE49-F238E27FC236}">
                    <a16:creationId xmlns:a16="http://schemas.microsoft.com/office/drawing/2014/main" id="{0366A141-634C-C4A2-8AB3-067594B9C81A}"/>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13" name="תמונה 12">
                <a:extLst>
                  <a:ext uri="{FF2B5EF4-FFF2-40B4-BE49-F238E27FC236}">
                    <a16:creationId xmlns:a16="http://schemas.microsoft.com/office/drawing/2014/main" id="{ADD47DB4-36D7-B938-483B-EF891DEEA5F5}"/>
                  </a:ext>
                </a:extLst>
              </p:cNvPr>
              <p:cNvPicPr>
                <a:picLocks noChangeAspect="1"/>
              </p:cNvPicPr>
              <p:nvPr/>
            </p:nvPicPr>
            <p:blipFill rotWithShape="1">
              <a:blip r:embed="rId53">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grpSp>
      <p:pic>
        <p:nvPicPr>
          <p:cNvPr id="15" name="Picture 2">
            <a:extLst>
              <a:ext uri="{FF2B5EF4-FFF2-40B4-BE49-F238E27FC236}">
                <a16:creationId xmlns:a16="http://schemas.microsoft.com/office/drawing/2014/main" id="{2C0D63DF-A5CE-3C74-BDEC-20C820D47028}"/>
              </a:ext>
            </a:extLst>
          </p:cNvPr>
          <p:cNvPicPr>
            <a:picLocks noChangeAspect="1" noChangeArrowheads="1"/>
          </p:cNvPicPr>
          <p:nvPr/>
        </p:nvPicPr>
        <p:blipFill rotWithShape="1">
          <a:blip r:embed="rId54">
            <a:clrChange>
              <a:clrFrom>
                <a:srgbClr val="FFFFFF"/>
              </a:clrFrom>
              <a:clrTo>
                <a:srgbClr val="FFFFFF">
                  <a:alpha val="0"/>
                </a:srgbClr>
              </a:clrTo>
            </a:clrChange>
            <a:extLst>
              <a:ext uri="{BEBA8EAE-BF5A-486C-A8C5-ECC9F3942E4B}">
                <a14:imgProps xmlns:a14="http://schemas.microsoft.com/office/drawing/2010/main">
                  <a14:imgLayer r:embed="rId55">
                    <a14:imgEffect>
                      <a14:backgroundRemoval t="8000" b="79556" l="21778" r="77333">
                        <a14:foregroundMark x1="25778" y1="75556" x2="54222" y2="59111"/>
                        <a14:foregroundMark x1="54222" y1="59111" x2="78222" y2="26222"/>
                        <a14:foregroundMark x1="78222" y1="26222" x2="73778" y2="12889"/>
                        <a14:foregroundMark x1="73778" y1="12889" x2="64444" y2="9333"/>
                        <a14:foregroundMark x1="64444" y1="9333" x2="61333" y2="9778"/>
                        <a14:foregroundMark x1="70667" y1="10222" x2="21778" y2="49778"/>
                        <a14:foregroundMark x1="29333" y1="12889" x2="28889" y2="24000"/>
                        <a14:foregroundMark x1="28889" y1="24000" x2="36444" y2="39111"/>
                        <a14:foregroundMark x1="36444" y1="39111" x2="59111" y2="55111"/>
                        <a14:foregroundMark x1="59111" y1="55111" x2="73778" y2="76444"/>
                        <a14:foregroundMark x1="76000" y1="13778" x2="76889" y2="67111"/>
                        <a14:foregroundMark x1="76889" y1="67111" x2="75556" y2="72000"/>
                        <a14:foregroundMark x1="74222" y1="79111" x2="60444" y2="77778"/>
                        <a14:foregroundMark x1="73333" y1="79556" x2="60889" y2="78667"/>
                        <a14:foregroundMark x1="60000" y1="79111" x2="49778" y2="78222"/>
                        <a14:foregroundMark x1="29463" y1="77411" x2="27556" y2="77333"/>
                        <a14:foregroundMark x1="49333" y1="78222" x2="38269" y2="77770"/>
                        <a14:foregroundMark x1="27556" y1="77333" x2="22667" y2="73333"/>
                        <a14:foregroundMark x1="74222" y1="79556" x2="77333" y2="77778"/>
                        <a14:foregroundMark x1="76000" y1="72444" x2="76444" y2="73333"/>
                        <a14:backgroundMark x1="28000" y1="79556" x2="36444" y2="80444"/>
                      </a14:backgroundRemoval>
                    </a14:imgEffect>
                  </a14:imgLayer>
                </a14:imgProps>
              </a:ext>
              <a:ext uri="{28A0092B-C50C-407E-A947-70E740481C1C}">
                <a14:useLocalDpi xmlns:a14="http://schemas.microsoft.com/office/drawing/2010/main" val="0"/>
              </a:ext>
            </a:extLst>
          </a:blip>
          <a:srcRect l="23453" r="23207" b="14852"/>
          <a:stretch/>
        </p:blipFill>
        <p:spPr bwMode="auto">
          <a:xfrm>
            <a:off x="6334851" y="6264860"/>
            <a:ext cx="898318" cy="143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71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E8C99-4B9C-7585-15D3-8FDE69B43D17}"/>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49D79E4B-096F-CAEC-693C-3B51BFB5CA1E}"/>
              </a:ext>
            </a:extLst>
          </p:cNvPr>
          <p:cNvPicPr>
            <a:picLocks noChangeAspect="1"/>
          </p:cNvPicPr>
          <p:nvPr/>
        </p:nvPicPr>
        <p:blipFill>
          <a:blip r:embed="rId3"/>
          <a:stretch>
            <a:fillRect/>
          </a:stretch>
        </p:blipFill>
        <p:spPr>
          <a:xfrm>
            <a:off x="0" y="0"/>
            <a:ext cx="2895600" cy="10297273"/>
          </a:xfrm>
          <a:prstGeom prst="rect">
            <a:avLst/>
          </a:prstGeom>
        </p:spPr>
      </p:pic>
      <p:pic>
        <p:nvPicPr>
          <p:cNvPr id="48" name="תמונה 47" descr="תמונה שמכילה שרטוט, מלבן, עיצוב, צילום מסך&#10;&#10;תוכן בינה מלאכותית גנרטיבית עשוי להיות שגוי.">
            <a:extLst>
              <a:ext uri="{FF2B5EF4-FFF2-40B4-BE49-F238E27FC236}">
                <a16:creationId xmlns:a16="http://schemas.microsoft.com/office/drawing/2014/main" id="{A3D08B23-C7E1-BF85-E21E-3D303A906FE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38" b="89862" l="7079" r="96101">
                        <a14:foregroundMark x1="7499" y1="20996" x2="58608" y2="68266"/>
                        <a14:foregroundMark x1="58608" y1="68266" x2="69535" y2="74115"/>
                        <a14:foregroundMark x1="82543" y1="73245" x2="84343" y2="72765"/>
                        <a14:foregroundMark x1="14997" y1="74025" x2="17118" y2="74431"/>
                        <a14:foregroundMark x1="68026" y1="20456" x2="74625" y2="22615"/>
                        <a14:foregroundMark x1="74625" y1="22615" x2="80504" y2="21476"/>
                        <a14:foregroundMark x1="80504" y1="21476" x2="75737" y2="19942"/>
                        <a14:foregroundMark x1="50810" y1="20696" x2="45591" y2="20696"/>
                        <a14:foregroundMark x1="7079" y1="26635" x2="8638" y2="47810"/>
                        <a14:foregroundMark x1="15117" y1="42172" x2="92716" y2="34814"/>
                        <a14:foregroundMark x1="92602" y1="34314" x2="91422" y2="34253"/>
                        <a14:backgroundMark x1="72585" y1="77025" x2="79544" y2="76605"/>
                        <a14:backgroundMark x1="79544" y1="76605" x2="80204" y2="76605"/>
                        <a14:backgroundMark x1="76605" y1="78164" x2="80204" y2="76065"/>
                        <a14:backgroundMark x1="70606" y1="76605" x2="74085" y2="76245"/>
                        <a14:backgroundMark x1="82663" y1="75945" x2="78824" y2="75825"/>
                        <a14:backgroundMark x1="22196" y1="75525" x2="28254" y2="76605"/>
                        <a14:backgroundMark x1="93581" y1="32633" x2="94841" y2="38152"/>
                        <a14:backgroundMark x1="98200" y1="36773" x2="95141" y2="34133"/>
                        <a14:backgroundMark x1="70486" y1="18776" x2="74505" y2="19316"/>
                        <a14:backgroundMark x1="76005" y1="19316" x2="76005" y2="19316"/>
                        <a14:backgroundMark x1="74205" y1="19616" x2="75945" y2="19616"/>
                        <a14:backgroundMark x1="18836" y1="75345" x2="22675" y2="75465"/>
                        <a14:backgroundMark x1="19076" y1="75465" x2="18296" y2="75225"/>
                        <a14:backgroundMark x1="19616" y1="75585" x2="17457" y2="75045"/>
                        <a14:backgroundMark x1="72585" y1="75585" x2="69946" y2="75225"/>
                        <a14:backgroundMark x1="81644" y1="75345" x2="79784" y2="75225"/>
                        <a14:backgroundMark x1="80324" y1="74925" x2="81764" y2="7492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238" t="17433" r="-1238" b="24307"/>
          <a:stretch>
            <a:fillRect/>
          </a:stretch>
        </p:blipFill>
        <p:spPr>
          <a:xfrm>
            <a:off x="-228927" y="317094"/>
            <a:ext cx="19400117" cy="9246006"/>
          </a:xfrm>
          <a:prstGeom prst="rect">
            <a:avLst/>
          </a:prstGeom>
        </p:spPr>
      </p:pic>
      <p:sp>
        <p:nvSpPr>
          <p:cNvPr id="5" name="תיבת טקסט 4">
            <a:extLst>
              <a:ext uri="{FF2B5EF4-FFF2-40B4-BE49-F238E27FC236}">
                <a16:creationId xmlns:a16="http://schemas.microsoft.com/office/drawing/2014/main" id="{0DB30773-B1AE-27DD-F413-151D118A6C97}"/>
              </a:ext>
            </a:extLst>
          </p:cNvPr>
          <p:cNvSpPr txBox="1"/>
          <p:nvPr/>
        </p:nvSpPr>
        <p:spPr>
          <a:xfrm>
            <a:off x="7027834" y="4935111"/>
            <a:ext cx="7680036" cy="1137580"/>
          </a:xfrm>
          <a:prstGeom prst="rect">
            <a:avLst/>
          </a:prstGeom>
          <a:noFill/>
        </p:spPr>
        <p:txBody>
          <a:bodyPr wrap="square">
            <a:spAutoFit/>
          </a:bodyPr>
          <a:lstStyle/>
          <a:p>
            <a:pPr lvl="0" algn="ctr" rtl="1"/>
            <a:r>
              <a:rPr lang="he-IL" sz="4000" dirty="0">
                <a:solidFill>
                  <a:schemeClr val="bg1"/>
                </a:solidFill>
                <a:latin typeface="Gan CLM" panose="02000803000000000000" pitchFamily="2" charset="-79"/>
                <a:cs typeface="Gan CLM" panose="02000803000000000000" pitchFamily="2" charset="-79"/>
              </a:rPr>
              <a:t>ברכת מעין שלוש</a:t>
            </a:r>
            <a:endParaRPr lang="en-US" sz="4000" dirty="0">
              <a:solidFill>
                <a:schemeClr val="bg1"/>
              </a:solidFill>
              <a:latin typeface="Gan CLM" panose="02000803000000000000" pitchFamily="2" charset="-79"/>
              <a:cs typeface="Gan CLM" panose="02000803000000000000" pitchFamily="2" charset="-79"/>
            </a:endParaRPr>
          </a:p>
        </p:txBody>
      </p:sp>
      <p:sp>
        <p:nvSpPr>
          <p:cNvPr id="6" name="תיבת טקסט 5">
            <a:extLst>
              <a:ext uri="{FF2B5EF4-FFF2-40B4-BE49-F238E27FC236}">
                <a16:creationId xmlns:a16="http://schemas.microsoft.com/office/drawing/2014/main" id="{24A9962B-CCAC-7A4D-813B-C07A9AA4B1A3}"/>
              </a:ext>
            </a:extLst>
          </p:cNvPr>
          <p:cNvSpPr txBox="1"/>
          <p:nvPr/>
        </p:nvSpPr>
        <p:spPr>
          <a:xfrm>
            <a:off x="4378960" y="5950112"/>
            <a:ext cx="10766213" cy="3313820"/>
          </a:xfrm>
          <a:prstGeom prst="rect">
            <a:avLst/>
          </a:prstGeom>
          <a:noFill/>
        </p:spPr>
        <p:txBody>
          <a:bodyPr wrap="square">
            <a:spAutoFit/>
          </a:bodyPr>
          <a:lstStyle/>
          <a:p>
            <a:pPr marL="457200" lvl="0" indent="-457200" algn="r" rtl="1">
              <a:buFont typeface="Arial" panose="020B0604020202020204" pitchFamily="34" charset="0"/>
              <a:buChar char="•"/>
            </a:pPr>
            <a:r>
              <a:rPr lang="he-IL" sz="3200" dirty="0">
                <a:solidFill>
                  <a:schemeClr val="bg1"/>
                </a:solidFill>
                <a:latin typeface="Varela Round" panose="00000500000000000000" pitchFamily="2" charset="-79"/>
                <a:cs typeface="Varela Round" panose="00000500000000000000" pitchFamily="2" charset="-79"/>
              </a:rPr>
              <a:t>מאכלים מחמשת מיני דגן שברכתם מזונות</a:t>
            </a:r>
          </a:p>
          <a:p>
            <a:pPr marL="457200" lvl="0" indent="-457200" algn="r" rtl="1">
              <a:buFont typeface="Arial" panose="020B0604020202020204" pitchFamily="34" charset="0"/>
              <a:buChar char="•"/>
            </a:pPr>
            <a:r>
              <a:rPr lang="he-IL" sz="3200" dirty="0">
                <a:solidFill>
                  <a:schemeClr val="bg1"/>
                </a:solidFill>
                <a:latin typeface="Varela Round" panose="00000500000000000000" pitchFamily="2" charset="-79"/>
                <a:cs typeface="Varela Round" panose="00000500000000000000" pitchFamily="2" charset="-79"/>
              </a:rPr>
              <a:t>פרות משבעת המינים</a:t>
            </a:r>
          </a:p>
          <a:p>
            <a:pPr marL="457200" lvl="0" indent="-457200" algn="r" rtl="1">
              <a:buFont typeface="Arial" panose="020B0604020202020204" pitchFamily="34" charset="0"/>
              <a:buChar char="•"/>
            </a:pPr>
            <a:r>
              <a:rPr lang="he-IL" sz="3200" dirty="0">
                <a:solidFill>
                  <a:schemeClr val="bg1"/>
                </a:solidFill>
                <a:latin typeface="Varela Round" panose="00000500000000000000" pitchFamily="2" charset="-79"/>
                <a:cs typeface="Varela Round" panose="00000500000000000000" pitchFamily="2" charset="-79"/>
              </a:rPr>
              <a:t>יין</a:t>
            </a:r>
            <a:endParaRPr lang="en-US" sz="3200" dirty="0">
              <a:solidFill>
                <a:schemeClr val="bg1"/>
              </a:solidFill>
              <a:latin typeface="Varela Round" panose="00000500000000000000" pitchFamily="2" charset="-79"/>
              <a:cs typeface="Varela Round" panose="00000500000000000000" pitchFamily="2" charset="-79"/>
            </a:endParaRPr>
          </a:p>
        </p:txBody>
      </p:sp>
      <p:grpSp>
        <p:nvGrpSpPr>
          <p:cNvPr id="47" name="קבוצה 46">
            <a:extLst>
              <a:ext uri="{FF2B5EF4-FFF2-40B4-BE49-F238E27FC236}">
                <a16:creationId xmlns:a16="http://schemas.microsoft.com/office/drawing/2014/main" id="{1652E408-F8BD-D527-A750-F3F7DB453980}"/>
              </a:ext>
            </a:extLst>
          </p:cNvPr>
          <p:cNvGrpSpPr/>
          <p:nvPr/>
        </p:nvGrpSpPr>
        <p:grpSpPr>
          <a:xfrm>
            <a:off x="107681" y="495300"/>
            <a:ext cx="8224803" cy="8788423"/>
            <a:chOff x="107682" y="640924"/>
            <a:chExt cx="8224803" cy="8788423"/>
          </a:xfrm>
        </p:grpSpPr>
        <p:pic>
          <p:nvPicPr>
            <p:cNvPr id="4" name="תמונה 3">
              <a:extLst>
                <a:ext uri="{FF2B5EF4-FFF2-40B4-BE49-F238E27FC236}">
                  <a16:creationId xmlns:a16="http://schemas.microsoft.com/office/drawing/2014/main" id="{4F75AB36-77F5-6383-A567-544D72FEF89F}"/>
                </a:ext>
              </a:extLst>
            </p:cNvPr>
            <p:cNvPicPr>
              <a:picLocks noChangeAspect="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flipV="1">
              <a:off x="107682" y="640924"/>
              <a:ext cx="8224803" cy="8788423"/>
            </a:xfrm>
            <a:prstGeom prst="rect">
              <a:avLst/>
            </a:prstGeom>
          </p:spPr>
        </p:pic>
        <p:sp>
          <p:nvSpPr>
            <p:cNvPr id="9" name="תיבת טקסט 8">
              <a:extLst>
                <a:ext uri="{FF2B5EF4-FFF2-40B4-BE49-F238E27FC236}">
                  <a16:creationId xmlns:a16="http://schemas.microsoft.com/office/drawing/2014/main" id="{62D16C0D-78D1-FEC5-FF37-B5B1A22C1A56}"/>
                </a:ext>
              </a:extLst>
            </p:cNvPr>
            <p:cNvSpPr txBox="1"/>
            <p:nvPr/>
          </p:nvSpPr>
          <p:spPr>
            <a:xfrm>
              <a:off x="1179267" y="2297925"/>
              <a:ext cx="6548581" cy="6181692"/>
            </a:xfrm>
            <a:prstGeom prst="rect">
              <a:avLst/>
            </a:prstGeom>
            <a:noFill/>
          </p:spPr>
          <p:txBody>
            <a:bodyPr wrap="square">
              <a:spAutoFit/>
            </a:bodyPr>
            <a:lstStyle/>
            <a:p>
              <a:pPr algn="ctr" rtl="1">
                <a:lnSpc>
                  <a:spcPct val="107000"/>
                </a:lnSpc>
                <a:spcAft>
                  <a:spcPts val="800"/>
                </a:spcAft>
                <a:buNone/>
              </a:pPr>
              <a:r>
                <a:rPr lang="he-IL" sz="3200" kern="100" dirty="0">
                  <a:latin typeface="Varela Round" panose="00000500000000000000" pitchFamily="2" charset="-79"/>
                  <a:ea typeface="Calibri" panose="020F0502020204030204" pitchFamily="34" charset="0"/>
                  <a:cs typeface="Varela Round" panose="00000500000000000000" pitchFamily="2" charset="-79"/>
                </a:rPr>
                <a:t>עכשיו באמת הבנתי! </a:t>
              </a:r>
              <a:r>
                <a:rPr lang="he-IL" sz="3200" b="1" kern="100" dirty="0">
                  <a:latin typeface="Varela Round" panose="00000500000000000000" pitchFamily="2" charset="-79"/>
                  <a:ea typeface="Calibri" panose="020F0502020204030204" pitchFamily="34" charset="0"/>
                  <a:cs typeface="Varela Round" panose="00000500000000000000" pitchFamily="2" charset="-79"/>
                </a:rPr>
                <a:t>מעין</a:t>
              </a:r>
              <a:r>
                <a:rPr lang="he-IL" sz="3200" kern="100" dirty="0">
                  <a:latin typeface="Varela Round" panose="00000500000000000000" pitchFamily="2" charset="-79"/>
                  <a:ea typeface="Calibri" panose="020F0502020204030204" pitchFamily="34" charset="0"/>
                  <a:cs typeface="Varela Round" panose="00000500000000000000" pitchFamily="2" charset="-79"/>
                </a:rPr>
                <a:t> – זה כמו, דומה ל.</a:t>
              </a:r>
            </a:p>
            <a:p>
              <a:pPr algn="ctr" rtl="1">
                <a:lnSpc>
                  <a:spcPct val="107000"/>
                </a:lnSpc>
                <a:spcAft>
                  <a:spcPts val="800"/>
                </a:spcAft>
                <a:buNone/>
              </a:pPr>
              <a:r>
                <a:rPr lang="he-IL" sz="3200" b="1" kern="100" dirty="0">
                  <a:latin typeface="Varela Round" panose="00000500000000000000" pitchFamily="2" charset="-79"/>
                  <a:ea typeface="Calibri" panose="020F0502020204030204" pitchFamily="34" charset="0"/>
                  <a:cs typeface="Varela Round" panose="00000500000000000000" pitchFamily="2" charset="-79"/>
                </a:rPr>
                <a:t>שלוש</a:t>
              </a:r>
              <a:r>
                <a:rPr lang="he-IL" sz="3200" kern="100" dirty="0">
                  <a:latin typeface="Varela Round" panose="00000500000000000000" pitchFamily="2" charset="-79"/>
                  <a:ea typeface="Calibri" panose="020F0502020204030204" pitchFamily="34" charset="0"/>
                  <a:cs typeface="Varela Round" panose="00000500000000000000" pitchFamily="2" charset="-79"/>
                </a:rPr>
                <a:t> – זה שלוש הברכות העיקריות של ברכת המזון, שלמדנו עליהן במבנה! </a:t>
              </a:r>
            </a:p>
            <a:p>
              <a:pPr algn="ctr" rtl="1">
                <a:lnSpc>
                  <a:spcPct val="107000"/>
                </a:lnSpc>
                <a:spcAft>
                  <a:spcPts val="800"/>
                </a:spcAft>
                <a:buNone/>
              </a:pPr>
              <a:r>
                <a:rPr lang="he-IL" sz="3200" kern="100" dirty="0">
                  <a:latin typeface="Varela Round" panose="00000500000000000000" pitchFamily="2" charset="-79"/>
                  <a:ea typeface="Calibri" panose="020F0502020204030204" pitchFamily="34" charset="0"/>
                  <a:cs typeface="Varela Round" panose="00000500000000000000" pitchFamily="2" charset="-79"/>
                </a:rPr>
                <a:t>(הברכה הרביעית נוסדה מאוחר יותר, והיא דרבנן)</a:t>
              </a:r>
            </a:p>
            <a:p>
              <a:pPr algn="ctr" rtl="1">
                <a:lnSpc>
                  <a:spcPct val="107000"/>
                </a:lnSpc>
                <a:spcAft>
                  <a:spcPts val="800"/>
                </a:spcAft>
                <a:buNone/>
              </a:pPr>
              <a:r>
                <a:rPr lang="he-IL" sz="3200" kern="100" dirty="0">
                  <a:latin typeface="Varela Round" panose="00000500000000000000" pitchFamily="2" charset="-79"/>
                  <a:ea typeface="Calibri" panose="020F0502020204030204" pitchFamily="34" charset="0"/>
                  <a:cs typeface="Varela Round" panose="00000500000000000000" pitchFamily="2" charset="-79"/>
                </a:rPr>
                <a:t>בשקופית הבאה תוצג בפניכם ברכת מעין שלוש, נסו למצוא בה דמיון לברכת המזון. לחצו על מילים שנראות דומות.</a:t>
              </a:r>
              <a:endParaRPr lang="en-US" sz="3200" kern="100" dirty="0">
                <a:latin typeface="Varela Round" panose="00000500000000000000" pitchFamily="2" charset="-79"/>
                <a:ea typeface="Calibri" panose="020F0502020204030204" pitchFamily="34" charset="0"/>
                <a:cs typeface="Varela Round" panose="00000500000000000000" pitchFamily="2" charset="-79"/>
              </a:endParaRPr>
            </a:p>
          </p:txBody>
        </p:sp>
        <p:grpSp>
          <p:nvGrpSpPr>
            <p:cNvPr id="12" name="קבוצה 11">
              <a:extLst>
                <a:ext uri="{FF2B5EF4-FFF2-40B4-BE49-F238E27FC236}">
                  <a16:creationId xmlns:a16="http://schemas.microsoft.com/office/drawing/2014/main" id="{013ECFF9-CF6B-D570-C3B1-08E40FFA1982}"/>
                </a:ext>
              </a:extLst>
            </p:cNvPr>
            <p:cNvGrpSpPr/>
            <p:nvPr/>
          </p:nvGrpSpPr>
          <p:grpSpPr>
            <a:xfrm>
              <a:off x="254534" y="744765"/>
              <a:ext cx="2020936" cy="1723141"/>
              <a:chOff x="2139070" y="666871"/>
              <a:chExt cx="944937" cy="1486100"/>
            </a:xfrm>
          </p:grpSpPr>
          <p:sp>
            <p:nvSpPr>
              <p:cNvPr id="13" name="אליפסה 12">
                <a:extLst>
                  <a:ext uri="{FF2B5EF4-FFF2-40B4-BE49-F238E27FC236}">
                    <a16:creationId xmlns:a16="http://schemas.microsoft.com/office/drawing/2014/main" id="{53335879-E1D1-8323-4DAE-0197307C32B8}"/>
                  </a:ext>
                </a:extLst>
              </p:cNvPr>
              <p:cNvSpPr/>
              <p:nvPr/>
            </p:nvSpPr>
            <p:spPr>
              <a:xfrm>
                <a:off x="2438611" y="1318759"/>
                <a:ext cx="320662" cy="2209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14" name="תמונה 13">
                <a:extLst>
                  <a:ext uri="{FF2B5EF4-FFF2-40B4-BE49-F238E27FC236}">
                    <a16:creationId xmlns:a16="http://schemas.microsoft.com/office/drawing/2014/main" id="{C4910F70-5360-D241-7CF7-70D497A99D7C}"/>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2139070" y="666871"/>
                <a:ext cx="944937" cy="1486100"/>
              </a:xfrm>
              <a:prstGeom prst="rect">
                <a:avLst/>
              </a:prstGeom>
            </p:spPr>
          </p:pic>
        </p:grpSp>
      </p:grpSp>
      <p:grpSp>
        <p:nvGrpSpPr>
          <p:cNvPr id="39" name="קבוצה 38">
            <a:extLst>
              <a:ext uri="{FF2B5EF4-FFF2-40B4-BE49-F238E27FC236}">
                <a16:creationId xmlns:a16="http://schemas.microsoft.com/office/drawing/2014/main" id="{BF8CB0AA-CE96-239A-9F99-E662FCBA7CCF}"/>
              </a:ext>
            </a:extLst>
          </p:cNvPr>
          <p:cNvGrpSpPr/>
          <p:nvPr/>
        </p:nvGrpSpPr>
        <p:grpSpPr>
          <a:xfrm>
            <a:off x="8104987" y="576971"/>
            <a:ext cx="8523546" cy="7507990"/>
            <a:chOff x="4343400" y="407162"/>
            <a:chExt cx="10820400" cy="9531181"/>
          </a:xfrm>
        </p:grpSpPr>
        <p:sp>
          <p:nvSpPr>
            <p:cNvPr id="15" name="Freeform 4">
              <a:hlinkClick r:id="rId9" action="ppaction://hlinksldjump"/>
              <a:extLst>
                <a:ext uri="{FF2B5EF4-FFF2-40B4-BE49-F238E27FC236}">
                  <a16:creationId xmlns:a16="http://schemas.microsoft.com/office/drawing/2014/main" id="{2C0B443D-21F6-A5F8-4C25-B303F284D083}"/>
                </a:ext>
              </a:extLst>
            </p:cNvPr>
            <p:cNvSpPr/>
            <p:nvPr/>
          </p:nvSpPr>
          <p:spPr>
            <a:xfrm>
              <a:off x="9983616" y="407162"/>
              <a:ext cx="4497528" cy="4672757"/>
            </a:xfrm>
            <a:custGeom>
              <a:avLst/>
              <a:gdLst/>
              <a:ahLst/>
              <a:cxnLst/>
              <a:rect l="l" t="t" r="r" b="b"/>
              <a:pathLst>
                <a:path w="3756797" h="3903166">
                  <a:moveTo>
                    <a:pt x="0" y="0"/>
                  </a:moveTo>
                  <a:lnTo>
                    <a:pt x="3756797" y="0"/>
                  </a:lnTo>
                  <a:lnTo>
                    <a:pt x="3756797" y="3903166"/>
                  </a:lnTo>
                  <a:lnTo>
                    <a:pt x="0" y="3903166"/>
                  </a:lnTo>
                  <a:lnTo>
                    <a:pt x="0" y="0"/>
                  </a:lnTo>
                  <a:close/>
                </a:path>
              </a:pathLst>
            </a:custGeom>
            <a:blipFill>
              <a:blip r:embed="rId10">
                <a:extLst>
                  <a:ext uri="{96DAC541-7B7A-43D3-8B79-37D633B846F1}">
                    <asvg:svgBlip xmlns:asvg="http://schemas.microsoft.com/office/drawing/2016/SVG/main" r:embed="rId11"/>
                  </a:ext>
                </a:extLst>
              </a:blip>
              <a:stretch>
                <a:fillRect/>
              </a:stretch>
            </a:blipFill>
            <a:effectLst>
              <a:innerShdw blurRad="114300">
                <a:prstClr val="black"/>
              </a:innerShdw>
            </a:effectLst>
          </p:spPr>
          <p:txBody>
            <a:bodyPr/>
            <a:lstStyle/>
            <a:p>
              <a:endParaRPr lang="he-IL" sz="1400"/>
            </a:p>
          </p:txBody>
        </p:sp>
        <p:sp>
          <p:nvSpPr>
            <p:cNvPr id="17" name="Freeform 5">
              <a:hlinkClick r:id="rId12" action="ppaction://hlinksldjump"/>
              <a:extLst>
                <a:ext uri="{FF2B5EF4-FFF2-40B4-BE49-F238E27FC236}">
                  <a16:creationId xmlns:a16="http://schemas.microsoft.com/office/drawing/2014/main" id="{42813854-5ABF-ADB8-BC93-A06BACBE0874}"/>
                </a:ext>
              </a:extLst>
            </p:cNvPr>
            <p:cNvSpPr/>
            <p:nvPr/>
          </p:nvSpPr>
          <p:spPr>
            <a:xfrm>
              <a:off x="9983616" y="5265586"/>
              <a:ext cx="4669222" cy="4672757"/>
            </a:xfrm>
            <a:custGeom>
              <a:avLst/>
              <a:gdLst/>
              <a:ahLst/>
              <a:cxnLst/>
              <a:rect l="l" t="t" r="r" b="b"/>
              <a:pathLst>
                <a:path w="3900213" h="3549194">
                  <a:moveTo>
                    <a:pt x="0" y="0"/>
                  </a:moveTo>
                  <a:lnTo>
                    <a:pt x="3900213" y="0"/>
                  </a:lnTo>
                  <a:lnTo>
                    <a:pt x="3900213" y="3549194"/>
                  </a:lnTo>
                  <a:lnTo>
                    <a:pt x="0" y="3549194"/>
                  </a:lnTo>
                  <a:lnTo>
                    <a:pt x="0" y="0"/>
                  </a:lnTo>
                  <a:close/>
                </a:path>
              </a:pathLst>
            </a:custGeom>
            <a:blipFill>
              <a:blip r:embed="rId13">
                <a:extLst>
                  <a:ext uri="{96DAC541-7B7A-43D3-8B79-37D633B846F1}">
                    <asvg:svgBlip xmlns:asvg="http://schemas.microsoft.com/office/drawing/2016/SVG/main" r:embed="rId14"/>
                  </a:ext>
                </a:extLst>
              </a:blip>
              <a:stretch>
                <a:fillRect/>
              </a:stretch>
            </a:blipFill>
            <a:effectLst>
              <a:innerShdw blurRad="114300">
                <a:prstClr val="black"/>
              </a:innerShdw>
            </a:effectLst>
          </p:spPr>
          <p:txBody>
            <a:bodyPr/>
            <a:lstStyle/>
            <a:p>
              <a:endParaRPr lang="he-IL" sz="1400"/>
            </a:p>
          </p:txBody>
        </p:sp>
        <p:sp>
          <p:nvSpPr>
            <p:cNvPr id="18" name="Freeform 6">
              <a:hlinkClick r:id="rId15" action="ppaction://hlinksldjump"/>
              <a:extLst>
                <a:ext uri="{FF2B5EF4-FFF2-40B4-BE49-F238E27FC236}">
                  <a16:creationId xmlns:a16="http://schemas.microsoft.com/office/drawing/2014/main" id="{0EE192A4-EB59-B91F-CAC1-D216922008B1}"/>
                </a:ext>
              </a:extLst>
            </p:cNvPr>
            <p:cNvSpPr/>
            <p:nvPr/>
          </p:nvSpPr>
          <p:spPr>
            <a:xfrm>
              <a:off x="4800600" y="4610409"/>
              <a:ext cx="4926119" cy="5327934"/>
            </a:xfrm>
            <a:custGeom>
              <a:avLst/>
              <a:gdLst/>
              <a:ahLst/>
              <a:cxnLst/>
              <a:rect l="l" t="t" r="r" b="b"/>
              <a:pathLst>
                <a:path w="4114800" h="4450437">
                  <a:moveTo>
                    <a:pt x="0" y="0"/>
                  </a:moveTo>
                  <a:lnTo>
                    <a:pt x="4114800" y="0"/>
                  </a:lnTo>
                  <a:lnTo>
                    <a:pt x="4114800" y="4450437"/>
                  </a:lnTo>
                  <a:lnTo>
                    <a:pt x="0" y="4450437"/>
                  </a:lnTo>
                  <a:lnTo>
                    <a:pt x="0" y="0"/>
                  </a:lnTo>
                  <a:close/>
                </a:path>
              </a:pathLst>
            </a:custGeom>
            <a:blipFill>
              <a:blip r:embed="rId16">
                <a:extLst>
                  <a:ext uri="{96DAC541-7B7A-43D3-8B79-37D633B846F1}">
                    <asvg:svgBlip xmlns:asvg="http://schemas.microsoft.com/office/drawing/2016/SVG/main" r:embed="rId17"/>
                  </a:ext>
                </a:extLst>
              </a:blip>
              <a:stretch>
                <a:fillRect/>
              </a:stretch>
            </a:blipFill>
            <a:effectLst>
              <a:innerShdw blurRad="114300">
                <a:prstClr val="black"/>
              </a:innerShdw>
            </a:effectLst>
          </p:spPr>
          <p:txBody>
            <a:bodyPr/>
            <a:lstStyle/>
            <a:p>
              <a:endParaRPr lang="he-IL" sz="1400"/>
            </a:p>
          </p:txBody>
        </p:sp>
        <p:sp>
          <p:nvSpPr>
            <p:cNvPr id="19" name="Freeform 7">
              <a:hlinkClick r:id="rId18" action="ppaction://hlinksldjump"/>
              <a:extLst>
                <a:ext uri="{FF2B5EF4-FFF2-40B4-BE49-F238E27FC236}">
                  <a16:creationId xmlns:a16="http://schemas.microsoft.com/office/drawing/2014/main" id="{20631E6F-338D-7EDC-DA3A-C1A097F2AC90}"/>
                </a:ext>
              </a:extLst>
            </p:cNvPr>
            <p:cNvSpPr/>
            <p:nvPr/>
          </p:nvSpPr>
          <p:spPr>
            <a:xfrm>
              <a:off x="4800600" y="407162"/>
              <a:ext cx="4926119" cy="4002472"/>
            </a:xfrm>
            <a:custGeom>
              <a:avLst/>
              <a:gdLst/>
              <a:ahLst/>
              <a:cxnLst/>
              <a:rect l="l" t="t" r="r" b="b"/>
              <a:pathLst>
                <a:path w="4114800" h="3343275">
                  <a:moveTo>
                    <a:pt x="0" y="0"/>
                  </a:moveTo>
                  <a:lnTo>
                    <a:pt x="4114800" y="0"/>
                  </a:lnTo>
                  <a:lnTo>
                    <a:pt x="4114800" y="3343275"/>
                  </a:lnTo>
                  <a:lnTo>
                    <a:pt x="0" y="3343275"/>
                  </a:lnTo>
                  <a:lnTo>
                    <a:pt x="0" y="0"/>
                  </a:lnTo>
                  <a:close/>
                </a:path>
              </a:pathLst>
            </a:custGeom>
            <a:blipFill>
              <a:blip r:embed="rId19">
                <a:extLst>
                  <a:ext uri="{96DAC541-7B7A-43D3-8B79-37D633B846F1}">
                    <asvg:svgBlip xmlns:asvg="http://schemas.microsoft.com/office/drawing/2016/SVG/main" r:embed="rId20"/>
                  </a:ext>
                </a:extLst>
              </a:blip>
              <a:stretch>
                <a:fillRect/>
              </a:stretch>
            </a:blipFill>
            <a:effectLst>
              <a:innerShdw blurRad="114300">
                <a:prstClr val="black"/>
              </a:innerShdw>
            </a:effectLst>
          </p:spPr>
          <p:txBody>
            <a:bodyPr/>
            <a:lstStyle/>
            <a:p>
              <a:endParaRPr lang="he-IL" sz="1400"/>
            </a:p>
          </p:txBody>
        </p:sp>
        <p:sp>
          <p:nvSpPr>
            <p:cNvPr id="20" name="תיבת טקסט 19">
              <a:hlinkClick r:id="rId9" action="ppaction://hlinksldjump"/>
              <a:extLst>
                <a:ext uri="{FF2B5EF4-FFF2-40B4-BE49-F238E27FC236}">
                  <a16:creationId xmlns:a16="http://schemas.microsoft.com/office/drawing/2014/main" id="{9A2EB7AE-994B-2949-6415-66FFD77DE26F}"/>
                </a:ext>
              </a:extLst>
            </p:cNvPr>
            <p:cNvSpPr txBox="1"/>
            <p:nvPr/>
          </p:nvSpPr>
          <p:spPr>
            <a:xfrm>
              <a:off x="11012048" y="843161"/>
              <a:ext cx="2478048" cy="1936719"/>
            </a:xfrm>
            <a:prstGeom prst="rect">
              <a:avLst/>
            </a:prstGeom>
            <a:noFill/>
          </p:spPr>
          <p:txBody>
            <a:bodyPr wrap="square">
              <a:spAutoFit/>
            </a:bodyPr>
            <a:lstStyle/>
            <a:p>
              <a:pPr algn="ctr" rtl="1">
                <a:lnSpc>
                  <a:spcPct val="107000"/>
                </a:lnSpc>
                <a:spcAft>
                  <a:spcPts val="800"/>
                </a:spcAft>
                <a:buNone/>
              </a:pPr>
              <a:r>
                <a:rPr lang="he-IL" sz="4400" dirty="0">
                  <a:latin typeface="Suez One" panose="00000500000000000000" pitchFamily="2" charset="-79"/>
                  <a:cs typeface="Suez One" panose="00000500000000000000" pitchFamily="2" charset="-79"/>
                </a:rPr>
                <a:t>ברכת הזן</a:t>
              </a:r>
              <a:endParaRPr lang="he-IL" sz="4400" b="1" dirty="0">
                <a:latin typeface="Suez One" panose="00000500000000000000" pitchFamily="2" charset="-79"/>
                <a:cs typeface="Suez One" panose="00000500000000000000" pitchFamily="2" charset="-79"/>
              </a:endParaRPr>
            </a:p>
          </p:txBody>
        </p:sp>
        <p:sp>
          <p:nvSpPr>
            <p:cNvPr id="21" name="תיבת טקסט 20">
              <a:hlinkClick r:id="rId18" action="ppaction://hlinksldjump"/>
              <a:extLst>
                <a:ext uri="{FF2B5EF4-FFF2-40B4-BE49-F238E27FC236}">
                  <a16:creationId xmlns:a16="http://schemas.microsoft.com/office/drawing/2014/main" id="{0F811A1F-A9EA-5F1E-CBDD-62D1B43A5C23}"/>
                </a:ext>
              </a:extLst>
            </p:cNvPr>
            <p:cNvSpPr txBox="1"/>
            <p:nvPr/>
          </p:nvSpPr>
          <p:spPr>
            <a:xfrm>
              <a:off x="6047176" y="575791"/>
              <a:ext cx="2478048" cy="1936719"/>
            </a:xfrm>
            <a:prstGeom prst="rect">
              <a:avLst/>
            </a:prstGeom>
            <a:noFill/>
          </p:spPr>
          <p:txBody>
            <a:bodyPr wrap="square">
              <a:spAutoFit/>
            </a:bodyPr>
            <a:lstStyle/>
            <a:p>
              <a:pPr algn="ctr" rtl="1">
                <a:lnSpc>
                  <a:spcPct val="107000"/>
                </a:lnSpc>
                <a:spcAft>
                  <a:spcPts val="800"/>
                </a:spcAft>
                <a:buNone/>
              </a:pPr>
              <a:r>
                <a:rPr lang="he-IL" sz="4400" dirty="0">
                  <a:latin typeface="Suez One" panose="00000500000000000000" pitchFamily="2" charset="-79"/>
                  <a:cs typeface="Suez One" panose="00000500000000000000" pitchFamily="2" charset="-79"/>
                </a:rPr>
                <a:t>ברכת הארץ</a:t>
              </a:r>
              <a:endParaRPr lang="he-IL" sz="4400" b="1" dirty="0">
                <a:latin typeface="Suez One" panose="00000500000000000000" pitchFamily="2" charset="-79"/>
                <a:cs typeface="Suez One" panose="00000500000000000000" pitchFamily="2" charset="-79"/>
              </a:endParaRPr>
            </a:p>
          </p:txBody>
        </p:sp>
        <p:sp>
          <p:nvSpPr>
            <p:cNvPr id="22" name="תיבת טקסט 21">
              <a:hlinkClick r:id="rId12" action="ppaction://hlinksldjump"/>
              <a:extLst>
                <a:ext uri="{FF2B5EF4-FFF2-40B4-BE49-F238E27FC236}">
                  <a16:creationId xmlns:a16="http://schemas.microsoft.com/office/drawing/2014/main" id="{A5827465-5EB0-F24B-5E2C-14562FF9BADB}"/>
                </a:ext>
              </a:extLst>
            </p:cNvPr>
            <p:cNvSpPr txBox="1"/>
            <p:nvPr/>
          </p:nvSpPr>
          <p:spPr>
            <a:xfrm>
              <a:off x="11094147" y="5766356"/>
              <a:ext cx="2478048" cy="1016995"/>
            </a:xfrm>
            <a:prstGeom prst="rect">
              <a:avLst/>
            </a:prstGeom>
            <a:noFill/>
          </p:spPr>
          <p:txBody>
            <a:bodyPr wrap="square">
              <a:spAutoFit/>
            </a:bodyPr>
            <a:lstStyle/>
            <a:p>
              <a:pPr algn="ctr" rtl="1">
                <a:lnSpc>
                  <a:spcPct val="107000"/>
                </a:lnSpc>
                <a:spcAft>
                  <a:spcPts val="800"/>
                </a:spcAft>
                <a:buNone/>
              </a:pPr>
              <a:r>
                <a:rPr lang="he-IL" sz="4400" b="1" dirty="0">
                  <a:latin typeface="Suez One" panose="00000500000000000000" pitchFamily="2" charset="-79"/>
                  <a:cs typeface="Suez One" panose="00000500000000000000" pitchFamily="2" charset="-79"/>
                </a:rPr>
                <a:t>רחם</a:t>
              </a:r>
            </a:p>
          </p:txBody>
        </p:sp>
        <p:sp>
          <p:nvSpPr>
            <p:cNvPr id="24" name="תיבת טקסט 23">
              <a:hlinkClick r:id="rId15" action="ppaction://hlinksldjump"/>
              <a:extLst>
                <a:ext uri="{FF2B5EF4-FFF2-40B4-BE49-F238E27FC236}">
                  <a16:creationId xmlns:a16="http://schemas.microsoft.com/office/drawing/2014/main" id="{7E7F1D6A-2A65-A7AE-175E-21E7116B5DD0}"/>
                </a:ext>
              </a:extLst>
            </p:cNvPr>
            <p:cNvSpPr txBox="1"/>
            <p:nvPr/>
          </p:nvSpPr>
          <p:spPr>
            <a:xfrm>
              <a:off x="5712844" y="5049020"/>
              <a:ext cx="3101629" cy="1936719"/>
            </a:xfrm>
            <a:prstGeom prst="rect">
              <a:avLst/>
            </a:prstGeom>
            <a:noFill/>
          </p:spPr>
          <p:txBody>
            <a:bodyPr wrap="square">
              <a:spAutoFit/>
            </a:bodyPr>
            <a:lstStyle/>
            <a:p>
              <a:pPr algn="ctr" rtl="1">
                <a:lnSpc>
                  <a:spcPct val="107000"/>
                </a:lnSpc>
                <a:spcAft>
                  <a:spcPts val="800"/>
                </a:spcAft>
                <a:buNone/>
              </a:pPr>
              <a:r>
                <a:rPr lang="he-IL" sz="4400" b="1" dirty="0">
                  <a:latin typeface="Suez One" panose="00000500000000000000" pitchFamily="2" charset="-79"/>
                  <a:cs typeface="Suez One" panose="00000500000000000000" pitchFamily="2" charset="-79"/>
                </a:rPr>
                <a:t>הטוב והמיטיב</a:t>
              </a:r>
            </a:p>
          </p:txBody>
        </p:sp>
        <p:pic>
          <p:nvPicPr>
            <p:cNvPr id="26" name="תמונה 25">
              <a:extLst>
                <a:ext uri="{FF2B5EF4-FFF2-40B4-BE49-F238E27FC236}">
                  <a16:creationId xmlns:a16="http://schemas.microsoft.com/office/drawing/2014/main" id="{56BCCB5C-9582-7AA2-275C-8A2200EC42F1}"/>
                </a:ext>
              </a:extLst>
            </p:cNvPr>
            <p:cNvPicPr>
              <a:picLocks noChangeAspect="1"/>
            </p:cNvPicPr>
            <p:nvPr/>
          </p:nvPicPr>
          <p:blipFill>
            <a:blip r:embed="rId21"/>
            <a:stretch>
              <a:fillRect/>
            </a:stretch>
          </p:blipFill>
          <p:spPr>
            <a:xfrm>
              <a:off x="9998560" y="3580222"/>
              <a:ext cx="4669222" cy="622800"/>
            </a:xfrm>
            <a:prstGeom prst="rect">
              <a:avLst/>
            </a:prstGeom>
          </p:spPr>
        </p:pic>
        <p:pic>
          <p:nvPicPr>
            <p:cNvPr id="27" name="תמונה 26">
              <a:extLst>
                <a:ext uri="{FF2B5EF4-FFF2-40B4-BE49-F238E27FC236}">
                  <a16:creationId xmlns:a16="http://schemas.microsoft.com/office/drawing/2014/main" id="{507BE12A-C639-E35F-4343-32377F0A7867}"/>
                </a:ext>
              </a:extLst>
            </p:cNvPr>
            <p:cNvPicPr>
              <a:picLocks noChangeAspect="1"/>
            </p:cNvPicPr>
            <p:nvPr/>
          </p:nvPicPr>
          <p:blipFill>
            <a:blip r:embed="rId22"/>
            <a:stretch>
              <a:fillRect/>
            </a:stretch>
          </p:blipFill>
          <p:spPr>
            <a:xfrm>
              <a:off x="4343400" y="2696868"/>
              <a:ext cx="5640216" cy="396646"/>
            </a:xfrm>
            <a:prstGeom prst="rect">
              <a:avLst/>
            </a:prstGeom>
          </p:spPr>
        </p:pic>
        <p:pic>
          <p:nvPicPr>
            <p:cNvPr id="29" name="תמונה 28">
              <a:extLst>
                <a:ext uri="{FF2B5EF4-FFF2-40B4-BE49-F238E27FC236}">
                  <a16:creationId xmlns:a16="http://schemas.microsoft.com/office/drawing/2014/main" id="{F9E53E0F-C126-7A4E-6063-2F490F010986}"/>
                </a:ext>
              </a:extLst>
            </p:cNvPr>
            <p:cNvPicPr>
              <a:picLocks noChangeAspect="1"/>
            </p:cNvPicPr>
            <p:nvPr/>
          </p:nvPicPr>
          <p:blipFill>
            <a:blip r:embed="rId23"/>
            <a:stretch>
              <a:fillRect/>
            </a:stretch>
          </p:blipFill>
          <p:spPr>
            <a:xfrm>
              <a:off x="9826098" y="8350036"/>
              <a:ext cx="5337702" cy="733732"/>
            </a:xfrm>
            <a:prstGeom prst="rect">
              <a:avLst/>
            </a:prstGeom>
          </p:spPr>
        </p:pic>
        <p:pic>
          <p:nvPicPr>
            <p:cNvPr id="31" name="תמונה 30">
              <a:extLst>
                <a:ext uri="{FF2B5EF4-FFF2-40B4-BE49-F238E27FC236}">
                  <a16:creationId xmlns:a16="http://schemas.microsoft.com/office/drawing/2014/main" id="{CC750074-FA4C-E9E2-4E59-71E5ED452609}"/>
                </a:ext>
              </a:extLst>
            </p:cNvPr>
            <p:cNvPicPr>
              <a:picLocks noChangeAspect="1"/>
            </p:cNvPicPr>
            <p:nvPr/>
          </p:nvPicPr>
          <p:blipFill>
            <a:blip r:embed="rId24"/>
            <a:stretch>
              <a:fillRect/>
            </a:stretch>
          </p:blipFill>
          <p:spPr>
            <a:xfrm>
              <a:off x="4579299" y="7261705"/>
              <a:ext cx="5354627" cy="1081701"/>
            </a:xfrm>
            <a:prstGeom prst="rect">
              <a:avLst/>
            </a:prstGeom>
          </p:spPr>
        </p:pic>
        <p:pic>
          <p:nvPicPr>
            <p:cNvPr id="33" name="גרפיקה 32" descr="תג 1 עם מילוי מלא">
              <a:extLst>
                <a:ext uri="{FF2B5EF4-FFF2-40B4-BE49-F238E27FC236}">
                  <a16:creationId xmlns:a16="http://schemas.microsoft.com/office/drawing/2014/main" id="{44AA91E7-B6AD-A957-FBAC-C93B61F6A4F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861027" y="2572421"/>
              <a:ext cx="914400" cy="914400"/>
            </a:xfrm>
            <a:prstGeom prst="rect">
              <a:avLst/>
            </a:prstGeom>
          </p:spPr>
        </p:pic>
        <p:pic>
          <p:nvPicPr>
            <p:cNvPr id="34" name="גרפיקה 33" descr="תג 4 עם מילוי מלא">
              <a:extLst>
                <a:ext uri="{FF2B5EF4-FFF2-40B4-BE49-F238E27FC236}">
                  <a16:creationId xmlns:a16="http://schemas.microsoft.com/office/drawing/2014/main" id="{A8F9299B-E432-4990-399E-220FDB7283B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806458" y="8614075"/>
              <a:ext cx="914400" cy="914400"/>
            </a:xfrm>
            <a:prstGeom prst="rect">
              <a:avLst/>
            </a:prstGeom>
          </p:spPr>
        </p:pic>
        <p:pic>
          <p:nvPicPr>
            <p:cNvPr id="37" name="גרפיקה 36" descr="תג 3 עם מילוי מלא">
              <a:extLst>
                <a:ext uri="{FF2B5EF4-FFF2-40B4-BE49-F238E27FC236}">
                  <a16:creationId xmlns:a16="http://schemas.microsoft.com/office/drawing/2014/main" id="{E5A6BAC4-942F-5C5E-8F16-B69413547AF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1861027" y="6958162"/>
              <a:ext cx="914400" cy="914400"/>
            </a:xfrm>
            <a:prstGeom prst="rect">
              <a:avLst/>
            </a:prstGeom>
          </p:spPr>
        </p:pic>
        <p:pic>
          <p:nvPicPr>
            <p:cNvPr id="38" name="גרפיקה 37" descr="תג עם מילוי מלא">
              <a:extLst>
                <a:ext uri="{FF2B5EF4-FFF2-40B4-BE49-F238E27FC236}">
                  <a16:creationId xmlns:a16="http://schemas.microsoft.com/office/drawing/2014/main" id="{C42C1594-61E7-4A25-AE68-E263EB7634F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806458" y="3303755"/>
              <a:ext cx="914400" cy="914400"/>
            </a:xfrm>
            <a:prstGeom prst="rect">
              <a:avLst/>
            </a:prstGeom>
          </p:spPr>
        </p:pic>
      </p:grpSp>
    </p:spTree>
    <p:extLst>
      <p:ext uri="{BB962C8B-B14F-4D97-AF65-F5344CB8AC3E}">
        <p14:creationId xmlns:p14="http://schemas.microsoft.com/office/powerpoint/2010/main" val="2507962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98FE0-C386-6FC3-9748-CEB753D11A2F}"/>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B375F82A-F7AC-9670-178B-244E9A3ABEFB}"/>
              </a:ext>
            </a:extLst>
          </p:cNvPr>
          <p:cNvPicPr>
            <a:picLocks noChangeAspect="1"/>
          </p:cNvPicPr>
          <p:nvPr/>
        </p:nvPicPr>
        <p:blipFill>
          <a:blip r:embed="rId3"/>
          <a:stretch>
            <a:fillRect/>
          </a:stretch>
        </p:blipFill>
        <p:spPr>
          <a:xfrm>
            <a:off x="0" y="0"/>
            <a:ext cx="2895600" cy="10297273"/>
          </a:xfrm>
          <a:prstGeom prst="rect">
            <a:avLst/>
          </a:prstGeom>
        </p:spPr>
      </p:pic>
      <p:sp>
        <p:nvSpPr>
          <p:cNvPr id="5" name="תיבת טקסט 4">
            <a:extLst>
              <a:ext uri="{FF2B5EF4-FFF2-40B4-BE49-F238E27FC236}">
                <a16:creationId xmlns:a16="http://schemas.microsoft.com/office/drawing/2014/main" id="{51BFD4D7-D44A-92B3-362F-2694EB70427E}"/>
              </a:ext>
            </a:extLst>
          </p:cNvPr>
          <p:cNvSpPr txBox="1"/>
          <p:nvPr/>
        </p:nvSpPr>
        <p:spPr>
          <a:xfrm>
            <a:off x="7027834" y="5843879"/>
            <a:ext cx="7680036" cy="1137580"/>
          </a:xfrm>
          <a:prstGeom prst="rect">
            <a:avLst/>
          </a:prstGeom>
          <a:noFill/>
        </p:spPr>
        <p:txBody>
          <a:bodyPr wrap="square">
            <a:spAutoFit/>
          </a:bodyPr>
          <a:lstStyle/>
          <a:p>
            <a:pPr lvl="0" algn="ctr" rtl="1"/>
            <a:r>
              <a:rPr lang="he-IL" sz="4000" dirty="0">
                <a:solidFill>
                  <a:schemeClr val="bg1"/>
                </a:solidFill>
                <a:latin typeface="Gan CLM" panose="02000803000000000000" pitchFamily="2" charset="-79"/>
                <a:cs typeface="Gan CLM" panose="02000803000000000000" pitchFamily="2" charset="-79"/>
              </a:rPr>
              <a:t>ברכת מעין שלוש</a:t>
            </a:r>
            <a:endParaRPr lang="en-US" sz="4000" dirty="0">
              <a:solidFill>
                <a:schemeClr val="bg1"/>
              </a:solidFill>
              <a:latin typeface="Gan CLM" panose="02000803000000000000" pitchFamily="2" charset="-79"/>
              <a:cs typeface="Gan CLM" panose="02000803000000000000" pitchFamily="2" charset="-79"/>
            </a:endParaRPr>
          </a:p>
        </p:txBody>
      </p:sp>
      <p:sp>
        <p:nvSpPr>
          <p:cNvPr id="6" name="תיבת טקסט 5">
            <a:extLst>
              <a:ext uri="{FF2B5EF4-FFF2-40B4-BE49-F238E27FC236}">
                <a16:creationId xmlns:a16="http://schemas.microsoft.com/office/drawing/2014/main" id="{0D0C35F5-E6AF-B238-CA81-E34DE72BB02F}"/>
              </a:ext>
            </a:extLst>
          </p:cNvPr>
          <p:cNvSpPr txBox="1"/>
          <p:nvPr/>
        </p:nvSpPr>
        <p:spPr>
          <a:xfrm>
            <a:off x="4378960" y="6858880"/>
            <a:ext cx="10766213" cy="3313820"/>
          </a:xfrm>
          <a:prstGeom prst="rect">
            <a:avLst/>
          </a:prstGeom>
          <a:noFill/>
        </p:spPr>
        <p:txBody>
          <a:bodyPr wrap="square">
            <a:spAutoFit/>
          </a:bodyPr>
          <a:lstStyle/>
          <a:p>
            <a:pPr marL="457200" lvl="0" indent="-457200" algn="r" rtl="1">
              <a:buFont typeface="Arial" panose="020B0604020202020204" pitchFamily="34" charset="0"/>
              <a:buChar char="•"/>
            </a:pPr>
            <a:r>
              <a:rPr lang="he-IL" sz="3200" dirty="0">
                <a:solidFill>
                  <a:schemeClr val="bg1"/>
                </a:solidFill>
                <a:latin typeface="Varela Round" panose="00000500000000000000" pitchFamily="2" charset="-79"/>
                <a:cs typeface="Varela Round" panose="00000500000000000000" pitchFamily="2" charset="-79"/>
              </a:rPr>
              <a:t>מאכלים מחמשת מיני דגן שברכתם מזונות</a:t>
            </a:r>
          </a:p>
          <a:p>
            <a:pPr marL="457200" lvl="0" indent="-457200" algn="r" rtl="1">
              <a:buFont typeface="Arial" panose="020B0604020202020204" pitchFamily="34" charset="0"/>
              <a:buChar char="•"/>
            </a:pPr>
            <a:r>
              <a:rPr lang="he-IL" sz="3200" dirty="0">
                <a:solidFill>
                  <a:schemeClr val="bg1"/>
                </a:solidFill>
                <a:latin typeface="Varela Round" panose="00000500000000000000" pitchFamily="2" charset="-79"/>
                <a:cs typeface="Varela Round" panose="00000500000000000000" pitchFamily="2" charset="-79"/>
              </a:rPr>
              <a:t>פרות משבעת המינים</a:t>
            </a:r>
          </a:p>
          <a:p>
            <a:pPr marL="457200" lvl="0" indent="-457200" algn="r" rtl="1">
              <a:buFont typeface="Arial" panose="020B0604020202020204" pitchFamily="34" charset="0"/>
              <a:buChar char="•"/>
            </a:pPr>
            <a:r>
              <a:rPr lang="he-IL" sz="3200" dirty="0">
                <a:solidFill>
                  <a:schemeClr val="bg1"/>
                </a:solidFill>
                <a:latin typeface="Varela Round" panose="00000500000000000000" pitchFamily="2" charset="-79"/>
                <a:cs typeface="Varela Round" panose="00000500000000000000" pitchFamily="2" charset="-79"/>
              </a:rPr>
              <a:t>יין</a:t>
            </a:r>
            <a:endParaRPr lang="en-US" sz="3200" dirty="0">
              <a:solidFill>
                <a:schemeClr val="bg1"/>
              </a:solidFill>
              <a:latin typeface="Varela Round" panose="00000500000000000000" pitchFamily="2" charset="-79"/>
              <a:cs typeface="Varela Round" panose="00000500000000000000" pitchFamily="2" charset="-79"/>
            </a:endParaRPr>
          </a:p>
        </p:txBody>
      </p:sp>
      <p:pic>
        <p:nvPicPr>
          <p:cNvPr id="23" name="תמונה 22" descr="תמונה שמכילה שרטוט, מלבן, עיצוב, צילום מסך&#10;&#10;תוכן בינה מלאכותית גנרטיבית עשוי להיות שגוי.">
            <a:extLst>
              <a:ext uri="{FF2B5EF4-FFF2-40B4-BE49-F238E27FC236}">
                <a16:creationId xmlns:a16="http://schemas.microsoft.com/office/drawing/2014/main" id="{99FD70E8-85C1-9FFC-8DCB-196C3ED7CC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38" b="89862" l="7079" r="96101">
                        <a14:foregroundMark x1="7499" y1="20996" x2="58608" y2="68266"/>
                        <a14:foregroundMark x1="58608" y1="68266" x2="69535" y2="74115"/>
                        <a14:foregroundMark x1="82543" y1="73245" x2="84343" y2="72765"/>
                        <a14:foregroundMark x1="14997" y1="74025" x2="17118" y2="74431"/>
                        <a14:foregroundMark x1="68026" y1="20456" x2="74625" y2="22615"/>
                        <a14:foregroundMark x1="74625" y1="22615" x2="80504" y2="21476"/>
                        <a14:foregroundMark x1="80504" y1="21476" x2="75737" y2="19942"/>
                        <a14:foregroundMark x1="50810" y1="20696" x2="45591" y2="20696"/>
                        <a14:foregroundMark x1="7079" y1="26635" x2="8638" y2="47810"/>
                        <a14:foregroundMark x1="15117" y1="42172" x2="92716" y2="34814"/>
                        <a14:foregroundMark x1="92602" y1="34314" x2="91422" y2="34253"/>
                        <a14:backgroundMark x1="72585" y1="77025" x2="79544" y2="76605"/>
                        <a14:backgroundMark x1="79544" y1="76605" x2="80204" y2="76605"/>
                        <a14:backgroundMark x1="76605" y1="78164" x2="80204" y2="76065"/>
                        <a14:backgroundMark x1="70606" y1="76605" x2="74085" y2="76245"/>
                        <a14:backgroundMark x1="82663" y1="75945" x2="78824" y2="75825"/>
                        <a14:backgroundMark x1="22196" y1="75525" x2="28254" y2="76605"/>
                        <a14:backgroundMark x1="93581" y1="32633" x2="94841" y2="38152"/>
                        <a14:backgroundMark x1="98200" y1="36773" x2="95141" y2="34133"/>
                        <a14:backgroundMark x1="70486" y1="18776" x2="74505" y2="19316"/>
                        <a14:backgroundMark x1="76005" y1="19316" x2="76005" y2="19316"/>
                        <a14:backgroundMark x1="74205" y1="19616" x2="75945" y2="19616"/>
                        <a14:backgroundMark x1="18836" y1="75345" x2="22675" y2="75465"/>
                        <a14:backgroundMark x1="19076" y1="75465" x2="18296" y2="75225"/>
                        <a14:backgroundMark x1="19616" y1="75585" x2="17457" y2="75045"/>
                        <a14:backgroundMark x1="72585" y1="75585" x2="69946" y2="75225"/>
                        <a14:backgroundMark x1="81644" y1="75345" x2="79784" y2="75225"/>
                        <a14:backgroundMark x1="80324" y1="74925" x2="81764" y2="7492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238" t="17433" r="-1238" b="24307"/>
          <a:stretch>
            <a:fillRect/>
          </a:stretch>
        </p:blipFill>
        <p:spPr>
          <a:xfrm>
            <a:off x="-228927" y="317094"/>
            <a:ext cx="19400117" cy="9246006"/>
          </a:xfrm>
          <a:prstGeom prst="rect">
            <a:avLst/>
          </a:prstGeom>
        </p:spPr>
      </p:pic>
      <p:pic>
        <p:nvPicPr>
          <p:cNvPr id="11" name="תמונה 10">
            <a:extLst>
              <a:ext uri="{FF2B5EF4-FFF2-40B4-BE49-F238E27FC236}">
                <a16:creationId xmlns:a16="http://schemas.microsoft.com/office/drawing/2014/main" id="{855A56B9-69CD-54AE-8FD1-DE7124795A5A}"/>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9089049" y="1224161"/>
            <a:ext cx="8179617" cy="5747839"/>
          </a:xfrm>
          <a:prstGeom prst="rect">
            <a:avLst/>
          </a:prstGeom>
        </p:spPr>
      </p:pic>
      <p:pic>
        <p:nvPicPr>
          <p:cNvPr id="16" name="תמונה 15">
            <a:extLst>
              <a:ext uri="{FF2B5EF4-FFF2-40B4-BE49-F238E27FC236}">
                <a16:creationId xmlns:a16="http://schemas.microsoft.com/office/drawing/2014/main" id="{1EB88BCF-CEC5-6C5C-281E-D4D6AD7D29FC}"/>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8810355" y="6981458"/>
            <a:ext cx="8459547" cy="2118809"/>
          </a:xfrm>
          <a:prstGeom prst="rect">
            <a:avLst/>
          </a:prstGeom>
        </p:spPr>
      </p:pic>
      <p:grpSp>
        <p:nvGrpSpPr>
          <p:cNvPr id="39" name="קבוצה 38">
            <a:extLst>
              <a:ext uri="{FF2B5EF4-FFF2-40B4-BE49-F238E27FC236}">
                <a16:creationId xmlns:a16="http://schemas.microsoft.com/office/drawing/2014/main" id="{EB6F18E7-3100-0B6A-AD96-0A47143F7530}"/>
              </a:ext>
            </a:extLst>
          </p:cNvPr>
          <p:cNvGrpSpPr/>
          <p:nvPr/>
        </p:nvGrpSpPr>
        <p:grpSpPr>
          <a:xfrm>
            <a:off x="923004" y="1306513"/>
            <a:ext cx="8523546" cy="7507990"/>
            <a:chOff x="4343400" y="407162"/>
            <a:chExt cx="10820400" cy="9531181"/>
          </a:xfrm>
        </p:grpSpPr>
        <p:sp>
          <p:nvSpPr>
            <p:cNvPr id="15" name="Freeform 4">
              <a:hlinkClick r:id="rId8" action="ppaction://hlinksldjump"/>
              <a:extLst>
                <a:ext uri="{FF2B5EF4-FFF2-40B4-BE49-F238E27FC236}">
                  <a16:creationId xmlns:a16="http://schemas.microsoft.com/office/drawing/2014/main" id="{9B291D2A-F8CC-1603-805C-70FC541C1EB7}"/>
                </a:ext>
              </a:extLst>
            </p:cNvPr>
            <p:cNvSpPr/>
            <p:nvPr/>
          </p:nvSpPr>
          <p:spPr>
            <a:xfrm>
              <a:off x="9983616" y="407162"/>
              <a:ext cx="4497528" cy="4672757"/>
            </a:xfrm>
            <a:custGeom>
              <a:avLst/>
              <a:gdLst/>
              <a:ahLst/>
              <a:cxnLst/>
              <a:rect l="l" t="t" r="r" b="b"/>
              <a:pathLst>
                <a:path w="3756797" h="3903166">
                  <a:moveTo>
                    <a:pt x="0" y="0"/>
                  </a:moveTo>
                  <a:lnTo>
                    <a:pt x="3756797" y="0"/>
                  </a:lnTo>
                  <a:lnTo>
                    <a:pt x="3756797" y="3903166"/>
                  </a:lnTo>
                  <a:lnTo>
                    <a:pt x="0" y="3903166"/>
                  </a:lnTo>
                  <a:lnTo>
                    <a:pt x="0" y="0"/>
                  </a:lnTo>
                  <a:close/>
                </a:path>
              </a:pathLst>
            </a:custGeom>
            <a:blipFill>
              <a:blip r:embed="rId9">
                <a:extLst>
                  <a:ext uri="{96DAC541-7B7A-43D3-8B79-37D633B846F1}">
                    <asvg:svgBlip xmlns:asvg="http://schemas.microsoft.com/office/drawing/2016/SVG/main" r:embed="rId10"/>
                  </a:ext>
                </a:extLst>
              </a:blip>
              <a:stretch>
                <a:fillRect/>
              </a:stretch>
            </a:blipFill>
            <a:effectLst>
              <a:innerShdw blurRad="114300">
                <a:prstClr val="black"/>
              </a:innerShdw>
            </a:effectLst>
          </p:spPr>
          <p:txBody>
            <a:bodyPr/>
            <a:lstStyle/>
            <a:p>
              <a:endParaRPr lang="he-IL" sz="1400"/>
            </a:p>
          </p:txBody>
        </p:sp>
        <p:sp>
          <p:nvSpPr>
            <p:cNvPr id="17" name="Freeform 5">
              <a:hlinkClick r:id="rId11" action="ppaction://hlinksldjump"/>
              <a:extLst>
                <a:ext uri="{FF2B5EF4-FFF2-40B4-BE49-F238E27FC236}">
                  <a16:creationId xmlns:a16="http://schemas.microsoft.com/office/drawing/2014/main" id="{26B8DACF-93EC-63E0-67CA-416E96BC023E}"/>
                </a:ext>
              </a:extLst>
            </p:cNvPr>
            <p:cNvSpPr/>
            <p:nvPr/>
          </p:nvSpPr>
          <p:spPr>
            <a:xfrm>
              <a:off x="9983616" y="5265586"/>
              <a:ext cx="4669222" cy="4672757"/>
            </a:xfrm>
            <a:custGeom>
              <a:avLst/>
              <a:gdLst/>
              <a:ahLst/>
              <a:cxnLst/>
              <a:rect l="l" t="t" r="r" b="b"/>
              <a:pathLst>
                <a:path w="3900213" h="3549194">
                  <a:moveTo>
                    <a:pt x="0" y="0"/>
                  </a:moveTo>
                  <a:lnTo>
                    <a:pt x="3900213" y="0"/>
                  </a:lnTo>
                  <a:lnTo>
                    <a:pt x="3900213" y="3549194"/>
                  </a:lnTo>
                  <a:lnTo>
                    <a:pt x="0" y="3549194"/>
                  </a:lnTo>
                  <a:lnTo>
                    <a:pt x="0" y="0"/>
                  </a:lnTo>
                  <a:close/>
                </a:path>
              </a:pathLst>
            </a:custGeom>
            <a:blipFill>
              <a:blip r:embed="rId12">
                <a:extLst>
                  <a:ext uri="{96DAC541-7B7A-43D3-8B79-37D633B846F1}">
                    <asvg:svgBlip xmlns:asvg="http://schemas.microsoft.com/office/drawing/2016/SVG/main" r:embed="rId13"/>
                  </a:ext>
                </a:extLst>
              </a:blip>
              <a:stretch>
                <a:fillRect/>
              </a:stretch>
            </a:blipFill>
            <a:effectLst>
              <a:innerShdw blurRad="114300">
                <a:prstClr val="black"/>
              </a:innerShdw>
            </a:effectLst>
          </p:spPr>
          <p:txBody>
            <a:bodyPr/>
            <a:lstStyle/>
            <a:p>
              <a:endParaRPr lang="he-IL" sz="1400" dirty="0"/>
            </a:p>
          </p:txBody>
        </p:sp>
        <p:sp>
          <p:nvSpPr>
            <p:cNvPr id="18" name="Freeform 6">
              <a:hlinkClick r:id="rId14" action="ppaction://hlinksldjump"/>
              <a:extLst>
                <a:ext uri="{FF2B5EF4-FFF2-40B4-BE49-F238E27FC236}">
                  <a16:creationId xmlns:a16="http://schemas.microsoft.com/office/drawing/2014/main" id="{6DB18827-4A42-496A-AB90-E2443C22D7B2}"/>
                </a:ext>
              </a:extLst>
            </p:cNvPr>
            <p:cNvSpPr/>
            <p:nvPr/>
          </p:nvSpPr>
          <p:spPr>
            <a:xfrm>
              <a:off x="4800600" y="4610409"/>
              <a:ext cx="4926119" cy="5327934"/>
            </a:xfrm>
            <a:custGeom>
              <a:avLst/>
              <a:gdLst/>
              <a:ahLst/>
              <a:cxnLst/>
              <a:rect l="l" t="t" r="r" b="b"/>
              <a:pathLst>
                <a:path w="4114800" h="4450437">
                  <a:moveTo>
                    <a:pt x="0" y="0"/>
                  </a:moveTo>
                  <a:lnTo>
                    <a:pt x="4114800" y="0"/>
                  </a:lnTo>
                  <a:lnTo>
                    <a:pt x="4114800" y="4450437"/>
                  </a:lnTo>
                  <a:lnTo>
                    <a:pt x="0" y="4450437"/>
                  </a:lnTo>
                  <a:lnTo>
                    <a:pt x="0" y="0"/>
                  </a:lnTo>
                  <a:close/>
                </a:path>
              </a:pathLst>
            </a:custGeom>
            <a:blipFill>
              <a:blip r:embed="rId15">
                <a:extLst>
                  <a:ext uri="{96DAC541-7B7A-43D3-8B79-37D633B846F1}">
                    <asvg:svgBlip xmlns:asvg="http://schemas.microsoft.com/office/drawing/2016/SVG/main" r:embed="rId16"/>
                  </a:ext>
                </a:extLst>
              </a:blip>
              <a:stretch>
                <a:fillRect/>
              </a:stretch>
            </a:blipFill>
            <a:effectLst>
              <a:innerShdw blurRad="114300">
                <a:prstClr val="black"/>
              </a:innerShdw>
            </a:effectLst>
          </p:spPr>
          <p:txBody>
            <a:bodyPr/>
            <a:lstStyle/>
            <a:p>
              <a:endParaRPr lang="he-IL" sz="1400"/>
            </a:p>
          </p:txBody>
        </p:sp>
        <p:sp>
          <p:nvSpPr>
            <p:cNvPr id="19" name="Freeform 7">
              <a:hlinkClick r:id="rId17" action="ppaction://hlinksldjump"/>
              <a:extLst>
                <a:ext uri="{FF2B5EF4-FFF2-40B4-BE49-F238E27FC236}">
                  <a16:creationId xmlns:a16="http://schemas.microsoft.com/office/drawing/2014/main" id="{4575E348-D618-5354-C167-C3E7DC906FB3}"/>
                </a:ext>
              </a:extLst>
            </p:cNvPr>
            <p:cNvSpPr/>
            <p:nvPr/>
          </p:nvSpPr>
          <p:spPr>
            <a:xfrm>
              <a:off x="4800600" y="407162"/>
              <a:ext cx="4926119" cy="4002472"/>
            </a:xfrm>
            <a:custGeom>
              <a:avLst/>
              <a:gdLst/>
              <a:ahLst/>
              <a:cxnLst/>
              <a:rect l="l" t="t" r="r" b="b"/>
              <a:pathLst>
                <a:path w="4114800" h="3343275">
                  <a:moveTo>
                    <a:pt x="0" y="0"/>
                  </a:moveTo>
                  <a:lnTo>
                    <a:pt x="4114800" y="0"/>
                  </a:lnTo>
                  <a:lnTo>
                    <a:pt x="4114800" y="3343275"/>
                  </a:lnTo>
                  <a:lnTo>
                    <a:pt x="0" y="3343275"/>
                  </a:lnTo>
                  <a:lnTo>
                    <a:pt x="0" y="0"/>
                  </a:lnTo>
                  <a:close/>
                </a:path>
              </a:pathLst>
            </a:custGeom>
            <a:blipFill>
              <a:blip r:embed="rId18">
                <a:extLst>
                  <a:ext uri="{96DAC541-7B7A-43D3-8B79-37D633B846F1}">
                    <asvg:svgBlip xmlns:asvg="http://schemas.microsoft.com/office/drawing/2016/SVG/main" r:embed="rId19"/>
                  </a:ext>
                </a:extLst>
              </a:blip>
              <a:stretch>
                <a:fillRect/>
              </a:stretch>
            </a:blipFill>
            <a:effectLst>
              <a:innerShdw blurRad="114300">
                <a:prstClr val="black"/>
              </a:innerShdw>
            </a:effectLst>
          </p:spPr>
          <p:txBody>
            <a:bodyPr/>
            <a:lstStyle/>
            <a:p>
              <a:endParaRPr lang="he-IL" sz="1400"/>
            </a:p>
          </p:txBody>
        </p:sp>
        <p:sp>
          <p:nvSpPr>
            <p:cNvPr id="20" name="תיבת טקסט 19">
              <a:hlinkClick r:id="rId8" action="ppaction://hlinksldjump"/>
              <a:extLst>
                <a:ext uri="{FF2B5EF4-FFF2-40B4-BE49-F238E27FC236}">
                  <a16:creationId xmlns:a16="http://schemas.microsoft.com/office/drawing/2014/main" id="{A2283F67-98C3-7345-7008-9294AC10D500}"/>
                </a:ext>
              </a:extLst>
            </p:cNvPr>
            <p:cNvSpPr txBox="1"/>
            <p:nvPr/>
          </p:nvSpPr>
          <p:spPr>
            <a:xfrm>
              <a:off x="11012048" y="843161"/>
              <a:ext cx="2478048" cy="1936719"/>
            </a:xfrm>
            <a:prstGeom prst="rect">
              <a:avLst/>
            </a:prstGeom>
            <a:noFill/>
          </p:spPr>
          <p:txBody>
            <a:bodyPr wrap="square">
              <a:spAutoFit/>
            </a:bodyPr>
            <a:lstStyle/>
            <a:p>
              <a:pPr algn="ctr" rtl="1">
                <a:lnSpc>
                  <a:spcPct val="107000"/>
                </a:lnSpc>
                <a:spcAft>
                  <a:spcPts val="800"/>
                </a:spcAft>
                <a:buNone/>
              </a:pPr>
              <a:r>
                <a:rPr lang="he-IL" sz="4400" dirty="0">
                  <a:latin typeface="Suez One" panose="00000500000000000000" pitchFamily="2" charset="-79"/>
                  <a:cs typeface="Suez One" panose="00000500000000000000" pitchFamily="2" charset="-79"/>
                </a:rPr>
                <a:t>ברכת הזן</a:t>
              </a:r>
              <a:endParaRPr lang="he-IL" sz="4400" b="1" dirty="0">
                <a:latin typeface="Suez One" panose="00000500000000000000" pitchFamily="2" charset="-79"/>
                <a:cs typeface="Suez One" panose="00000500000000000000" pitchFamily="2" charset="-79"/>
              </a:endParaRPr>
            </a:p>
          </p:txBody>
        </p:sp>
        <p:sp>
          <p:nvSpPr>
            <p:cNvPr id="21" name="תיבת טקסט 20">
              <a:hlinkClick r:id="rId17" action="ppaction://hlinksldjump"/>
              <a:extLst>
                <a:ext uri="{FF2B5EF4-FFF2-40B4-BE49-F238E27FC236}">
                  <a16:creationId xmlns:a16="http://schemas.microsoft.com/office/drawing/2014/main" id="{A37B5ADA-76C5-3BFF-98CF-260506323C66}"/>
                </a:ext>
              </a:extLst>
            </p:cNvPr>
            <p:cNvSpPr txBox="1"/>
            <p:nvPr/>
          </p:nvSpPr>
          <p:spPr>
            <a:xfrm>
              <a:off x="6047176" y="575791"/>
              <a:ext cx="2478048" cy="1936719"/>
            </a:xfrm>
            <a:prstGeom prst="rect">
              <a:avLst/>
            </a:prstGeom>
            <a:noFill/>
          </p:spPr>
          <p:txBody>
            <a:bodyPr wrap="square">
              <a:spAutoFit/>
            </a:bodyPr>
            <a:lstStyle/>
            <a:p>
              <a:pPr algn="ctr" rtl="1">
                <a:lnSpc>
                  <a:spcPct val="107000"/>
                </a:lnSpc>
                <a:spcAft>
                  <a:spcPts val="800"/>
                </a:spcAft>
                <a:buNone/>
              </a:pPr>
              <a:r>
                <a:rPr lang="he-IL" sz="4400" dirty="0">
                  <a:latin typeface="Suez One" panose="00000500000000000000" pitchFamily="2" charset="-79"/>
                  <a:cs typeface="Suez One" panose="00000500000000000000" pitchFamily="2" charset="-79"/>
                </a:rPr>
                <a:t>ברכת הארץ</a:t>
              </a:r>
              <a:endParaRPr lang="he-IL" sz="4400" b="1" dirty="0">
                <a:latin typeface="Suez One" panose="00000500000000000000" pitchFamily="2" charset="-79"/>
                <a:cs typeface="Suez One" panose="00000500000000000000" pitchFamily="2" charset="-79"/>
              </a:endParaRPr>
            </a:p>
          </p:txBody>
        </p:sp>
        <p:sp>
          <p:nvSpPr>
            <p:cNvPr id="22" name="תיבת טקסט 21">
              <a:hlinkClick r:id="rId11" action="ppaction://hlinksldjump"/>
              <a:extLst>
                <a:ext uri="{FF2B5EF4-FFF2-40B4-BE49-F238E27FC236}">
                  <a16:creationId xmlns:a16="http://schemas.microsoft.com/office/drawing/2014/main" id="{90AA55C9-BDE1-C149-32F3-8DD35B295D26}"/>
                </a:ext>
              </a:extLst>
            </p:cNvPr>
            <p:cNvSpPr txBox="1"/>
            <p:nvPr/>
          </p:nvSpPr>
          <p:spPr>
            <a:xfrm>
              <a:off x="11094147" y="5766356"/>
              <a:ext cx="2478048" cy="1016995"/>
            </a:xfrm>
            <a:prstGeom prst="rect">
              <a:avLst/>
            </a:prstGeom>
            <a:noFill/>
          </p:spPr>
          <p:txBody>
            <a:bodyPr wrap="square">
              <a:spAutoFit/>
            </a:bodyPr>
            <a:lstStyle/>
            <a:p>
              <a:pPr algn="ctr" rtl="1">
                <a:lnSpc>
                  <a:spcPct val="107000"/>
                </a:lnSpc>
                <a:spcAft>
                  <a:spcPts val="800"/>
                </a:spcAft>
                <a:buNone/>
              </a:pPr>
              <a:r>
                <a:rPr lang="he-IL" sz="4400" b="1" dirty="0">
                  <a:latin typeface="Suez One" panose="00000500000000000000" pitchFamily="2" charset="-79"/>
                  <a:cs typeface="Suez One" panose="00000500000000000000" pitchFamily="2" charset="-79"/>
                </a:rPr>
                <a:t>רחם</a:t>
              </a:r>
            </a:p>
          </p:txBody>
        </p:sp>
        <p:sp>
          <p:nvSpPr>
            <p:cNvPr id="24" name="תיבת טקסט 23">
              <a:hlinkClick r:id="rId14" action="ppaction://hlinksldjump"/>
              <a:extLst>
                <a:ext uri="{FF2B5EF4-FFF2-40B4-BE49-F238E27FC236}">
                  <a16:creationId xmlns:a16="http://schemas.microsoft.com/office/drawing/2014/main" id="{BC2B61D6-D941-9440-1979-7BB0BC0188FC}"/>
                </a:ext>
              </a:extLst>
            </p:cNvPr>
            <p:cNvSpPr txBox="1"/>
            <p:nvPr/>
          </p:nvSpPr>
          <p:spPr>
            <a:xfrm>
              <a:off x="5712844" y="5049020"/>
              <a:ext cx="3101629" cy="1936719"/>
            </a:xfrm>
            <a:prstGeom prst="rect">
              <a:avLst/>
            </a:prstGeom>
            <a:noFill/>
          </p:spPr>
          <p:txBody>
            <a:bodyPr wrap="square">
              <a:spAutoFit/>
            </a:bodyPr>
            <a:lstStyle/>
            <a:p>
              <a:pPr algn="ctr" rtl="1">
                <a:lnSpc>
                  <a:spcPct val="107000"/>
                </a:lnSpc>
                <a:spcAft>
                  <a:spcPts val="800"/>
                </a:spcAft>
                <a:buNone/>
              </a:pPr>
              <a:r>
                <a:rPr lang="he-IL" sz="4400" b="1" dirty="0">
                  <a:latin typeface="Suez One" panose="00000500000000000000" pitchFamily="2" charset="-79"/>
                  <a:cs typeface="Suez One" panose="00000500000000000000" pitchFamily="2" charset="-79"/>
                </a:rPr>
                <a:t>הטוב והמיטיב</a:t>
              </a:r>
            </a:p>
          </p:txBody>
        </p:sp>
        <p:pic>
          <p:nvPicPr>
            <p:cNvPr id="26" name="תמונה 25">
              <a:extLst>
                <a:ext uri="{FF2B5EF4-FFF2-40B4-BE49-F238E27FC236}">
                  <a16:creationId xmlns:a16="http://schemas.microsoft.com/office/drawing/2014/main" id="{D32E9F3C-CF70-4D15-18F4-5385A752BC78}"/>
                </a:ext>
              </a:extLst>
            </p:cNvPr>
            <p:cNvPicPr>
              <a:picLocks noChangeAspect="1"/>
            </p:cNvPicPr>
            <p:nvPr/>
          </p:nvPicPr>
          <p:blipFill>
            <a:blip r:embed="rId20"/>
            <a:stretch>
              <a:fillRect/>
            </a:stretch>
          </p:blipFill>
          <p:spPr>
            <a:xfrm>
              <a:off x="9998560" y="3580222"/>
              <a:ext cx="4669222" cy="622800"/>
            </a:xfrm>
            <a:prstGeom prst="rect">
              <a:avLst/>
            </a:prstGeom>
          </p:spPr>
        </p:pic>
        <p:pic>
          <p:nvPicPr>
            <p:cNvPr id="27" name="תמונה 26">
              <a:extLst>
                <a:ext uri="{FF2B5EF4-FFF2-40B4-BE49-F238E27FC236}">
                  <a16:creationId xmlns:a16="http://schemas.microsoft.com/office/drawing/2014/main" id="{7572B0EC-8928-225B-C42F-02B5D444088A}"/>
                </a:ext>
              </a:extLst>
            </p:cNvPr>
            <p:cNvPicPr>
              <a:picLocks noChangeAspect="1"/>
            </p:cNvPicPr>
            <p:nvPr/>
          </p:nvPicPr>
          <p:blipFill>
            <a:blip r:embed="rId21"/>
            <a:stretch>
              <a:fillRect/>
            </a:stretch>
          </p:blipFill>
          <p:spPr>
            <a:xfrm>
              <a:off x="4343400" y="2696868"/>
              <a:ext cx="5640216" cy="396646"/>
            </a:xfrm>
            <a:prstGeom prst="rect">
              <a:avLst/>
            </a:prstGeom>
          </p:spPr>
        </p:pic>
        <p:pic>
          <p:nvPicPr>
            <p:cNvPr id="29" name="תמונה 28">
              <a:extLst>
                <a:ext uri="{FF2B5EF4-FFF2-40B4-BE49-F238E27FC236}">
                  <a16:creationId xmlns:a16="http://schemas.microsoft.com/office/drawing/2014/main" id="{EBC1359E-7875-6D5A-31F7-BAD00A286007}"/>
                </a:ext>
              </a:extLst>
            </p:cNvPr>
            <p:cNvPicPr>
              <a:picLocks noChangeAspect="1"/>
            </p:cNvPicPr>
            <p:nvPr/>
          </p:nvPicPr>
          <p:blipFill>
            <a:blip r:embed="rId22"/>
            <a:stretch>
              <a:fillRect/>
            </a:stretch>
          </p:blipFill>
          <p:spPr>
            <a:xfrm>
              <a:off x="9826098" y="8350036"/>
              <a:ext cx="5337702" cy="733732"/>
            </a:xfrm>
            <a:prstGeom prst="rect">
              <a:avLst/>
            </a:prstGeom>
          </p:spPr>
        </p:pic>
        <p:pic>
          <p:nvPicPr>
            <p:cNvPr id="31" name="תמונה 30">
              <a:extLst>
                <a:ext uri="{FF2B5EF4-FFF2-40B4-BE49-F238E27FC236}">
                  <a16:creationId xmlns:a16="http://schemas.microsoft.com/office/drawing/2014/main" id="{057150D0-999B-B68B-0292-AE1E6FC255BA}"/>
                </a:ext>
              </a:extLst>
            </p:cNvPr>
            <p:cNvPicPr>
              <a:picLocks noChangeAspect="1"/>
            </p:cNvPicPr>
            <p:nvPr/>
          </p:nvPicPr>
          <p:blipFill>
            <a:blip r:embed="rId23"/>
            <a:stretch>
              <a:fillRect/>
            </a:stretch>
          </p:blipFill>
          <p:spPr>
            <a:xfrm>
              <a:off x="4579299" y="7261705"/>
              <a:ext cx="5354627" cy="1081701"/>
            </a:xfrm>
            <a:prstGeom prst="rect">
              <a:avLst/>
            </a:prstGeom>
          </p:spPr>
        </p:pic>
        <p:pic>
          <p:nvPicPr>
            <p:cNvPr id="33" name="גרפיקה 32" descr="תג 1 עם מילוי מלא">
              <a:extLst>
                <a:ext uri="{FF2B5EF4-FFF2-40B4-BE49-F238E27FC236}">
                  <a16:creationId xmlns:a16="http://schemas.microsoft.com/office/drawing/2014/main" id="{ADE870FF-00FD-69F1-35B9-2DB1C2A2A87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861027" y="2572421"/>
              <a:ext cx="914400" cy="914400"/>
            </a:xfrm>
            <a:prstGeom prst="rect">
              <a:avLst/>
            </a:prstGeom>
          </p:spPr>
        </p:pic>
        <p:pic>
          <p:nvPicPr>
            <p:cNvPr id="34" name="גרפיקה 33" descr="תג 4 עם מילוי מלא">
              <a:extLst>
                <a:ext uri="{FF2B5EF4-FFF2-40B4-BE49-F238E27FC236}">
                  <a16:creationId xmlns:a16="http://schemas.microsoft.com/office/drawing/2014/main" id="{86746D11-09F8-4C5B-8F0C-16A6EC5AE92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806458" y="8614075"/>
              <a:ext cx="914400" cy="914400"/>
            </a:xfrm>
            <a:prstGeom prst="rect">
              <a:avLst/>
            </a:prstGeom>
          </p:spPr>
        </p:pic>
        <p:pic>
          <p:nvPicPr>
            <p:cNvPr id="37" name="גרפיקה 36" descr="תג 3 עם מילוי מלא">
              <a:extLst>
                <a:ext uri="{FF2B5EF4-FFF2-40B4-BE49-F238E27FC236}">
                  <a16:creationId xmlns:a16="http://schemas.microsoft.com/office/drawing/2014/main" id="{427743BF-A14A-5BE7-46E9-5A9AF00419A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861027" y="6958162"/>
              <a:ext cx="914400" cy="914400"/>
            </a:xfrm>
            <a:prstGeom prst="rect">
              <a:avLst/>
            </a:prstGeom>
          </p:spPr>
        </p:pic>
        <p:pic>
          <p:nvPicPr>
            <p:cNvPr id="38" name="גרפיקה 37" descr="תג עם מילוי מלא">
              <a:extLst>
                <a:ext uri="{FF2B5EF4-FFF2-40B4-BE49-F238E27FC236}">
                  <a16:creationId xmlns:a16="http://schemas.microsoft.com/office/drawing/2014/main" id="{97E3E9F8-795F-A80C-2D74-1FA451D917F3}"/>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806458" y="3303755"/>
              <a:ext cx="914400" cy="914400"/>
            </a:xfrm>
            <a:prstGeom prst="rect">
              <a:avLst/>
            </a:prstGeom>
          </p:spPr>
        </p:pic>
      </p:grpSp>
      <p:sp>
        <p:nvSpPr>
          <p:cNvPr id="40" name="מלבן 39">
            <a:extLst>
              <a:ext uri="{FF2B5EF4-FFF2-40B4-BE49-F238E27FC236}">
                <a16:creationId xmlns:a16="http://schemas.microsoft.com/office/drawing/2014/main" id="{7A4C7267-5C8C-2B19-E40A-63E1F86F6DBA}"/>
              </a:ext>
            </a:extLst>
          </p:cNvPr>
          <p:cNvSpPr/>
          <p:nvPr/>
        </p:nvSpPr>
        <p:spPr>
          <a:xfrm>
            <a:off x="9296400" y="1937468"/>
            <a:ext cx="7620000" cy="838200"/>
          </a:xfrm>
          <a:prstGeom prst="rect">
            <a:avLst/>
          </a:prstGeom>
          <a:solidFill>
            <a:srgbClr val="DEAA87">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30" name="קבוצה 29">
            <a:extLst>
              <a:ext uri="{FF2B5EF4-FFF2-40B4-BE49-F238E27FC236}">
                <a16:creationId xmlns:a16="http://schemas.microsoft.com/office/drawing/2014/main" id="{16504594-C8F5-CEF0-4D48-B2D65B95C586}"/>
              </a:ext>
            </a:extLst>
          </p:cNvPr>
          <p:cNvGrpSpPr/>
          <p:nvPr/>
        </p:nvGrpSpPr>
        <p:grpSpPr>
          <a:xfrm>
            <a:off x="9296400" y="2772258"/>
            <a:ext cx="7680036" cy="925019"/>
            <a:chOff x="9296400" y="2772258"/>
            <a:chExt cx="7680036" cy="925019"/>
          </a:xfrm>
          <a:solidFill>
            <a:srgbClr val="000000">
              <a:alpha val="0"/>
            </a:srgbClr>
          </a:solidFill>
        </p:grpSpPr>
        <p:sp>
          <p:nvSpPr>
            <p:cNvPr id="41" name="מלבן 40">
              <a:extLst>
                <a:ext uri="{FF2B5EF4-FFF2-40B4-BE49-F238E27FC236}">
                  <a16:creationId xmlns:a16="http://schemas.microsoft.com/office/drawing/2014/main" id="{339970B6-95A3-4333-86AF-7BCB00CEB75E}"/>
                </a:ext>
              </a:extLst>
            </p:cNvPr>
            <p:cNvSpPr/>
            <p:nvPr/>
          </p:nvSpPr>
          <p:spPr>
            <a:xfrm>
              <a:off x="9296400" y="2772258"/>
              <a:ext cx="7680036" cy="53306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מלבן 41">
              <a:extLst>
                <a:ext uri="{FF2B5EF4-FFF2-40B4-BE49-F238E27FC236}">
                  <a16:creationId xmlns:a16="http://schemas.microsoft.com/office/drawing/2014/main" id="{88EF0EC9-6394-229F-440D-F12C15F1CCB7}"/>
                </a:ext>
              </a:extLst>
            </p:cNvPr>
            <p:cNvSpPr/>
            <p:nvPr/>
          </p:nvSpPr>
          <p:spPr>
            <a:xfrm>
              <a:off x="10591799" y="3305324"/>
              <a:ext cx="6355747" cy="39195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47" name="קבוצה 46">
            <a:extLst>
              <a:ext uri="{FF2B5EF4-FFF2-40B4-BE49-F238E27FC236}">
                <a16:creationId xmlns:a16="http://schemas.microsoft.com/office/drawing/2014/main" id="{3974AED4-08E6-E317-EE1E-170F3CE45D83}"/>
              </a:ext>
            </a:extLst>
          </p:cNvPr>
          <p:cNvGrpSpPr/>
          <p:nvPr/>
        </p:nvGrpSpPr>
        <p:grpSpPr>
          <a:xfrm>
            <a:off x="9312564" y="3295866"/>
            <a:ext cx="7634982" cy="2073540"/>
            <a:chOff x="9312564" y="3295866"/>
            <a:chExt cx="7634982" cy="2073540"/>
          </a:xfrm>
          <a:solidFill>
            <a:srgbClr val="000000">
              <a:alpha val="0"/>
            </a:srgbClr>
          </a:solidFill>
        </p:grpSpPr>
        <p:sp>
          <p:nvSpPr>
            <p:cNvPr id="43" name="מלבן 42">
              <a:extLst>
                <a:ext uri="{FF2B5EF4-FFF2-40B4-BE49-F238E27FC236}">
                  <a16:creationId xmlns:a16="http://schemas.microsoft.com/office/drawing/2014/main" id="{FF3B37F5-35FA-A0AE-6EDC-149662F9964A}"/>
                </a:ext>
              </a:extLst>
            </p:cNvPr>
            <p:cNvSpPr/>
            <p:nvPr/>
          </p:nvSpPr>
          <p:spPr>
            <a:xfrm>
              <a:off x="9312564" y="3295866"/>
              <a:ext cx="1279235" cy="40141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4" name="מלבן 43">
              <a:extLst>
                <a:ext uri="{FF2B5EF4-FFF2-40B4-BE49-F238E27FC236}">
                  <a16:creationId xmlns:a16="http://schemas.microsoft.com/office/drawing/2014/main" id="{AB71E8AC-52B3-3D58-4690-B2E2176D9C9A}"/>
                </a:ext>
              </a:extLst>
            </p:cNvPr>
            <p:cNvSpPr/>
            <p:nvPr/>
          </p:nvSpPr>
          <p:spPr>
            <a:xfrm>
              <a:off x="9312564" y="3698224"/>
              <a:ext cx="7634982" cy="122404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מלבן 44">
              <a:extLst>
                <a:ext uri="{FF2B5EF4-FFF2-40B4-BE49-F238E27FC236}">
                  <a16:creationId xmlns:a16="http://schemas.microsoft.com/office/drawing/2014/main" id="{799BA3BD-FC8C-38B1-4FD3-24B3C3F9D194}"/>
                </a:ext>
              </a:extLst>
            </p:cNvPr>
            <p:cNvSpPr/>
            <p:nvPr/>
          </p:nvSpPr>
          <p:spPr>
            <a:xfrm>
              <a:off x="14584276" y="4922270"/>
              <a:ext cx="2363270" cy="44713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46" name="מלבן 45">
            <a:extLst>
              <a:ext uri="{FF2B5EF4-FFF2-40B4-BE49-F238E27FC236}">
                <a16:creationId xmlns:a16="http://schemas.microsoft.com/office/drawing/2014/main" id="{0CB0C975-0F6A-AEFF-5707-7C3295AD2861}"/>
              </a:ext>
            </a:extLst>
          </p:cNvPr>
          <p:cNvSpPr/>
          <p:nvPr/>
        </p:nvSpPr>
        <p:spPr>
          <a:xfrm>
            <a:off x="12688086" y="7036655"/>
            <a:ext cx="3678083" cy="474459"/>
          </a:xfrm>
          <a:prstGeom prst="rect">
            <a:avLst/>
          </a:prstGeom>
          <a:solidFill>
            <a:srgbClr val="A3D5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מלבן 27">
            <a:extLst>
              <a:ext uri="{FF2B5EF4-FFF2-40B4-BE49-F238E27FC236}">
                <a16:creationId xmlns:a16="http://schemas.microsoft.com/office/drawing/2014/main" id="{D9AE38A5-821B-DEA9-5784-51564AA69FEC}"/>
              </a:ext>
            </a:extLst>
          </p:cNvPr>
          <p:cNvSpPr/>
          <p:nvPr/>
        </p:nvSpPr>
        <p:spPr>
          <a:xfrm>
            <a:off x="9309005" y="1941935"/>
            <a:ext cx="7620000" cy="838200"/>
          </a:xfrm>
          <a:prstGeom prst="rect">
            <a:avLst/>
          </a:prstGeom>
          <a:solidFill>
            <a:srgbClr val="DEAA87">
              <a:alpha val="4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32" name="קבוצה 31">
            <a:extLst>
              <a:ext uri="{FF2B5EF4-FFF2-40B4-BE49-F238E27FC236}">
                <a16:creationId xmlns:a16="http://schemas.microsoft.com/office/drawing/2014/main" id="{73B217EE-ADA7-2C25-EECE-C1011427DA78}"/>
              </a:ext>
            </a:extLst>
          </p:cNvPr>
          <p:cNvGrpSpPr/>
          <p:nvPr/>
        </p:nvGrpSpPr>
        <p:grpSpPr>
          <a:xfrm>
            <a:off x="9268462" y="2781300"/>
            <a:ext cx="7680036" cy="925019"/>
            <a:chOff x="9296400" y="2772258"/>
            <a:chExt cx="7680036" cy="925019"/>
          </a:xfrm>
        </p:grpSpPr>
        <p:sp>
          <p:nvSpPr>
            <p:cNvPr id="35" name="מלבן 34">
              <a:extLst>
                <a:ext uri="{FF2B5EF4-FFF2-40B4-BE49-F238E27FC236}">
                  <a16:creationId xmlns:a16="http://schemas.microsoft.com/office/drawing/2014/main" id="{B561C8AB-B557-9954-99AA-D1A839FC6E67}"/>
                </a:ext>
              </a:extLst>
            </p:cNvPr>
            <p:cNvSpPr/>
            <p:nvPr/>
          </p:nvSpPr>
          <p:spPr>
            <a:xfrm>
              <a:off x="9296400" y="2772258"/>
              <a:ext cx="7680036" cy="533066"/>
            </a:xfrm>
            <a:prstGeom prst="rect">
              <a:avLst/>
            </a:prstGeom>
            <a:solidFill>
              <a:srgbClr val="FFD181">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6" name="מלבן 35">
              <a:extLst>
                <a:ext uri="{FF2B5EF4-FFF2-40B4-BE49-F238E27FC236}">
                  <a16:creationId xmlns:a16="http://schemas.microsoft.com/office/drawing/2014/main" id="{874728AC-58CE-C274-23BA-C353743BDB50}"/>
                </a:ext>
              </a:extLst>
            </p:cNvPr>
            <p:cNvSpPr/>
            <p:nvPr/>
          </p:nvSpPr>
          <p:spPr>
            <a:xfrm>
              <a:off x="10591799" y="3305324"/>
              <a:ext cx="6355747" cy="391953"/>
            </a:xfrm>
            <a:prstGeom prst="rect">
              <a:avLst/>
            </a:prstGeom>
            <a:solidFill>
              <a:srgbClr val="FFD181">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48" name="קבוצה 47">
            <a:extLst>
              <a:ext uri="{FF2B5EF4-FFF2-40B4-BE49-F238E27FC236}">
                <a16:creationId xmlns:a16="http://schemas.microsoft.com/office/drawing/2014/main" id="{C0E9CA8A-FF62-645A-B883-79E110CC9227}"/>
              </a:ext>
            </a:extLst>
          </p:cNvPr>
          <p:cNvGrpSpPr/>
          <p:nvPr/>
        </p:nvGrpSpPr>
        <p:grpSpPr>
          <a:xfrm>
            <a:off x="9296400" y="3298560"/>
            <a:ext cx="7634982" cy="2073540"/>
            <a:chOff x="9312564" y="3295866"/>
            <a:chExt cx="7634982" cy="2073540"/>
          </a:xfrm>
        </p:grpSpPr>
        <p:sp>
          <p:nvSpPr>
            <p:cNvPr id="49" name="מלבן 48">
              <a:extLst>
                <a:ext uri="{FF2B5EF4-FFF2-40B4-BE49-F238E27FC236}">
                  <a16:creationId xmlns:a16="http://schemas.microsoft.com/office/drawing/2014/main" id="{A230E160-A9CA-90DA-2BAA-5EA4857834A0}"/>
                </a:ext>
              </a:extLst>
            </p:cNvPr>
            <p:cNvSpPr/>
            <p:nvPr/>
          </p:nvSpPr>
          <p:spPr>
            <a:xfrm>
              <a:off x="9312564" y="3295866"/>
              <a:ext cx="1279235" cy="401411"/>
            </a:xfrm>
            <a:prstGeom prst="rect">
              <a:avLst/>
            </a:prstGeom>
            <a:solidFill>
              <a:srgbClr val="DB6B9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מלבן 49">
              <a:extLst>
                <a:ext uri="{FF2B5EF4-FFF2-40B4-BE49-F238E27FC236}">
                  <a16:creationId xmlns:a16="http://schemas.microsoft.com/office/drawing/2014/main" id="{7BB2A2FB-3EA0-1818-1592-5C90DCF6CF23}"/>
                </a:ext>
              </a:extLst>
            </p:cNvPr>
            <p:cNvSpPr/>
            <p:nvPr/>
          </p:nvSpPr>
          <p:spPr>
            <a:xfrm>
              <a:off x="9312564" y="3698224"/>
              <a:ext cx="7634982" cy="1224046"/>
            </a:xfrm>
            <a:prstGeom prst="rect">
              <a:avLst/>
            </a:prstGeom>
            <a:solidFill>
              <a:srgbClr val="DB6B9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 name="מלבן 50">
              <a:extLst>
                <a:ext uri="{FF2B5EF4-FFF2-40B4-BE49-F238E27FC236}">
                  <a16:creationId xmlns:a16="http://schemas.microsoft.com/office/drawing/2014/main" id="{7D2432F2-AC2C-10B3-A1BF-B5BDEA096A15}"/>
                </a:ext>
              </a:extLst>
            </p:cNvPr>
            <p:cNvSpPr/>
            <p:nvPr/>
          </p:nvSpPr>
          <p:spPr>
            <a:xfrm>
              <a:off x="14584276" y="4922270"/>
              <a:ext cx="2363270" cy="447136"/>
            </a:xfrm>
            <a:prstGeom prst="rect">
              <a:avLst/>
            </a:prstGeom>
            <a:solidFill>
              <a:srgbClr val="DB6B9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52" name="מלבן 51">
            <a:extLst>
              <a:ext uri="{FF2B5EF4-FFF2-40B4-BE49-F238E27FC236}">
                <a16:creationId xmlns:a16="http://schemas.microsoft.com/office/drawing/2014/main" id="{7D5A4D4D-B8AE-3306-2723-654E9D6640E9}"/>
              </a:ext>
            </a:extLst>
          </p:cNvPr>
          <p:cNvSpPr/>
          <p:nvPr/>
        </p:nvSpPr>
        <p:spPr>
          <a:xfrm>
            <a:off x="12593155" y="7039133"/>
            <a:ext cx="3678083" cy="474459"/>
          </a:xfrm>
          <a:prstGeom prst="rect">
            <a:avLst/>
          </a:prstGeom>
          <a:solidFill>
            <a:srgbClr val="A3D5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גרפיקה 6" descr="תג 1 עם מילוי מלא">
            <a:extLst>
              <a:ext uri="{FF2B5EF4-FFF2-40B4-BE49-F238E27FC236}">
                <a16:creationId xmlns:a16="http://schemas.microsoft.com/office/drawing/2014/main" id="{FC902C66-F85E-3BAD-A943-99A7F856ABBF}"/>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755717" y="1800085"/>
            <a:ext cx="720300" cy="720300"/>
          </a:xfrm>
          <a:prstGeom prst="rect">
            <a:avLst/>
          </a:prstGeom>
        </p:spPr>
      </p:pic>
      <p:pic>
        <p:nvPicPr>
          <p:cNvPr id="8" name="גרפיקה 7" descr="תג עם מילוי מלא">
            <a:extLst>
              <a:ext uri="{FF2B5EF4-FFF2-40B4-BE49-F238E27FC236}">
                <a16:creationId xmlns:a16="http://schemas.microsoft.com/office/drawing/2014/main" id="{F00A1C03-03AF-94ED-A388-BE41CE7ADACA}"/>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6823637" y="2808592"/>
            <a:ext cx="720300" cy="720300"/>
          </a:xfrm>
          <a:prstGeom prst="rect">
            <a:avLst/>
          </a:prstGeom>
        </p:spPr>
      </p:pic>
      <p:pic>
        <p:nvPicPr>
          <p:cNvPr id="10" name="גרפיקה 9" descr="תג 3 עם מילוי מלא">
            <a:extLst>
              <a:ext uri="{FF2B5EF4-FFF2-40B4-BE49-F238E27FC236}">
                <a16:creationId xmlns:a16="http://schemas.microsoft.com/office/drawing/2014/main" id="{D3283B05-A411-67E4-B7CC-DB127CFB932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6823637" y="3706735"/>
            <a:ext cx="720300" cy="720300"/>
          </a:xfrm>
          <a:prstGeom prst="rect">
            <a:avLst/>
          </a:prstGeom>
        </p:spPr>
      </p:pic>
      <p:pic>
        <p:nvPicPr>
          <p:cNvPr id="25" name="גרפיקה 24" descr="תג 4 עם מילוי מלא">
            <a:extLst>
              <a:ext uri="{FF2B5EF4-FFF2-40B4-BE49-F238E27FC236}">
                <a16:creationId xmlns:a16="http://schemas.microsoft.com/office/drawing/2014/main" id="{030E368D-2481-D41F-5B1D-A978F617E63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3563600" y="6474968"/>
            <a:ext cx="720300" cy="720300"/>
          </a:xfrm>
          <a:prstGeom prst="rect">
            <a:avLst/>
          </a:prstGeom>
        </p:spPr>
      </p:pic>
    </p:spTree>
    <p:extLst>
      <p:ext uri="{BB962C8B-B14F-4D97-AF65-F5344CB8AC3E}">
        <p14:creationId xmlns:p14="http://schemas.microsoft.com/office/powerpoint/2010/main" val="3740520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1000"/>
                                        <p:tgtEl>
                                          <p:spTgt spid="28"/>
                                        </p:tgtEl>
                                      </p:cBhvr>
                                    </p:animEffect>
                                  </p:childTnLst>
                                </p:cTn>
                              </p:par>
                            </p:childTnLst>
                          </p:cTn>
                        </p:par>
                        <p:par>
                          <p:cTn id="8" fill="hold">
                            <p:stCondLst>
                              <p:cond delay="1000"/>
                            </p:stCondLst>
                            <p:childTnLst>
                              <p:par>
                                <p:cTn id="9" presetID="3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40"/>
                  </p:tgtEl>
                </p:cond>
              </p:nextCondLst>
            </p:seq>
            <p:seq concurrent="1" nextAc="seek">
              <p:cTn id="15" restart="whenNotActive" fill="hold" evtFilter="cancelBubble" nodeType="interactiveSeq">
                <p:stCondLst>
                  <p:cond evt="onClick" delay="0">
                    <p:tgtEl>
                      <p:spTgt spid="30"/>
                    </p:tgtEl>
                  </p:cond>
                </p:stCondLst>
                <p:endSync evt="end" delay="0">
                  <p:rtn val="all"/>
                </p:endSync>
                <p:childTnLst>
                  <p:par>
                    <p:cTn id="16" fill="hold">
                      <p:stCondLst>
                        <p:cond delay="0"/>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right)">
                                      <p:cBhvr>
                                        <p:cTn id="20" dur="1000"/>
                                        <p:tgtEl>
                                          <p:spTgt spid="32"/>
                                        </p:tgtEl>
                                      </p:cBhvr>
                                    </p:animEffect>
                                  </p:childTnLst>
                                </p:cTn>
                              </p:par>
                            </p:childTnLst>
                          </p:cTn>
                        </p:par>
                        <p:par>
                          <p:cTn id="21" fill="hold">
                            <p:stCondLst>
                              <p:cond delay="1000"/>
                            </p:stCondLst>
                            <p:childTnLst>
                              <p:par>
                                <p:cTn id="22" presetID="37"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30"/>
                  </p:tgtEl>
                </p:cond>
              </p:nextCondLst>
            </p:seq>
            <p:seq concurrent="1" nextAc="seek">
              <p:cTn id="28" restart="whenNotActive" fill="hold" evtFilter="cancelBubble" nodeType="interactiveSeq">
                <p:stCondLst>
                  <p:cond evt="onClick" delay="0">
                    <p:tgtEl>
                      <p:spTgt spid="47"/>
                    </p:tgtEl>
                  </p:cond>
                </p:stCondLst>
                <p:endSync evt="end" delay="0">
                  <p:rtn val="all"/>
                </p:endSync>
                <p:childTnLst>
                  <p:par>
                    <p:cTn id="29" fill="hold">
                      <p:stCondLst>
                        <p:cond delay="0"/>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right)">
                                      <p:cBhvr>
                                        <p:cTn id="33" dur="1000"/>
                                        <p:tgtEl>
                                          <p:spTgt spid="48"/>
                                        </p:tgtEl>
                                      </p:cBhvr>
                                    </p:animEffect>
                                  </p:childTnLst>
                                </p:cTn>
                              </p:par>
                            </p:childTnLst>
                          </p:cTn>
                        </p:par>
                        <p:par>
                          <p:cTn id="34" fill="hold">
                            <p:stCondLst>
                              <p:cond delay="1000"/>
                            </p:stCondLst>
                            <p:childTnLst>
                              <p:par>
                                <p:cTn id="35" presetID="37"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900" decel="100000" fill="hold"/>
                                        <p:tgtEl>
                                          <p:spTgt spid="1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47"/>
                  </p:tgtEl>
                </p:cond>
              </p:nextCondLst>
            </p:seq>
            <p:seq concurrent="1" nextAc="seek">
              <p:cTn id="41" restart="whenNotActive" fill="hold" evtFilter="cancelBubble" nodeType="interactiveSeq">
                <p:stCondLst>
                  <p:cond evt="onClick" delay="0">
                    <p:tgtEl>
                      <p:spTgt spid="46"/>
                    </p:tgtEl>
                  </p:cond>
                </p:stCondLst>
                <p:endSync evt="end" delay="0">
                  <p:rtn val="all"/>
                </p:endSync>
                <p:childTnLst>
                  <p:par>
                    <p:cTn id="42" fill="hold">
                      <p:stCondLst>
                        <p:cond delay="0"/>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ipe(right)">
                                      <p:cBhvr>
                                        <p:cTn id="46" dur="1000"/>
                                        <p:tgtEl>
                                          <p:spTgt spid="52"/>
                                        </p:tgtEl>
                                      </p:cBhvr>
                                    </p:animEffect>
                                  </p:childTnLst>
                                </p:cTn>
                              </p:par>
                            </p:childTnLst>
                          </p:cTn>
                        </p:par>
                        <p:par>
                          <p:cTn id="47" fill="hold">
                            <p:stCondLst>
                              <p:cond delay="1000"/>
                            </p:stCondLst>
                            <p:childTnLst>
                              <p:par>
                                <p:cTn id="48" presetID="37" presetClass="entr" presetSubtype="0"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900" decel="100000" fill="hold"/>
                                        <p:tgtEl>
                                          <p:spTgt spid="25"/>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46"/>
                  </p:tgtEl>
                </p:cond>
              </p:nextCondLst>
            </p:seq>
          </p:childTnLst>
        </p:cTn>
      </p:par>
    </p:tnLst>
    <p:bldLst>
      <p:bldP spid="28" grpId="0" animBg="1"/>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7DF81-C186-CB8B-DCC7-925498C40A63}"/>
            </a:ext>
          </a:extLst>
        </p:cNvPr>
        <p:cNvGrpSpPr/>
        <p:nvPr/>
      </p:nvGrpSpPr>
      <p:grpSpPr>
        <a:xfrm>
          <a:off x="0" y="0"/>
          <a:ext cx="0" cy="0"/>
          <a:chOff x="0" y="0"/>
          <a:chExt cx="0" cy="0"/>
        </a:xfrm>
      </p:grpSpPr>
      <p:pic>
        <p:nvPicPr>
          <p:cNvPr id="1026" name="Picture 2" descr="פיקיוויקי – מאגר תמונות שיתופי לשימוש חופשי – נוף מדברי">
            <a:extLst>
              <a:ext uri="{FF2B5EF4-FFF2-40B4-BE49-F238E27FC236}">
                <a16:creationId xmlns:a16="http://schemas.microsoft.com/office/drawing/2014/main" id="{97D54D76-D00F-325B-C00F-A6185BD552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4851"/>
          <a:stretch>
            <a:fillRect/>
          </a:stretch>
        </p:blipFill>
        <p:spPr bwMode="auto">
          <a:xfrm>
            <a:off x="-1" y="0"/>
            <a:ext cx="2767639" cy="10276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F12DD34-A275-30D3-AC0C-C6D73B06A0C9}"/>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19" name="תמונה 18">
            <a:extLst>
              <a:ext uri="{FF2B5EF4-FFF2-40B4-BE49-F238E27FC236}">
                <a16:creationId xmlns:a16="http://schemas.microsoft.com/office/drawing/2014/main" id="{75E2D5CD-13DF-6F15-AF9F-B58B40D3F325}"/>
              </a:ext>
            </a:extLst>
          </p:cNvPr>
          <p:cNvPicPr>
            <a:picLocks noChangeAspect="1"/>
          </p:cNvPicPr>
          <p:nvPr/>
        </p:nvPicPr>
        <p:blipFill>
          <a:blip r:embed="rId4">
            <a:duotone>
              <a:schemeClr val="accent4">
                <a:shade val="45000"/>
                <a:satMod val="135000"/>
              </a:schemeClr>
              <a:prstClr val="white"/>
            </a:duotone>
          </a:blip>
          <a:stretch>
            <a:fillRect/>
          </a:stretch>
        </p:blipFill>
        <p:spPr>
          <a:xfrm flipH="1">
            <a:off x="3411390" y="473229"/>
            <a:ext cx="15461502" cy="5001980"/>
          </a:xfrm>
          <a:prstGeom prst="rect">
            <a:avLst/>
          </a:prstGeom>
        </p:spPr>
      </p:pic>
      <p:sp>
        <p:nvSpPr>
          <p:cNvPr id="17" name="תיבת טקסט 16">
            <a:extLst>
              <a:ext uri="{FF2B5EF4-FFF2-40B4-BE49-F238E27FC236}">
                <a16:creationId xmlns:a16="http://schemas.microsoft.com/office/drawing/2014/main" id="{3D0EF89D-7F33-2CEC-C3E1-B1DB4F413A62}"/>
              </a:ext>
            </a:extLst>
          </p:cNvPr>
          <p:cNvSpPr txBox="1"/>
          <p:nvPr/>
        </p:nvSpPr>
        <p:spPr>
          <a:xfrm>
            <a:off x="4876800" y="1096497"/>
            <a:ext cx="11032135" cy="3416320"/>
          </a:xfrm>
          <a:prstGeom prst="rect">
            <a:avLst/>
          </a:prstGeom>
          <a:noFill/>
        </p:spPr>
        <p:txBody>
          <a:bodyPr wrap="square">
            <a:spAutoFit/>
          </a:bodyPr>
          <a:lstStyle/>
          <a:p>
            <a:pPr algn="ctr" rtl="1"/>
            <a:r>
              <a:rPr lang="he-IL" sz="3600" dirty="0">
                <a:latin typeface="Varela Round" panose="00000500000000000000" pitchFamily="2" charset="-79"/>
                <a:cs typeface="Varela Round" panose="00000500000000000000" pitchFamily="2" charset="-79"/>
              </a:rPr>
              <a:t>במהלך המצגת, כאשר תלמדו על ברכת המזון ותבצעו את המשימות, נמצא ביחד עם מוטי ויוסף חלקים נוספים של החרס, עד שנצליח לפענח את הכתב כולו.</a:t>
            </a:r>
          </a:p>
          <a:p>
            <a:pPr algn="ctr" rtl="1"/>
            <a:endParaRPr lang="en-US" sz="3600" dirty="0">
              <a:latin typeface="Varela Round" panose="00000500000000000000" pitchFamily="2" charset="-79"/>
              <a:cs typeface="Varela Round" panose="00000500000000000000" pitchFamily="2" charset="-79"/>
            </a:endParaRPr>
          </a:p>
          <a:p>
            <a:pPr algn="ctr" rtl="1"/>
            <a:r>
              <a:rPr lang="he-IL" sz="3600" dirty="0" err="1">
                <a:latin typeface="Varela Round" panose="00000500000000000000" pitchFamily="2" charset="-79"/>
                <a:cs typeface="Varela Round" panose="00000500000000000000" pitchFamily="2" charset="-79"/>
              </a:rPr>
              <a:t>ובנתיים</a:t>
            </a:r>
            <a:r>
              <a:rPr lang="he-IL" sz="3600" dirty="0">
                <a:latin typeface="Varela Round" panose="00000500000000000000" pitchFamily="2" charset="-79"/>
                <a:cs typeface="Varela Round" panose="00000500000000000000" pitchFamily="2" charset="-79"/>
              </a:rPr>
              <a:t>, מה אתם חושבים? האם צריך לברך ברכת המזון רק כאשר מרגישים שבעים?</a:t>
            </a:r>
            <a:endParaRPr lang="en-US" sz="3600" dirty="0">
              <a:latin typeface="Varela Round" panose="00000500000000000000" pitchFamily="2" charset="-79"/>
              <a:cs typeface="Varela Round" panose="00000500000000000000" pitchFamily="2" charset="-79"/>
            </a:endParaRPr>
          </a:p>
        </p:txBody>
      </p:sp>
      <p:pic>
        <p:nvPicPr>
          <p:cNvPr id="35" name="תמונה 34">
            <a:extLst>
              <a:ext uri="{FF2B5EF4-FFF2-40B4-BE49-F238E27FC236}">
                <a16:creationId xmlns:a16="http://schemas.microsoft.com/office/drawing/2014/main" id="{2E78AA96-EA83-8004-FACD-D81A0BCC1785}"/>
              </a:ext>
            </a:extLst>
          </p:cNvPr>
          <p:cNvPicPr>
            <a:picLocks noChangeAspect="1"/>
          </p:cNvPicPr>
          <p:nvPr/>
        </p:nvPicPr>
        <p:blipFill>
          <a:blip r:embed="rId5"/>
          <a:srcRect l="58974" t="43523"/>
          <a:stretch>
            <a:fillRect/>
          </a:stretch>
        </p:blipFill>
        <p:spPr>
          <a:xfrm rot="14705415">
            <a:off x="12718507" y="1805341"/>
            <a:ext cx="5521878" cy="4275571"/>
          </a:xfrm>
          <a:prstGeom prst="rect">
            <a:avLst/>
          </a:prstGeom>
          <a:effectLst>
            <a:glow rad="584200">
              <a:srgbClr val="FFFFFF">
                <a:alpha val="80000"/>
              </a:srgbClr>
            </a:glow>
          </a:effectLst>
        </p:spPr>
      </p:pic>
      <p:sp>
        <p:nvSpPr>
          <p:cNvPr id="36" name="AutoShape 2" descr="‫🗯 בועת דיבור כועס מימין הורדת תמונות אימוג'י: תמונה גדולה ב-HD, תמונת  אנימציה וגרפיקה וקטורית | Emojiall‬‎">
            <a:extLst>
              <a:ext uri="{FF2B5EF4-FFF2-40B4-BE49-F238E27FC236}">
                <a16:creationId xmlns:a16="http://schemas.microsoft.com/office/drawing/2014/main" id="{92DDDD39-3CCA-545F-058E-E7BADA353304}"/>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 name="Freeform 9">
            <a:extLst>
              <a:ext uri="{FF2B5EF4-FFF2-40B4-BE49-F238E27FC236}">
                <a16:creationId xmlns:a16="http://schemas.microsoft.com/office/drawing/2014/main" id="{4DBFF45A-53C9-BF4B-4AB3-CF8BAA2A8F76}"/>
              </a:ext>
            </a:extLst>
          </p:cNvPr>
          <p:cNvSpPr/>
          <p:nvPr/>
        </p:nvSpPr>
        <p:spPr>
          <a:xfrm rot="2700000">
            <a:off x="15871325" y="8695017"/>
            <a:ext cx="1264349" cy="1632108"/>
          </a:xfrm>
          <a:custGeom>
            <a:avLst/>
            <a:gdLst/>
            <a:ahLst/>
            <a:cxnLst/>
            <a:rect l="l" t="t" r="r" b="b"/>
            <a:pathLst>
              <a:path w="1264349" h="1632108">
                <a:moveTo>
                  <a:pt x="0" y="0"/>
                </a:moveTo>
                <a:lnTo>
                  <a:pt x="1264350" y="0"/>
                </a:lnTo>
                <a:lnTo>
                  <a:pt x="1264350" y="1632109"/>
                </a:lnTo>
                <a:lnTo>
                  <a:pt x="0" y="1632109"/>
                </a:lnTo>
                <a:lnTo>
                  <a:pt x="0" y="0"/>
                </a:lnTo>
                <a:close/>
              </a:path>
            </a:pathLst>
          </a:custGeom>
          <a:blipFill>
            <a:blip r:embed="rId6"/>
            <a:stretch>
              <a:fillRect/>
            </a:stretch>
          </a:blipFill>
        </p:spPr>
        <p:txBody>
          <a:bodyPr/>
          <a:lstStyle/>
          <a:p>
            <a:endParaRPr lang="he-IL"/>
          </a:p>
        </p:txBody>
      </p:sp>
      <p:sp>
        <p:nvSpPr>
          <p:cNvPr id="33" name="Freeform 8">
            <a:extLst>
              <a:ext uri="{FF2B5EF4-FFF2-40B4-BE49-F238E27FC236}">
                <a16:creationId xmlns:a16="http://schemas.microsoft.com/office/drawing/2014/main" id="{96B64418-61E6-4121-A568-762EE2E3BFF1}"/>
              </a:ext>
            </a:extLst>
          </p:cNvPr>
          <p:cNvSpPr/>
          <p:nvPr/>
        </p:nvSpPr>
        <p:spPr>
          <a:xfrm>
            <a:off x="-771474" y="6349202"/>
            <a:ext cx="4559670" cy="4608085"/>
          </a:xfrm>
          <a:custGeom>
            <a:avLst/>
            <a:gdLst/>
            <a:ahLst/>
            <a:cxnLst/>
            <a:rect l="l" t="t" r="r" b="b"/>
            <a:pathLst>
              <a:path w="2282455" h="2169614">
                <a:moveTo>
                  <a:pt x="0" y="0"/>
                </a:moveTo>
                <a:lnTo>
                  <a:pt x="2282455" y="0"/>
                </a:lnTo>
                <a:lnTo>
                  <a:pt x="2282455" y="2169614"/>
                </a:lnTo>
                <a:lnTo>
                  <a:pt x="0" y="2169614"/>
                </a:lnTo>
                <a:lnTo>
                  <a:pt x="0" y="0"/>
                </a:lnTo>
                <a:close/>
              </a:path>
            </a:pathLst>
          </a:custGeom>
          <a: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a:blipFill>
          <a:effectLst>
            <a:outerShdw blurRad="50800" dist="38100" dir="8100000" algn="tr" rotWithShape="0">
              <a:prstClr val="black">
                <a:alpha val="40000"/>
              </a:prstClr>
            </a:outerShdw>
          </a:effectLst>
        </p:spPr>
        <p:txBody>
          <a:bodyPr/>
          <a:lstStyle/>
          <a:p>
            <a:endParaRPr lang="he-IL"/>
          </a:p>
        </p:txBody>
      </p:sp>
      <p:sp>
        <p:nvSpPr>
          <p:cNvPr id="34" name="Freeform 11">
            <a:extLst>
              <a:ext uri="{FF2B5EF4-FFF2-40B4-BE49-F238E27FC236}">
                <a16:creationId xmlns:a16="http://schemas.microsoft.com/office/drawing/2014/main" id="{C63FCD35-EECD-21AF-0D57-7CEDA7111365}"/>
              </a:ext>
            </a:extLst>
          </p:cNvPr>
          <p:cNvSpPr/>
          <p:nvPr/>
        </p:nvSpPr>
        <p:spPr>
          <a:xfrm rot="-955920">
            <a:off x="3219909" y="8700068"/>
            <a:ext cx="2609800" cy="1325561"/>
          </a:xfrm>
          <a:custGeom>
            <a:avLst/>
            <a:gdLst/>
            <a:ahLst/>
            <a:cxnLst/>
            <a:rect l="l" t="t" r="r" b="b"/>
            <a:pathLst>
              <a:path w="2798084" h="1421194">
                <a:moveTo>
                  <a:pt x="0" y="0"/>
                </a:moveTo>
                <a:lnTo>
                  <a:pt x="2798084" y="0"/>
                </a:lnTo>
                <a:lnTo>
                  <a:pt x="2798084" y="1421194"/>
                </a:lnTo>
                <a:lnTo>
                  <a:pt x="0" y="1421194"/>
                </a:lnTo>
                <a:lnTo>
                  <a:pt x="0" y="0"/>
                </a:lnTo>
                <a:close/>
              </a:path>
            </a:pathLst>
          </a:custGeom>
          <a:blipFill>
            <a:blip r:embed="rId9"/>
            <a:stretch>
              <a:fillRect/>
            </a:stretch>
          </a:blipFill>
          <a:effectLst>
            <a:outerShdw blurRad="50800" dist="38100" dir="5400000" algn="t" rotWithShape="0">
              <a:prstClr val="black">
                <a:alpha val="40000"/>
              </a:prstClr>
            </a:outerShdw>
          </a:effectLst>
        </p:spPr>
        <p:txBody>
          <a:bodyPr/>
          <a:lstStyle/>
          <a:p>
            <a:endParaRPr lang="he-IL"/>
          </a:p>
        </p:txBody>
      </p:sp>
      <p:pic>
        <p:nvPicPr>
          <p:cNvPr id="37" name="גרפיקה 36">
            <a:extLst>
              <a:ext uri="{FF2B5EF4-FFF2-40B4-BE49-F238E27FC236}">
                <a16:creationId xmlns:a16="http://schemas.microsoft.com/office/drawing/2014/main" id="{16201527-3013-506C-F766-C61E1C0B30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9132" y="6991652"/>
            <a:ext cx="3856668" cy="3181048"/>
          </a:xfrm>
          <a:prstGeom prst="rect">
            <a:avLst/>
          </a:prstGeom>
          <a:effectLst>
            <a:outerShdw blurRad="50800" dist="38100" dir="5400000" algn="t" rotWithShape="0">
              <a:prstClr val="black">
                <a:alpha val="40000"/>
              </a:prstClr>
            </a:outerShdw>
          </a:effectLst>
        </p:spPr>
      </p:pic>
      <p:sp>
        <p:nvSpPr>
          <p:cNvPr id="38" name="TextBox 14">
            <a:extLst>
              <a:ext uri="{FF2B5EF4-FFF2-40B4-BE49-F238E27FC236}">
                <a16:creationId xmlns:a16="http://schemas.microsoft.com/office/drawing/2014/main" id="{6143D8B4-A808-F412-198B-DD6C96C8E06B}"/>
              </a:ext>
            </a:extLst>
          </p:cNvPr>
          <p:cNvSpPr txBox="1"/>
          <p:nvPr/>
        </p:nvSpPr>
        <p:spPr>
          <a:xfrm rot="20159949">
            <a:off x="1820078" y="8007387"/>
            <a:ext cx="1562280" cy="984885"/>
          </a:xfrm>
          <a:prstGeom prst="rect">
            <a:avLst/>
          </a:prstGeom>
        </p:spPr>
        <p:txBody>
          <a:bodyPr wrap="square" lIns="0" tIns="0" rIns="0" bIns="0" rtlCol="0" anchor="t">
            <a:spAutoFit/>
          </a:bodyPr>
          <a:lstStyle/>
          <a:p>
            <a:pPr algn="ctr"/>
            <a:r>
              <a:rPr lang="he-IL" sz="3200" dirty="0">
                <a:solidFill>
                  <a:schemeClr val="tx1">
                    <a:lumMod val="65000"/>
                    <a:lumOff val="35000"/>
                  </a:schemeClr>
                </a:solidFill>
                <a:latin typeface="Trashim CLM" panose="02000803000000000000" pitchFamily="2" charset="-79"/>
                <a:ea typeface="Hitchcut"/>
                <a:cs typeface="Trashim CLM" panose="02000803000000000000" pitchFamily="2" charset="-79"/>
                <a:sym typeface="Hitchcut"/>
              </a:rPr>
              <a:t>ברכות אחרונות</a:t>
            </a:r>
            <a:endParaRPr lang="en-US" sz="3200" dirty="0">
              <a:solidFill>
                <a:schemeClr val="tx1">
                  <a:lumMod val="65000"/>
                  <a:lumOff val="35000"/>
                </a:schemeClr>
              </a:solidFill>
              <a:latin typeface="Trashim CLM" panose="02000803000000000000" pitchFamily="2" charset="-79"/>
              <a:ea typeface="Hitchcut"/>
              <a:cs typeface="Trashim CLM" panose="02000803000000000000" pitchFamily="2" charset="-79"/>
              <a:sym typeface="Hitchcut"/>
            </a:endParaRPr>
          </a:p>
        </p:txBody>
      </p:sp>
      <p:pic>
        <p:nvPicPr>
          <p:cNvPr id="40" name="תמונה 39">
            <a:extLst>
              <a:ext uri="{FF2B5EF4-FFF2-40B4-BE49-F238E27FC236}">
                <a16:creationId xmlns:a16="http://schemas.microsoft.com/office/drawing/2014/main" id="{D047D013-ADCA-71D8-646C-21A27114FA6D}"/>
              </a:ext>
            </a:extLst>
          </p:cNvPr>
          <p:cNvPicPr>
            <a:picLocks noChangeAspect="1"/>
          </p:cNvPicPr>
          <p:nvPr/>
        </p:nvPicPr>
        <p:blipFill>
          <a:blip r:embed="rId12">
            <a:clrChange>
              <a:clrFrom>
                <a:srgbClr val="FFFFFF"/>
              </a:clrFrom>
              <a:clrTo>
                <a:srgbClr val="FFFFFF">
                  <a:alpha val="0"/>
                </a:srgbClr>
              </a:clrTo>
            </a:clrChange>
            <a:duotone>
              <a:prstClr val="black"/>
              <a:schemeClr val="accent2">
                <a:tint val="45000"/>
                <a:satMod val="400000"/>
              </a:schemeClr>
            </a:duotone>
          </a:blip>
          <a:stretch>
            <a:fillRect/>
          </a:stretch>
        </p:blipFill>
        <p:spPr>
          <a:xfrm>
            <a:off x="7162801" y="5486801"/>
            <a:ext cx="5613590" cy="4736467"/>
          </a:xfrm>
          <a:prstGeom prst="rect">
            <a:avLst/>
          </a:prstGeom>
        </p:spPr>
      </p:pic>
    </p:spTree>
    <p:extLst>
      <p:ext uri="{BB962C8B-B14F-4D97-AF65-F5344CB8AC3E}">
        <p14:creationId xmlns:p14="http://schemas.microsoft.com/office/powerpoint/2010/main" val="40044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644C3-DB01-E07B-2166-0868027ECB56}"/>
            </a:ext>
          </a:extLst>
        </p:cNvPr>
        <p:cNvGrpSpPr/>
        <p:nvPr/>
      </p:nvGrpSpPr>
      <p:grpSpPr>
        <a:xfrm>
          <a:off x="0" y="0"/>
          <a:ext cx="0" cy="0"/>
          <a:chOff x="0" y="0"/>
          <a:chExt cx="0" cy="0"/>
        </a:xfrm>
      </p:grpSpPr>
      <p:pic>
        <p:nvPicPr>
          <p:cNvPr id="3" name="תמונה 2">
            <a:extLst>
              <a:ext uri="{FF2B5EF4-FFF2-40B4-BE49-F238E27FC236}">
                <a16:creationId xmlns:a16="http://schemas.microsoft.com/office/drawing/2014/main" id="{783538E6-08F1-7740-289C-0FBDE4E002DB}"/>
              </a:ext>
            </a:extLst>
          </p:cNvPr>
          <p:cNvPicPr>
            <a:picLocks noChangeAspect="1"/>
          </p:cNvPicPr>
          <p:nvPr/>
        </p:nvPicPr>
        <p:blipFill>
          <a:blip r:embed="rId3"/>
          <a:stretch>
            <a:fillRect/>
          </a:stretch>
        </p:blipFill>
        <p:spPr>
          <a:xfrm>
            <a:off x="0" y="0"/>
            <a:ext cx="2895600" cy="10297273"/>
          </a:xfrm>
          <a:prstGeom prst="rect">
            <a:avLst/>
          </a:prstGeom>
        </p:spPr>
      </p:pic>
      <p:pic>
        <p:nvPicPr>
          <p:cNvPr id="2" name="תמונה 1">
            <a:extLst>
              <a:ext uri="{FF2B5EF4-FFF2-40B4-BE49-F238E27FC236}">
                <a16:creationId xmlns:a16="http://schemas.microsoft.com/office/drawing/2014/main" id="{C2EE3E23-CC28-1A6B-B637-FD649E87D9B7}"/>
              </a:ext>
            </a:extLst>
          </p:cNvPr>
          <p:cNvPicPr>
            <a:picLocks noChangeAspect="1"/>
          </p:cNvPicPr>
          <p:nvPr/>
        </p:nvPicPr>
        <p:blipFill>
          <a:blip r:embed="rId4">
            <a:duotone>
              <a:schemeClr val="accent5">
                <a:shade val="45000"/>
                <a:satMod val="135000"/>
              </a:schemeClr>
              <a:prstClr val="white"/>
            </a:duotone>
          </a:blip>
          <a:stretch>
            <a:fillRect/>
          </a:stretch>
        </p:blipFill>
        <p:spPr>
          <a:xfrm>
            <a:off x="3963414" y="495300"/>
            <a:ext cx="13408587" cy="9372601"/>
          </a:xfrm>
          <a:prstGeom prst="rect">
            <a:avLst/>
          </a:prstGeom>
        </p:spPr>
      </p:pic>
      <p:sp>
        <p:nvSpPr>
          <p:cNvPr id="4" name="תיבת טקסט 3">
            <a:extLst>
              <a:ext uri="{FF2B5EF4-FFF2-40B4-BE49-F238E27FC236}">
                <a16:creationId xmlns:a16="http://schemas.microsoft.com/office/drawing/2014/main" id="{A81D7593-9A1F-1498-B191-3FB920899CD0}"/>
              </a:ext>
            </a:extLst>
          </p:cNvPr>
          <p:cNvSpPr txBox="1"/>
          <p:nvPr/>
        </p:nvSpPr>
        <p:spPr>
          <a:xfrm flipH="1">
            <a:off x="6095999" y="2095500"/>
            <a:ext cx="10134599" cy="4718471"/>
          </a:xfrm>
          <a:prstGeom prst="rect">
            <a:avLst/>
          </a:prstGeom>
          <a:noFill/>
        </p:spPr>
        <p:txBody>
          <a:bodyPr wrap="square">
            <a:spAutoFit/>
          </a:bodyPr>
          <a:lstStyle/>
          <a:p>
            <a:pPr algn="ctr" rtl="1">
              <a:lnSpc>
                <a:spcPct val="107000"/>
              </a:lnSpc>
              <a:spcAft>
                <a:spcPts val="800"/>
              </a:spcAft>
              <a:buNone/>
            </a:pPr>
            <a:r>
              <a:rPr lang="he-IL" sz="5400" kern="100" dirty="0">
                <a:latin typeface="Varela Round" panose="00000500000000000000" pitchFamily="2" charset="-79"/>
                <a:ea typeface="Calibri" panose="020F0502020204030204" pitchFamily="34" charset="0"/>
                <a:cs typeface="Varela Round" panose="00000500000000000000" pitchFamily="2" charset="-79"/>
              </a:rPr>
              <a:t>כעת הכיתה מתחלקת לקבוצות.</a:t>
            </a:r>
          </a:p>
          <a:p>
            <a:pPr algn="ctr" rtl="1">
              <a:lnSpc>
                <a:spcPct val="107000"/>
              </a:lnSpc>
              <a:spcAft>
                <a:spcPts val="800"/>
              </a:spcAft>
              <a:buNone/>
            </a:pPr>
            <a:r>
              <a:rPr lang="he-IL" sz="5400" kern="100" dirty="0">
                <a:latin typeface="Varela Round" panose="00000500000000000000" pitchFamily="2" charset="-79"/>
                <a:ea typeface="Calibri" panose="020F0502020204030204" pitchFamily="34" charset="0"/>
                <a:cs typeface="Varela Round" panose="00000500000000000000" pitchFamily="2" charset="-79"/>
              </a:rPr>
              <a:t>כל קבוצה קוראת יחד את </a:t>
            </a:r>
            <a:r>
              <a:rPr lang="he-IL" sz="5400" kern="100" dirty="0">
                <a:ln>
                  <a:solidFill>
                    <a:sysClr val="windowText" lastClr="000000"/>
                  </a:solidFill>
                </a:ln>
                <a:solidFill>
                  <a:srgbClr val="00B050"/>
                </a:solidFill>
                <a:latin typeface="Varela Round" panose="00000500000000000000" pitchFamily="2" charset="-79"/>
                <a:ea typeface="Calibri" panose="020F0502020204030204" pitchFamily="34" charset="0"/>
                <a:cs typeface="Varela Round" panose="00000500000000000000" pitchFamily="2" charset="-79"/>
              </a:rPr>
              <a:t>הלכות ח'- י"ב</a:t>
            </a:r>
            <a:r>
              <a:rPr lang="he-IL" sz="5400" kern="100" dirty="0">
                <a:latin typeface="Varela Round" panose="00000500000000000000" pitchFamily="2" charset="-79"/>
                <a:ea typeface="Calibri" panose="020F0502020204030204" pitchFamily="34" charset="0"/>
                <a:cs typeface="Varela Round" panose="00000500000000000000" pitchFamily="2" charset="-79"/>
              </a:rPr>
              <a:t>, ומשחקת במשחק זיכרון של שאלות ותשובות על ההלכות.</a:t>
            </a:r>
          </a:p>
          <a:p>
            <a:pPr algn="ctr" rtl="1">
              <a:lnSpc>
                <a:spcPct val="107000"/>
              </a:lnSpc>
              <a:spcAft>
                <a:spcPts val="800"/>
              </a:spcAft>
              <a:buNone/>
            </a:pPr>
            <a:r>
              <a:rPr lang="he-IL" sz="5400" kern="100" dirty="0">
                <a:latin typeface="Varela Round" panose="00000500000000000000" pitchFamily="2" charset="-79"/>
                <a:ea typeface="Calibri" panose="020F0502020204030204" pitchFamily="34" charset="0"/>
                <a:cs typeface="Varela Round" panose="00000500000000000000" pitchFamily="2" charset="-79"/>
              </a:rPr>
              <a:t>בהצלחה!</a:t>
            </a:r>
            <a:endParaRPr lang="en-US" sz="5400" kern="100" dirty="0">
              <a:latin typeface="Varela Round" panose="00000500000000000000" pitchFamily="2" charset="-79"/>
              <a:ea typeface="Calibri" panose="020F0502020204030204" pitchFamily="34" charset="0"/>
              <a:cs typeface="Varela Round" panose="00000500000000000000" pitchFamily="2" charset="-79"/>
            </a:endParaRPr>
          </a:p>
        </p:txBody>
      </p:sp>
      <p:sp>
        <p:nvSpPr>
          <p:cNvPr id="53" name="תיבת טקסט 52">
            <a:extLst>
              <a:ext uri="{FF2B5EF4-FFF2-40B4-BE49-F238E27FC236}">
                <a16:creationId xmlns:a16="http://schemas.microsoft.com/office/drawing/2014/main" id="{E09A3AA7-7DFD-CBB4-059D-67B228DEAC16}"/>
              </a:ext>
            </a:extLst>
          </p:cNvPr>
          <p:cNvSpPr txBox="1"/>
          <p:nvPr/>
        </p:nvSpPr>
        <p:spPr>
          <a:xfrm rot="701879">
            <a:off x="6861746" y="7028324"/>
            <a:ext cx="9144000" cy="3154710"/>
          </a:xfrm>
          <a:prstGeom prst="rect">
            <a:avLst/>
          </a:prstGeom>
          <a:noFill/>
        </p:spPr>
        <p:txBody>
          <a:bodyPr wrap="square">
            <a:spAutoFit/>
          </a:bodyPr>
          <a:lstStyle/>
          <a:p>
            <a:r>
              <a:rPr lang="he-IL" sz="19900" b="0" i="0" dirty="0">
                <a:solidFill>
                  <a:srgbClr val="000000"/>
                </a:solidFill>
                <a:effectLst/>
                <a:latin typeface="Assistant" panose="00000500000000000000" pitchFamily="2" charset="-79"/>
                <a:cs typeface="Assistant" panose="00000500000000000000" pitchFamily="2" charset="-79"/>
              </a:rPr>
              <a:t>📑</a:t>
            </a:r>
            <a:endParaRPr lang="he-IL" sz="19900" dirty="0"/>
          </a:p>
        </p:txBody>
      </p:sp>
      <p:pic>
        <p:nvPicPr>
          <p:cNvPr id="5" name="Picture 2">
            <a:extLst>
              <a:ext uri="{FF2B5EF4-FFF2-40B4-BE49-F238E27FC236}">
                <a16:creationId xmlns:a16="http://schemas.microsoft.com/office/drawing/2014/main" id="{027DB02D-9387-ACAA-2419-927B541432BA}"/>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8000" b="79556" l="21778" r="77333">
                        <a14:foregroundMark x1="25778" y1="75556" x2="54222" y2="59111"/>
                        <a14:foregroundMark x1="54222" y1="59111" x2="78222" y2="26222"/>
                        <a14:foregroundMark x1="78222" y1="26222" x2="73778" y2="12889"/>
                        <a14:foregroundMark x1="73778" y1="12889" x2="64444" y2="9333"/>
                        <a14:foregroundMark x1="64444" y1="9333" x2="61333" y2="9778"/>
                        <a14:foregroundMark x1="70667" y1="10222" x2="21778" y2="49778"/>
                        <a14:foregroundMark x1="29333" y1="12889" x2="28889" y2="24000"/>
                        <a14:foregroundMark x1="28889" y1="24000" x2="36444" y2="39111"/>
                        <a14:foregroundMark x1="36444" y1="39111" x2="59111" y2="55111"/>
                        <a14:foregroundMark x1="59111" y1="55111" x2="73778" y2="76444"/>
                        <a14:foregroundMark x1="76000" y1="13778" x2="76889" y2="67111"/>
                        <a14:foregroundMark x1="76889" y1="67111" x2="75556" y2="72000"/>
                        <a14:foregroundMark x1="74222" y1="79111" x2="60444" y2="77778"/>
                        <a14:foregroundMark x1="73333" y1="79556" x2="60889" y2="78667"/>
                        <a14:foregroundMark x1="60000" y1="79111" x2="49778" y2="78222"/>
                        <a14:foregroundMark x1="29463" y1="77411" x2="27556" y2="77333"/>
                        <a14:foregroundMark x1="49333" y1="78222" x2="38269" y2="77770"/>
                        <a14:foregroundMark x1="27556" y1="77333" x2="22667" y2="73333"/>
                        <a14:foregroundMark x1="74222" y1="79556" x2="77333" y2="77778"/>
                        <a14:foregroundMark x1="76000" y1="72444" x2="76444" y2="73333"/>
                        <a14:backgroundMark x1="28000" y1="79556" x2="36444" y2="80444"/>
                      </a14:backgroundRemoval>
                    </a14:imgEffect>
                  </a14:imgLayer>
                </a14:imgProps>
              </a:ext>
              <a:ext uri="{28A0092B-C50C-407E-A947-70E740481C1C}">
                <a14:useLocalDpi xmlns:a14="http://schemas.microsoft.com/office/drawing/2010/main" val="0"/>
              </a:ext>
            </a:extLst>
          </a:blip>
          <a:srcRect l="23453" r="23207" b="14852"/>
          <a:stretch/>
        </p:blipFill>
        <p:spPr bwMode="auto">
          <a:xfrm>
            <a:off x="16256389" y="2493486"/>
            <a:ext cx="1661162" cy="265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189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66580-E89D-9FFA-3EF5-0E4F3DE30A97}"/>
            </a:ext>
          </a:extLst>
        </p:cNvPr>
        <p:cNvGrpSpPr/>
        <p:nvPr/>
      </p:nvGrpSpPr>
      <p:grpSpPr>
        <a:xfrm>
          <a:off x="0" y="0"/>
          <a:ext cx="0" cy="0"/>
          <a:chOff x="0" y="0"/>
          <a:chExt cx="0" cy="0"/>
        </a:xfrm>
      </p:grpSpPr>
      <p:pic>
        <p:nvPicPr>
          <p:cNvPr id="1026" name="Picture 2" descr="פיקיוויקי – מאגר תמונות שיתופי לשימוש חופשי – נוף מדברי">
            <a:extLst>
              <a:ext uri="{FF2B5EF4-FFF2-40B4-BE49-F238E27FC236}">
                <a16:creationId xmlns:a16="http://schemas.microsoft.com/office/drawing/2014/main" id="{650BBBC7-C555-71A6-892F-09CC3D35710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8434" y="0"/>
            <a:ext cx="18269566" cy="10276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3802351-880C-5943-AF19-7DEB2AFDF30B}"/>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36" name="תמונה 35" descr="תמונה שמכילה עיגול, קו, עיצוב&#10;&#10;תוכן בינה מלאכותית גנרטיבית עשוי להיות שגוי.">
            <a:extLst>
              <a:ext uri="{FF2B5EF4-FFF2-40B4-BE49-F238E27FC236}">
                <a16:creationId xmlns:a16="http://schemas.microsoft.com/office/drawing/2014/main" id="{D90D87DE-4D9C-7F2D-37C4-81F67F489335}"/>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36962" y="1501410"/>
            <a:ext cx="3127210" cy="3918458"/>
          </a:xfrm>
          <a:prstGeom prst="rect">
            <a:avLst/>
          </a:prstGeom>
        </p:spPr>
      </p:pic>
      <p:pic>
        <p:nvPicPr>
          <p:cNvPr id="38" name="גרפיקה 37">
            <a:extLst>
              <a:ext uri="{FF2B5EF4-FFF2-40B4-BE49-F238E27FC236}">
                <a16:creationId xmlns:a16="http://schemas.microsoft.com/office/drawing/2014/main" id="{616E767A-CEF7-7AF0-D730-7B4B8BA9A9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33" y="3162301"/>
            <a:ext cx="18394099" cy="4782466"/>
          </a:xfrm>
          <a:prstGeom prst="rect">
            <a:avLst/>
          </a:prstGeom>
        </p:spPr>
      </p:pic>
      <p:pic>
        <p:nvPicPr>
          <p:cNvPr id="39" name="תמונה 38" descr="תמונה שמכילה עיגול, קו, עיצוב&#10;&#10;תוכן בינה מלאכותית גנרטיבית עשוי להיות שגוי.">
            <a:extLst>
              <a:ext uri="{FF2B5EF4-FFF2-40B4-BE49-F238E27FC236}">
                <a16:creationId xmlns:a16="http://schemas.microsoft.com/office/drawing/2014/main" id="{441F9DE2-19CB-DE90-FB41-3D9FD8BAFBF3}"/>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130590" y="-450304"/>
            <a:ext cx="3127210" cy="3918458"/>
          </a:xfrm>
          <a:prstGeom prst="rect">
            <a:avLst/>
          </a:prstGeom>
        </p:spPr>
      </p:pic>
      <p:pic>
        <p:nvPicPr>
          <p:cNvPr id="40" name="תמונה 39" descr="תמונה שמכילה עיגול, קו, עיצוב&#10;&#10;תוכן בינה מלאכותית גנרטיבית עשוי להיות שגוי.">
            <a:extLst>
              <a:ext uri="{FF2B5EF4-FFF2-40B4-BE49-F238E27FC236}">
                <a16:creationId xmlns:a16="http://schemas.microsoft.com/office/drawing/2014/main" id="{698408A9-7A07-26F5-4983-914DE7EB5029}"/>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3960737" y="3559863"/>
            <a:ext cx="3127210" cy="3918458"/>
          </a:xfrm>
          <a:prstGeom prst="rect">
            <a:avLst/>
          </a:prstGeom>
        </p:spPr>
      </p:pic>
      <p:pic>
        <p:nvPicPr>
          <p:cNvPr id="41" name="תמונה 40" descr="תמונה שמכילה עיגול, קו, עיצוב&#10;&#10;תוכן בינה מלאכותית גנרטיבית עשוי להיות שגוי.">
            <a:extLst>
              <a:ext uri="{FF2B5EF4-FFF2-40B4-BE49-F238E27FC236}">
                <a16:creationId xmlns:a16="http://schemas.microsoft.com/office/drawing/2014/main" id="{0DB46315-C88A-9393-741A-C097CBEE7C99}"/>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6169190" y="1401854"/>
            <a:ext cx="3127210" cy="3918458"/>
          </a:xfrm>
          <a:prstGeom prst="rect">
            <a:avLst/>
          </a:prstGeom>
        </p:spPr>
      </p:pic>
      <p:pic>
        <p:nvPicPr>
          <p:cNvPr id="42" name="תמונה 41" descr="תמונה שמכילה עיגול, קו, עיצוב&#10;&#10;תוכן בינה מלאכותית גנרטיבית עשוי להיות שגוי.">
            <a:extLst>
              <a:ext uri="{FF2B5EF4-FFF2-40B4-BE49-F238E27FC236}">
                <a16:creationId xmlns:a16="http://schemas.microsoft.com/office/drawing/2014/main" id="{28619C53-3E70-BDD8-9969-E77E15A07FE2}"/>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8785873" y="3795612"/>
            <a:ext cx="3127210" cy="3918458"/>
          </a:xfrm>
          <a:prstGeom prst="rect">
            <a:avLst/>
          </a:prstGeom>
        </p:spPr>
      </p:pic>
      <p:pic>
        <p:nvPicPr>
          <p:cNvPr id="43" name="תמונה 42" descr="תמונה שמכילה עיגול, קו, עיצוב&#10;&#10;תוכן בינה מלאכותית גנרטיבית עשוי להיות שגוי.">
            <a:extLst>
              <a:ext uri="{FF2B5EF4-FFF2-40B4-BE49-F238E27FC236}">
                <a16:creationId xmlns:a16="http://schemas.microsoft.com/office/drawing/2014/main" id="{F380901E-7193-5A5D-4D0B-232E29ED3E41}"/>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0654809" y="1800737"/>
            <a:ext cx="3127210" cy="3918458"/>
          </a:xfrm>
          <a:prstGeom prst="rect">
            <a:avLst/>
          </a:prstGeom>
        </p:spPr>
      </p:pic>
      <p:pic>
        <p:nvPicPr>
          <p:cNvPr id="44" name="תמונה 43" descr="תמונה שמכילה עיגול, קו, עיצוב&#10;&#10;תוכן בינה מלאכותית גנרטיבית עשוי להיות שגוי.">
            <a:extLst>
              <a:ext uri="{FF2B5EF4-FFF2-40B4-BE49-F238E27FC236}">
                <a16:creationId xmlns:a16="http://schemas.microsoft.com/office/drawing/2014/main" id="{AA1F11F3-13FB-7EDF-553D-5483D85446FC}"/>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2634767" y="-284349"/>
            <a:ext cx="3127210" cy="3918458"/>
          </a:xfrm>
          <a:prstGeom prst="rect">
            <a:avLst/>
          </a:prstGeom>
        </p:spPr>
      </p:pic>
      <p:pic>
        <p:nvPicPr>
          <p:cNvPr id="45" name="תמונה 44" descr="תמונה שמכילה עיגול, קו, עיצוב&#10;&#10;תוכן בינה מלאכותית גנרטיבית עשוי להיות שגוי.">
            <a:extLst>
              <a:ext uri="{FF2B5EF4-FFF2-40B4-BE49-F238E27FC236}">
                <a16:creationId xmlns:a16="http://schemas.microsoft.com/office/drawing/2014/main" id="{6BD5E189-2A96-C342-FFF8-5CCACDFDD997}"/>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5019002" y="1882410"/>
            <a:ext cx="3127210" cy="3918458"/>
          </a:xfrm>
          <a:prstGeom prst="rect">
            <a:avLst/>
          </a:prstGeom>
        </p:spPr>
      </p:pic>
      <p:sp>
        <p:nvSpPr>
          <p:cNvPr id="46" name="אליפסה 45">
            <a:extLst>
              <a:ext uri="{FF2B5EF4-FFF2-40B4-BE49-F238E27FC236}">
                <a16:creationId xmlns:a16="http://schemas.microsoft.com/office/drawing/2014/main" id="{D374FFD0-FF8E-B7F9-B148-0DCA2A680082}"/>
              </a:ext>
            </a:extLst>
          </p:cNvPr>
          <p:cNvSpPr/>
          <p:nvPr/>
        </p:nvSpPr>
        <p:spPr>
          <a:xfrm>
            <a:off x="13585920" y="571500"/>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8" name="TextBox 14">
            <a:extLst>
              <a:ext uri="{FF2B5EF4-FFF2-40B4-BE49-F238E27FC236}">
                <a16:creationId xmlns:a16="http://schemas.microsoft.com/office/drawing/2014/main" id="{6CF6B912-23C8-1266-0B7B-AFE6616C6D18}"/>
              </a:ext>
            </a:extLst>
          </p:cNvPr>
          <p:cNvSpPr txBox="1"/>
          <p:nvPr/>
        </p:nvSpPr>
        <p:spPr>
          <a:xfrm>
            <a:off x="13835140" y="766333"/>
            <a:ext cx="125246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מקום וזמן הברכה</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49" name="אליפסה 48">
            <a:extLst>
              <a:ext uri="{FF2B5EF4-FFF2-40B4-BE49-F238E27FC236}">
                <a16:creationId xmlns:a16="http://schemas.microsoft.com/office/drawing/2014/main" id="{CF4A1D41-9E73-96DA-B20D-617B7139FE1E}"/>
              </a:ext>
            </a:extLst>
          </p:cNvPr>
          <p:cNvSpPr/>
          <p:nvPr/>
        </p:nvSpPr>
        <p:spPr>
          <a:xfrm>
            <a:off x="15961746" y="2792944"/>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TextBox 14">
            <a:extLst>
              <a:ext uri="{FF2B5EF4-FFF2-40B4-BE49-F238E27FC236}">
                <a16:creationId xmlns:a16="http://schemas.microsoft.com/office/drawing/2014/main" id="{104E7278-67E6-E45D-0FCA-ED76E32E6FAD}"/>
              </a:ext>
            </a:extLst>
          </p:cNvPr>
          <p:cNvSpPr txBox="1"/>
          <p:nvPr/>
        </p:nvSpPr>
        <p:spPr>
          <a:xfrm>
            <a:off x="16030501" y="2987777"/>
            <a:ext cx="1638107"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שכחה וספק בברכה</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1" name="אליפסה 50">
            <a:extLst>
              <a:ext uri="{FF2B5EF4-FFF2-40B4-BE49-F238E27FC236}">
                <a16:creationId xmlns:a16="http://schemas.microsoft.com/office/drawing/2014/main" id="{370B1268-8026-9A3E-3B28-3FB244DA6D37}"/>
              </a:ext>
            </a:extLst>
          </p:cNvPr>
          <p:cNvSpPr/>
          <p:nvPr/>
        </p:nvSpPr>
        <p:spPr>
          <a:xfrm>
            <a:off x="11622241" y="2718698"/>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2" name="TextBox 14">
            <a:extLst>
              <a:ext uri="{FF2B5EF4-FFF2-40B4-BE49-F238E27FC236}">
                <a16:creationId xmlns:a16="http://schemas.microsoft.com/office/drawing/2014/main" id="{5404DC54-8BC6-1D57-B3C2-7E3F2CA0D9CE}"/>
              </a:ext>
            </a:extLst>
          </p:cNvPr>
          <p:cNvSpPr txBox="1"/>
          <p:nvPr/>
        </p:nvSpPr>
        <p:spPr>
          <a:xfrm>
            <a:off x="11593307" y="2831796"/>
            <a:ext cx="1833855" cy="1477328"/>
          </a:xfrm>
          <a:prstGeom prst="rect">
            <a:avLst/>
          </a:prstGeom>
        </p:spPr>
        <p:txBody>
          <a:bodyPr wrap="square" lIns="0" tIns="0" rIns="0" bIns="0" rtlCol="0" anchor="t">
            <a:spAutoFit/>
          </a:bodyPr>
          <a:lstStyle/>
          <a:p>
            <a:pPr algn="ctr" rtl="1"/>
            <a:r>
              <a:rPr lang="he-IL" sz="2400" dirty="0">
                <a:latin typeface="Varela Round" panose="00000500000000000000" pitchFamily="2" charset="-79"/>
                <a:ea typeface="Hitchcut"/>
                <a:cs typeface="Varela Round" panose="00000500000000000000" pitchFamily="2" charset="-79"/>
                <a:sym typeface="Hitchcut"/>
              </a:rPr>
              <a:t>שיעור המאכלים החייבים בברכה</a:t>
            </a:r>
            <a:endParaRPr lang="en-US" sz="2400" dirty="0">
              <a:latin typeface="Varela Round" panose="00000500000000000000" pitchFamily="2" charset="-79"/>
              <a:ea typeface="Hitchcut"/>
              <a:cs typeface="Varela Round" panose="00000500000000000000" pitchFamily="2" charset="-79"/>
              <a:sym typeface="Hitchcut"/>
            </a:endParaRPr>
          </a:p>
        </p:txBody>
      </p:sp>
      <p:sp>
        <p:nvSpPr>
          <p:cNvPr id="53" name="אליפסה 52">
            <a:extLst>
              <a:ext uri="{FF2B5EF4-FFF2-40B4-BE49-F238E27FC236}">
                <a16:creationId xmlns:a16="http://schemas.microsoft.com/office/drawing/2014/main" id="{EF76C444-D7D4-4C5E-66D2-57D8F748D901}"/>
              </a:ext>
            </a:extLst>
          </p:cNvPr>
          <p:cNvSpPr/>
          <p:nvPr/>
        </p:nvSpPr>
        <p:spPr>
          <a:xfrm>
            <a:off x="9732580" y="4662516"/>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4" name="TextBox 14">
            <a:extLst>
              <a:ext uri="{FF2B5EF4-FFF2-40B4-BE49-F238E27FC236}">
                <a16:creationId xmlns:a16="http://schemas.microsoft.com/office/drawing/2014/main" id="{640A376B-FBE1-1A0E-14BB-42F84D896567}"/>
              </a:ext>
            </a:extLst>
          </p:cNvPr>
          <p:cNvSpPr txBox="1"/>
          <p:nvPr/>
        </p:nvSpPr>
        <p:spPr>
          <a:xfrm>
            <a:off x="9929727" y="5043775"/>
            <a:ext cx="1342558" cy="861774"/>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בורא נפשות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5" name="אליפסה 54">
            <a:extLst>
              <a:ext uri="{FF2B5EF4-FFF2-40B4-BE49-F238E27FC236}">
                <a16:creationId xmlns:a16="http://schemas.microsoft.com/office/drawing/2014/main" id="{698D711E-4AC2-1DE4-D7B1-B69279D8F108}"/>
              </a:ext>
            </a:extLst>
          </p:cNvPr>
          <p:cNvSpPr/>
          <p:nvPr/>
        </p:nvSpPr>
        <p:spPr>
          <a:xfrm>
            <a:off x="7162800" y="2281197"/>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6" name="TextBox 14">
            <a:extLst>
              <a:ext uri="{FF2B5EF4-FFF2-40B4-BE49-F238E27FC236}">
                <a16:creationId xmlns:a16="http://schemas.microsoft.com/office/drawing/2014/main" id="{0799F6A8-71D9-6B16-C889-BA13D62D38D9}"/>
              </a:ext>
            </a:extLst>
          </p:cNvPr>
          <p:cNvSpPr txBox="1"/>
          <p:nvPr/>
        </p:nvSpPr>
        <p:spPr>
          <a:xfrm>
            <a:off x="7318875" y="2502950"/>
            <a:ext cx="1461798"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ברכת מעין שלוש</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7" name="אליפסה 56">
            <a:extLst>
              <a:ext uri="{FF2B5EF4-FFF2-40B4-BE49-F238E27FC236}">
                <a16:creationId xmlns:a16="http://schemas.microsoft.com/office/drawing/2014/main" id="{7A86DF1F-4519-EF64-E66B-681120982B25}"/>
              </a:ext>
            </a:extLst>
          </p:cNvPr>
          <p:cNvSpPr/>
          <p:nvPr/>
        </p:nvSpPr>
        <p:spPr>
          <a:xfrm>
            <a:off x="4943398" y="4472039"/>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8" name="TextBox 14">
            <a:extLst>
              <a:ext uri="{FF2B5EF4-FFF2-40B4-BE49-F238E27FC236}">
                <a16:creationId xmlns:a16="http://schemas.microsoft.com/office/drawing/2014/main" id="{8F54116D-3FF9-F841-4ACC-5192659498C3}"/>
              </a:ext>
            </a:extLst>
          </p:cNvPr>
          <p:cNvSpPr txBox="1"/>
          <p:nvPr/>
        </p:nvSpPr>
        <p:spPr>
          <a:xfrm>
            <a:off x="4934780" y="4673981"/>
            <a:ext cx="173028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מבנה ברכת המזון</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9" name="אליפסה 58">
            <a:extLst>
              <a:ext uri="{FF2B5EF4-FFF2-40B4-BE49-F238E27FC236}">
                <a16:creationId xmlns:a16="http://schemas.microsoft.com/office/drawing/2014/main" id="{66134C14-25F6-209C-4AC9-6BD0B08EDE44}"/>
              </a:ext>
            </a:extLst>
          </p:cNvPr>
          <p:cNvSpPr/>
          <p:nvPr/>
        </p:nvSpPr>
        <p:spPr>
          <a:xfrm>
            <a:off x="3087100" y="452670"/>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0" name="TextBox 14">
            <a:extLst>
              <a:ext uri="{FF2B5EF4-FFF2-40B4-BE49-F238E27FC236}">
                <a16:creationId xmlns:a16="http://schemas.microsoft.com/office/drawing/2014/main" id="{6889BFED-6042-E4AD-CBA6-726EB9883C12}"/>
              </a:ext>
            </a:extLst>
          </p:cNvPr>
          <p:cNvSpPr txBox="1"/>
          <p:nvPr/>
        </p:nvSpPr>
        <p:spPr>
          <a:xfrm>
            <a:off x="3284705" y="589748"/>
            <a:ext cx="1414056"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61" name="אליפסה 60">
            <a:extLst>
              <a:ext uri="{FF2B5EF4-FFF2-40B4-BE49-F238E27FC236}">
                <a16:creationId xmlns:a16="http://schemas.microsoft.com/office/drawing/2014/main" id="{C2F00FB1-C654-1C02-46A6-AEC1ACDBACBE}"/>
              </a:ext>
            </a:extLst>
          </p:cNvPr>
          <p:cNvSpPr/>
          <p:nvPr/>
        </p:nvSpPr>
        <p:spPr>
          <a:xfrm>
            <a:off x="735552" y="237290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TextBox 14">
            <a:extLst>
              <a:ext uri="{FF2B5EF4-FFF2-40B4-BE49-F238E27FC236}">
                <a16:creationId xmlns:a16="http://schemas.microsoft.com/office/drawing/2014/main" id="{7283B502-6197-2DE5-D7D1-9905C52DD5FE}"/>
              </a:ext>
            </a:extLst>
          </p:cNvPr>
          <p:cNvSpPr txBox="1"/>
          <p:nvPr/>
        </p:nvSpPr>
        <p:spPr>
          <a:xfrm>
            <a:off x="787849" y="2778975"/>
            <a:ext cx="1552995" cy="861774"/>
          </a:xfrm>
          <a:prstGeom prst="rect">
            <a:avLst/>
          </a:prstGeom>
        </p:spPr>
        <p:txBody>
          <a:bodyPr wrap="square" lIns="0" tIns="0" rIns="0" bIns="0" rtlCol="0" anchor="t">
            <a:spAutoFit/>
          </a:bodyPr>
          <a:lstStyle/>
          <a:p>
            <a:pPr algn="ctr" rtl="1"/>
            <a:r>
              <a:rPr lang="he-IL" sz="2800" dirty="0">
                <a:latin typeface="Varela Round" panose="00000500000000000000" pitchFamily="2" charset="-79"/>
                <a:cs typeface="Varela Round" panose="00000500000000000000" pitchFamily="2" charset="-79"/>
              </a:rPr>
              <a:t>מקור</a:t>
            </a:r>
            <a:r>
              <a:rPr lang="he-IL" sz="2000" dirty="0"/>
              <a:t> </a:t>
            </a:r>
            <a:r>
              <a:rPr lang="he-IL" sz="2800" dirty="0">
                <a:latin typeface="Varela Round" panose="00000500000000000000" pitchFamily="2" charset="-79"/>
                <a:cs typeface="Varela Round" panose="00000500000000000000" pitchFamily="2" charset="-79"/>
              </a:rPr>
              <a:t>מהתורה</a:t>
            </a:r>
            <a:r>
              <a:rPr lang="he-IL" sz="2000" dirty="0"/>
              <a:t> </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63" name="חץ: ימינה 62">
            <a:extLst>
              <a:ext uri="{FF2B5EF4-FFF2-40B4-BE49-F238E27FC236}">
                <a16:creationId xmlns:a16="http://schemas.microsoft.com/office/drawing/2014/main" id="{8E5B66E5-ED71-201E-9E3E-F4ED7977A870}"/>
              </a:ext>
            </a:extLst>
          </p:cNvPr>
          <p:cNvSpPr/>
          <p:nvPr/>
        </p:nvSpPr>
        <p:spPr>
          <a:xfrm>
            <a:off x="18433" y="6344845"/>
            <a:ext cx="2244378" cy="735914"/>
          </a:xfrm>
          <a:prstGeom prst="rightArrow">
            <a:avLst/>
          </a:prstGeom>
          <a:solidFill>
            <a:srgbClr val="79B2C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a:extLst>
              <a:ext uri="{FF2B5EF4-FFF2-40B4-BE49-F238E27FC236}">
                <a16:creationId xmlns:a16="http://schemas.microsoft.com/office/drawing/2014/main" id="{8DEF3127-5F0C-CB15-D031-B0C46A3D7461}"/>
              </a:ext>
            </a:extLst>
          </p:cNvPr>
          <p:cNvPicPr>
            <a:picLocks noChangeAspect="1"/>
          </p:cNvPicPr>
          <p:nvPr/>
        </p:nvPicPr>
        <p:blipFill>
          <a:blip r:embed="rId9"/>
          <a:stretch>
            <a:fillRect/>
          </a:stretch>
        </p:blipFill>
        <p:spPr>
          <a:xfrm flipH="1">
            <a:off x="119537" y="5040781"/>
            <a:ext cx="1937863" cy="1741126"/>
          </a:xfrm>
          <a:prstGeom prst="rect">
            <a:avLst/>
          </a:prstGeom>
        </p:spPr>
      </p:pic>
      <p:grpSp>
        <p:nvGrpSpPr>
          <p:cNvPr id="11" name="קבוצה 10">
            <a:extLst>
              <a:ext uri="{FF2B5EF4-FFF2-40B4-BE49-F238E27FC236}">
                <a16:creationId xmlns:a16="http://schemas.microsoft.com/office/drawing/2014/main" id="{82FE5450-8DA2-9CDB-465B-3A083F03E926}"/>
              </a:ext>
            </a:extLst>
          </p:cNvPr>
          <p:cNvGrpSpPr/>
          <p:nvPr/>
        </p:nvGrpSpPr>
        <p:grpSpPr>
          <a:xfrm>
            <a:off x="-280795" y="5205396"/>
            <a:ext cx="1917734" cy="1614504"/>
            <a:chOff x="1632385" y="962425"/>
            <a:chExt cx="1655026" cy="1486100"/>
          </a:xfrm>
        </p:grpSpPr>
        <p:sp>
          <p:nvSpPr>
            <p:cNvPr id="31" name="אליפסה 30">
              <a:extLst>
                <a:ext uri="{FF2B5EF4-FFF2-40B4-BE49-F238E27FC236}">
                  <a16:creationId xmlns:a16="http://schemas.microsoft.com/office/drawing/2014/main" id="{B13582D9-2085-F89C-888B-F12D99311A52}"/>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32" name="תמונה 31">
              <a:extLst>
                <a:ext uri="{FF2B5EF4-FFF2-40B4-BE49-F238E27FC236}">
                  <a16:creationId xmlns:a16="http://schemas.microsoft.com/office/drawing/2014/main" id="{FD41B068-0D7F-3D4D-FF7E-A90EAE4CA149}"/>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sp>
        <p:nvSpPr>
          <p:cNvPr id="1024" name="TextBox 14">
            <a:extLst>
              <a:ext uri="{FF2B5EF4-FFF2-40B4-BE49-F238E27FC236}">
                <a16:creationId xmlns:a16="http://schemas.microsoft.com/office/drawing/2014/main" id="{59322612-6BB6-56FB-0FA1-AEB9D9B98187}"/>
              </a:ext>
            </a:extLst>
          </p:cNvPr>
          <p:cNvSpPr txBox="1"/>
          <p:nvPr/>
        </p:nvSpPr>
        <p:spPr>
          <a:xfrm>
            <a:off x="2959246" y="7594704"/>
            <a:ext cx="11738854" cy="2023631"/>
          </a:xfrm>
          <a:prstGeom prst="rect">
            <a:avLst/>
          </a:prstGeom>
        </p:spPr>
        <p:txBody>
          <a:bodyPr wrap="square" lIns="0" tIns="0" rIns="0" bIns="0" rtlCol="0" anchor="t">
            <a:spAutoFit/>
          </a:bodyPr>
          <a:lstStyle/>
          <a:p>
            <a:pPr algn="ctr">
              <a:lnSpc>
                <a:spcPts val="18394"/>
              </a:lnSpc>
            </a:pPr>
            <a:r>
              <a:rPr lang="he-IL" sz="6600" dirty="0">
                <a:solidFill>
                  <a:schemeClr val="bg1"/>
                </a:solidFill>
                <a:effectLst>
                  <a:glow rad="254000">
                    <a:srgbClr val="C06C2C">
                      <a:alpha val="74000"/>
                    </a:srgbClr>
                  </a:glow>
                </a:effectLst>
                <a:latin typeface="Trashim CLM" panose="02000803000000000000" pitchFamily="2" charset="-79"/>
                <a:ea typeface="Hitchcut"/>
                <a:cs typeface="Trashim CLM" panose="02000803000000000000" pitchFamily="2" charset="-79"/>
                <a:sym typeface="Hitchcut"/>
              </a:rPr>
              <a:t>כללים בברכה אחרונה</a:t>
            </a:r>
            <a:endParaRPr lang="en-US" sz="6600" dirty="0">
              <a:solidFill>
                <a:schemeClr val="bg1"/>
              </a:solidFill>
              <a:effectLst>
                <a:glow rad="254000">
                  <a:srgbClr val="C06C2C">
                    <a:alpha val="74000"/>
                  </a:srgbClr>
                </a:glow>
              </a:effectLst>
              <a:latin typeface="Trashim CLM" panose="02000803000000000000" pitchFamily="2" charset="-79"/>
              <a:ea typeface="Hitchcut"/>
              <a:cs typeface="Trashim CLM" panose="02000803000000000000" pitchFamily="2" charset="-79"/>
              <a:sym typeface="Hitchcut"/>
            </a:endParaRPr>
          </a:p>
        </p:txBody>
      </p:sp>
      <p:pic>
        <p:nvPicPr>
          <p:cNvPr id="1025" name="תמונה 1024">
            <a:extLst>
              <a:ext uri="{FF2B5EF4-FFF2-40B4-BE49-F238E27FC236}">
                <a16:creationId xmlns:a16="http://schemas.microsoft.com/office/drawing/2014/main" id="{8A71AA11-581F-BD60-1BAC-6132BE930F6F}"/>
              </a:ext>
            </a:extLst>
          </p:cNvPr>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tretch>
            <a:fillRect/>
          </a:stretch>
        </p:blipFill>
        <p:spPr>
          <a:xfrm flipV="1">
            <a:off x="374195" y="6831325"/>
            <a:ext cx="5386489" cy="3027028"/>
          </a:xfrm>
          <a:prstGeom prst="rect">
            <a:avLst/>
          </a:prstGeom>
        </p:spPr>
      </p:pic>
      <p:sp>
        <p:nvSpPr>
          <p:cNvPr id="1027" name="תיבת טקסט 1026">
            <a:extLst>
              <a:ext uri="{FF2B5EF4-FFF2-40B4-BE49-F238E27FC236}">
                <a16:creationId xmlns:a16="http://schemas.microsoft.com/office/drawing/2014/main" id="{63901A6B-9532-D449-E6DA-01189C45732F}"/>
              </a:ext>
            </a:extLst>
          </p:cNvPr>
          <p:cNvSpPr txBox="1"/>
          <p:nvPr/>
        </p:nvSpPr>
        <p:spPr>
          <a:xfrm>
            <a:off x="1422982" y="7277100"/>
            <a:ext cx="3751481" cy="2446888"/>
          </a:xfrm>
          <a:prstGeom prst="rect">
            <a:avLst/>
          </a:prstGeom>
          <a:noFill/>
        </p:spPr>
        <p:txBody>
          <a:bodyPr wrap="square">
            <a:spAutoFit/>
          </a:bodyPr>
          <a:lstStyle/>
          <a:p>
            <a:pPr algn="ctr" rtl="1">
              <a:lnSpc>
                <a:spcPct val="107000"/>
              </a:lnSpc>
              <a:spcAft>
                <a:spcPts val="800"/>
              </a:spcAft>
              <a:buNone/>
            </a:pPr>
            <a:r>
              <a:rPr lang="he-IL" sz="3600" kern="100" dirty="0">
                <a:latin typeface="Varela Round" panose="00000500000000000000" pitchFamily="2" charset="-79"/>
                <a:ea typeface="Calibri" panose="020F0502020204030204" pitchFamily="34" charset="0"/>
                <a:cs typeface="Varela Round" panose="00000500000000000000" pitchFamily="2" charset="-79"/>
              </a:rPr>
              <a:t>יש לנו כבר ארבעה שברים! אולי נצליח להרכיב משהו </a:t>
            </a:r>
            <a:r>
              <a:rPr lang="he-IL" sz="3600" kern="100" dirty="0" err="1">
                <a:latin typeface="Varela Round" panose="00000500000000000000" pitchFamily="2" charset="-79"/>
                <a:ea typeface="Calibri" panose="020F0502020204030204" pitchFamily="34" charset="0"/>
                <a:cs typeface="Varela Round" panose="00000500000000000000" pitchFamily="2" charset="-79"/>
              </a:rPr>
              <a:t>בנתיים</a:t>
            </a:r>
            <a:r>
              <a:rPr lang="he-IL" sz="3600" kern="100" dirty="0">
                <a:latin typeface="Varela Round" panose="00000500000000000000" pitchFamily="2" charset="-79"/>
                <a:ea typeface="Calibri" panose="020F0502020204030204" pitchFamily="34" charset="0"/>
                <a:cs typeface="Varela Round" panose="00000500000000000000" pitchFamily="2" charset="-79"/>
              </a:rPr>
              <a:t>?</a:t>
            </a:r>
            <a:endParaRPr lang="en-US" sz="3600" kern="100" dirty="0">
              <a:latin typeface="Varela Round" panose="00000500000000000000" pitchFamily="2" charset="-79"/>
              <a:ea typeface="Calibri" panose="020F0502020204030204" pitchFamily="34" charset="0"/>
              <a:cs typeface="Varela Round" panose="00000500000000000000" pitchFamily="2" charset="-79"/>
            </a:endParaRPr>
          </a:p>
        </p:txBody>
      </p:sp>
      <p:sp>
        <p:nvSpPr>
          <p:cNvPr id="1029" name="TextBox 14">
            <a:extLst>
              <a:ext uri="{FF2B5EF4-FFF2-40B4-BE49-F238E27FC236}">
                <a16:creationId xmlns:a16="http://schemas.microsoft.com/office/drawing/2014/main" id="{E738C791-611B-097F-3C8C-D9CF831C3D78}"/>
              </a:ext>
            </a:extLst>
          </p:cNvPr>
          <p:cNvSpPr txBox="1"/>
          <p:nvPr/>
        </p:nvSpPr>
        <p:spPr>
          <a:xfrm>
            <a:off x="809205" y="4229100"/>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1</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0" name="TextBox 14">
            <a:extLst>
              <a:ext uri="{FF2B5EF4-FFF2-40B4-BE49-F238E27FC236}">
                <a16:creationId xmlns:a16="http://schemas.microsoft.com/office/drawing/2014/main" id="{0CBBB6C8-2FBB-E61F-596E-8794B5EFDCDC}"/>
              </a:ext>
            </a:extLst>
          </p:cNvPr>
          <p:cNvSpPr txBox="1"/>
          <p:nvPr/>
        </p:nvSpPr>
        <p:spPr>
          <a:xfrm>
            <a:off x="3193976" y="222396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2</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1" name="TextBox 14">
            <a:extLst>
              <a:ext uri="{FF2B5EF4-FFF2-40B4-BE49-F238E27FC236}">
                <a16:creationId xmlns:a16="http://schemas.microsoft.com/office/drawing/2014/main" id="{B75FCEF3-3A1D-DE2C-7DFA-8EDC0FDA5212}"/>
              </a:ext>
            </a:extLst>
          </p:cNvPr>
          <p:cNvSpPr txBox="1"/>
          <p:nvPr/>
        </p:nvSpPr>
        <p:spPr>
          <a:xfrm>
            <a:off x="5021613" y="6282234"/>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3</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2" name="TextBox 14">
            <a:extLst>
              <a:ext uri="{FF2B5EF4-FFF2-40B4-BE49-F238E27FC236}">
                <a16:creationId xmlns:a16="http://schemas.microsoft.com/office/drawing/2014/main" id="{DDDA0C79-33AB-0487-5F18-426FFA569875}"/>
              </a:ext>
            </a:extLst>
          </p:cNvPr>
          <p:cNvSpPr txBox="1"/>
          <p:nvPr/>
        </p:nvSpPr>
        <p:spPr>
          <a:xfrm>
            <a:off x="7218411" y="4145806"/>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4</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3" name="TextBox 14">
            <a:extLst>
              <a:ext uri="{FF2B5EF4-FFF2-40B4-BE49-F238E27FC236}">
                <a16:creationId xmlns:a16="http://schemas.microsoft.com/office/drawing/2014/main" id="{846A79B8-26DA-9087-04CE-4E99D2989EAA}"/>
              </a:ext>
            </a:extLst>
          </p:cNvPr>
          <p:cNvSpPr txBox="1"/>
          <p:nvPr/>
        </p:nvSpPr>
        <p:spPr>
          <a:xfrm>
            <a:off x="9876037" y="6564900"/>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5</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4" name="TextBox 14">
            <a:extLst>
              <a:ext uri="{FF2B5EF4-FFF2-40B4-BE49-F238E27FC236}">
                <a16:creationId xmlns:a16="http://schemas.microsoft.com/office/drawing/2014/main" id="{4A3A6808-EA88-CC8A-0217-B4A34A4B7662}"/>
              </a:ext>
            </a:extLst>
          </p:cNvPr>
          <p:cNvSpPr txBox="1"/>
          <p:nvPr/>
        </p:nvSpPr>
        <p:spPr>
          <a:xfrm>
            <a:off x="11732770" y="4611789"/>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6</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5" name="TextBox 14">
            <a:extLst>
              <a:ext uri="{FF2B5EF4-FFF2-40B4-BE49-F238E27FC236}">
                <a16:creationId xmlns:a16="http://schemas.microsoft.com/office/drawing/2014/main" id="{FE0C04C1-1371-C2E2-F94F-D0D31C9F110A}"/>
              </a:ext>
            </a:extLst>
          </p:cNvPr>
          <p:cNvSpPr txBox="1"/>
          <p:nvPr/>
        </p:nvSpPr>
        <p:spPr>
          <a:xfrm>
            <a:off x="13674562" y="2478793"/>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7</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6" name="TextBox 14">
            <a:extLst>
              <a:ext uri="{FF2B5EF4-FFF2-40B4-BE49-F238E27FC236}">
                <a16:creationId xmlns:a16="http://schemas.microsoft.com/office/drawing/2014/main" id="{F2CA765F-8FD0-F021-16C8-437181B1B0DD}"/>
              </a:ext>
            </a:extLst>
          </p:cNvPr>
          <p:cNvSpPr txBox="1"/>
          <p:nvPr/>
        </p:nvSpPr>
        <p:spPr>
          <a:xfrm>
            <a:off x="16077144" y="469499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8</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pic>
        <p:nvPicPr>
          <p:cNvPr id="3" name="גרפיקה 2" descr="תג v עם מילוי מלא">
            <a:extLst>
              <a:ext uri="{FF2B5EF4-FFF2-40B4-BE49-F238E27FC236}">
                <a16:creationId xmlns:a16="http://schemas.microsoft.com/office/drawing/2014/main" id="{1FEE43A4-0FC2-BF08-1AC4-0B44BD0328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1968" y="3418276"/>
            <a:ext cx="2022796" cy="2022796"/>
          </a:xfrm>
          <a:prstGeom prst="rect">
            <a:avLst/>
          </a:prstGeom>
          <a:effectLst>
            <a:glow rad="101600">
              <a:schemeClr val="bg1"/>
            </a:glow>
          </a:effectLst>
        </p:spPr>
      </p:pic>
      <p:pic>
        <p:nvPicPr>
          <p:cNvPr id="4" name="גרפיקה 3" descr="תג v עם מילוי מלא">
            <a:extLst>
              <a:ext uri="{FF2B5EF4-FFF2-40B4-BE49-F238E27FC236}">
                <a16:creationId xmlns:a16="http://schemas.microsoft.com/office/drawing/2014/main" id="{30AB775A-CD55-EC78-81F7-2ED253D7709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68585" y="1654545"/>
            <a:ext cx="2022796" cy="2022796"/>
          </a:xfrm>
          <a:prstGeom prst="rect">
            <a:avLst/>
          </a:prstGeom>
          <a:effectLst>
            <a:glow rad="101600">
              <a:schemeClr val="bg1"/>
            </a:glow>
          </a:effectLst>
        </p:spPr>
      </p:pic>
      <p:pic>
        <p:nvPicPr>
          <p:cNvPr id="5" name="גרפיקה 4" descr="תג v עם מילוי מלא">
            <a:extLst>
              <a:ext uri="{FF2B5EF4-FFF2-40B4-BE49-F238E27FC236}">
                <a16:creationId xmlns:a16="http://schemas.microsoft.com/office/drawing/2014/main" id="{C7262931-A5DB-EDCC-F8A6-B7AFD8F787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69128" y="5788739"/>
            <a:ext cx="2022796" cy="2022796"/>
          </a:xfrm>
          <a:prstGeom prst="rect">
            <a:avLst/>
          </a:prstGeom>
          <a:effectLst>
            <a:glow rad="101600">
              <a:schemeClr val="bg1"/>
            </a:glow>
          </a:effectLst>
        </p:spPr>
      </p:pic>
      <p:pic>
        <p:nvPicPr>
          <p:cNvPr id="2" name="גרפיקה 1" descr="תג v עם מילוי מלא">
            <a:extLst>
              <a:ext uri="{FF2B5EF4-FFF2-40B4-BE49-F238E27FC236}">
                <a16:creationId xmlns:a16="http://schemas.microsoft.com/office/drawing/2014/main" id="{2D6686AC-3EC3-59F3-59AB-FCD15991D86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02124" y="3581865"/>
            <a:ext cx="2022796" cy="2022796"/>
          </a:xfrm>
          <a:prstGeom prst="rect">
            <a:avLst/>
          </a:prstGeom>
          <a:effectLst>
            <a:glow rad="101600">
              <a:schemeClr val="bg1"/>
            </a:glow>
          </a:effectLst>
        </p:spPr>
      </p:pic>
      <p:pic>
        <p:nvPicPr>
          <p:cNvPr id="7" name="תמונה 6">
            <a:extLst>
              <a:ext uri="{FF2B5EF4-FFF2-40B4-BE49-F238E27FC236}">
                <a16:creationId xmlns:a16="http://schemas.microsoft.com/office/drawing/2014/main" id="{436E316A-8D7B-99F1-70E9-15698B667C3E}"/>
              </a:ext>
            </a:extLst>
          </p:cNvPr>
          <p:cNvPicPr>
            <a:picLocks noChangeAspect="1"/>
          </p:cNvPicPr>
          <p:nvPr/>
        </p:nvPicPr>
        <p:blipFill>
          <a:blip r:embed="rId15"/>
          <a:srcRect l="47867" t="43523" r="41026"/>
          <a:stretch>
            <a:fillRect/>
          </a:stretch>
        </p:blipFill>
        <p:spPr>
          <a:xfrm rot="966818">
            <a:off x="2198825" y="962783"/>
            <a:ext cx="2339961" cy="6692682"/>
          </a:xfrm>
          <a:prstGeom prst="rect">
            <a:avLst/>
          </a:prstGeom>
          <a:effectLst>
            <a:glow rad="317500">
              <a:srgbClr val="FFFFFF">
                <a:alpha val="89000"/>
              </a:srgbClr>
            </a:glow>
          </a:effectLst>
        </p:spPr>
      </p:pic>
    </p:spTree>
    <p:extLst>
      <p:ext uri="{BB962C8B-B14F-4D97-AF65-F5344CB8AC3E}">
        <p14:creationId xmlns:p14="http://schemas.microsoft.com/office/powerpoint/2010/main" val="302956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958B6-53DD-A25F-2F39-187099F31C99}"/>
            </a:ext>
          </a:extLst>
        </p:cNvPr>
        <p:cNvGrpSpPr/>
        <p:nvPr/>
      </p:nvGrpSpPr>
      <p:grpSpPr>
        <a:xfrm>
          <a:off x="0" y="0"/>
          <a:ext cx="0" cy="0"/>
          <a:chOff x="0" y="0"/>
          <a:chExt cx="0" cy="0"/>
        </a:xfrm>
      </p:grpSpPr>
      <p:pic>
        <p:nvPicPr>
          <p:cNvPr id="17" name="תמונה 16">
            <a:extLst>
              <a:ext uri="{FF2B5EF4-FFF2-40B4-BE49-F238E27FC236}">
                <a16:creationId xmlns:a16="http://schemas.microsoft.com/office/drawing/2014/main" id="{A70BC64E-7E75-5D0D-067A-B8E610F30A1A}"/>
              </a:ext>
            </a:extLst>
          </p:cNvPr>
          <p:cNvPicPr>
            <a:picLocks noChangeAspect="1"/>
          </p:cNvPicPr>
          <p:nvPr/>
        </p:nvPicPr>
        <p:blipFill>
          <a:blip r:embed="rId3">
            <a:duotone>
              <a:schemeClr val="accent5">
                <a:shade val="45000"/>
                <a:satMod val="135000"/>
              </a:schemeClr>
              <a:prstClr val="white"/>
            </a:duotone>
          </a:blip>
          <a:stretch>
            <a:fillRect/>
          </a:stretch>
        </p:blipFill>
        <p:spPr>
          <a:xfrm>
            <a:off x="804803" y="110129"/>
            <a:ext cx="14239993" cy="2135378"/>
          </a:xfrm>
          <a:prstGeom prst="rect">
            <a:avLst/>
          </a:prstGeom>
        </p:spPr>
      </p:pic>
      <p:sp>
        <p:nvSpPr>
          <p:cNvPr id="18" name="תיבת טקסט 17">
            <a:extLst>
              <a:ext uri="{FF2B5EF4-FFF2-40B4-BE49-F238E27FC236}">
                <a16:creationId xmlns:a16="http://schemas.microsoft.com/office/drawing/2014/main" id="{CAF99491-DDB3-FA1F-5E69-7B6573CDB819}"/>
              </a:ext>
            </a:extLst>
          </p:cNvPr>
          <p:cNvSpPr txBox="1"/>
          <p:nvPr/>
        </p:nvSpPr>
        <p:spPr>
          <a:xfrm flipH="1">
            <a:off x="2971800" y="220758"/>
            <a:ext cx="11422072" cy="1493742"/>
          </a:xfrm>
          <a:prstGeom prst="rect">
            <a:avLst/>
          </a:prstGeom>
          <a:noFill/>
        </p:spPr>
        <p:txBody>
          <a:bodyPr wrap="square">
            <a:spAutoFit/>
          </a:bodyPr>
          <a:lstStyle/>
          <a:p>
            <a:pPr algn="ctr" rtl="1">
              <a:lnSpc>
                <a:spcPct val="107000"/>
              </a:lnSpc>
              <a:spcAft>
                <a:spcPts val="800"/>
              </a:spcAft>
              <a:buNone/>
            </a:pPr>
            <a:r>
              <a:rPr lang="he-IL" sz="4000" kern="100" dirty="0">
                <a:latin typeface="Varela Round" panose="00000500000000000000" pitchFamily="2" charset="-79"/>
                <a:ea typeface="Calibri" panose="020F0502020204030204" pitchFamily="34" charset="0"/>
                <a:cs typeface="Varela Round" panose="00000500000000000000" pitchFamily="2" charset="-79"/>
              </a:rPr>
              <a:t>קראו את </a:t>
            </a:r>
            <a:r>
              <a:rPr lang="he-IL" sz="4000" kern="100" dirty="0">
                <a:ln>
                  <a:solidFill>
                    <a:sysClr val="windowText" lastClr="000000"/>
                  </a:solidFill>
                </a:ln>
                <a:solidFill>
                  <a:srgbClr val="00B050"/>
                </a:solidFill>
                <a:latin typeface="Varela Round" panose="00000500000000000000" pitchFamily="2" charset="-79"/>
                <a:ea typeface="Calibri" panose="020F0502020204030204" pitchFamily="34" charset="0"/>
                <a:cs typeface="Varela Round" panose="00000500000000000000" pitchFamily="2" charset="-79"/>
              </a:rPr>
              <a:t>הלכה א'</a:t>
            </a:r>
            <a:r>
              <a:rPr lang="he-IL" sz="4000" kern="100" dirty="0">
                <a:latin typeface="Varela Round" panose="00000500000000000000" pitchFamily="2" charset="-79"/>
                <a:ea typeface="Calibri" panose="020F0502020204030204" pitchFamily="34" charset="0"/>
                <a:cs typeface="Varela Round" panose="00000500000000000000" pitchFamily="2" charset="-79"/>
              </a:rPr>
              <a:t>.</a:t>
            </a:r>
          </a:p>
          <a:p>
            <a:pPr algn="ctr" rtl="1">
              <a:lnSpc>
                <a:spcPct val="107000"/>
              </a:lnSpc>
              <a:spcAft>
                <a:spcPts val="800"/>
              </a:spcAft>
              <a:buNone/>
            </a:pPr>
            <a:r>
              <a:rPr lang="he-IL" sz="4000" kern="100" dirty="0">
                <a:latin typeface="Varela Round" panose="00000500000000000000" pitchFamily="2" charset="-79"/>
                <a:ea typeface="Calibri" panose="020F0502020204030204" pitchFamily="34" charset="0"/>
                <a:cs typeface="Varela Round" panose="00000500000000000000" pitchFamily="2" charset="-79"/>
              </a:rPr>
              <a:t>לחצו על הארוחות שבסופן תברכו </a:t>
            </a:r>
            <a:r>
              <a:rPr lang="he-IL" sz="4000" b="1" u="sng" kern="100" dirty="0">
                <a:latin typeface="Varela Round" panose="00000500000000000000" pitchFamily="2" charset="-79"/>
                <a:ea typeface="Calibri" panose="020F0502020204030204" pitchFamily="34" charset="0"/>
                <a:cs typeface="Varela Round" panose="00000500000000000000" pitchFamily="2" charset="-79"/>
              </a:rPr>
              <a:t>רק</a:t>
            </a:r>
            <a:r>
              <a:rPr lang="he-IL" sz="4000" kern="100" dirty="0">
                <a:latin typeface="Varela Round" panose="00000500000000000000" pitchFamily="2" charset="-79"/>
                <a:ea typeface="Calibri" panose="020F0502020204030204" pitchFamily="34" charset="0"/>
                <a:cs typeface="Varela Round" panose="00000500000000000000" pitchFamily="2" charset="-79"/>
              </a:rPr>
              <a:t> בורא נפשות.</a:t>
            </a:r>
            <a:endParaRPr lang="en-US" sz="40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6" name="תמונה 5">
            <a:extLst>
              <a:ext uri="{FF2B5EF4-FFF2-40B4-BE49-F238E27FC236}">
                <a16:creationId xmlns:a16="http://schemas.microsoft.com/office/drawing/2014/main" id="{F8F28A49-75BD-427C-4701-0130C4155C9C}"/>
              </a:ext>
            </a:extLst>
          </p:cNvPr>
          <p:cNvPicPr>
            <a:picLocks noChangeAspect="1"/>
          </p:cNvPicPr>
          <p:nvPr/>
        </p:nvPicPr>
        <p:blipFill>
          <a:blip r:embed="rId4"/>
          <a:stretch>
            <a:fillRect/>
          </a:stretch>
        </p:blipFill>
        <p:spPr>
          <a:xfrm>
            <a:off x="4916" y="0"/>
            <a:ext cx="1871890" cy="10325101"/>
          </a:xfrm>
          <a:prstGeom prst="rect">
            <a:avLst/>
          </a:prstGeom>
        </p:spPr>
      </p:pic>
      <p:pic>
        <p:nvPicPr>
          <p:cNvPr id="7" name="תמונה 6" descr="תמונה שמכילה עיגול, קו, עיצוב&#10;&#10;תוכן בינה מלאכותית גנרטיבית עשוי להיות שגוי.">
            <a:extLst>
              <a:ext uri="{FF2B5EF4-FFF2-40B4-BE49-F238E27FC236}">
                <a16:creationId xmlns:a16="http://schemas.microsoft.com/office/drawing/2014/main" id="{06AF4776-F7D7-85DE-B41E-930CE1E66935}"/>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500535" y="3390900"/>
            <a:ext cx="3127210" cy="3918458"/>
          </a:xfrm>
          <a:prstGeom prst="rect">
            <a:avLst/>
          </a:prstGeom>
        </p:spPr>
      </p:pic>
      <p:sp>
        <p:nvSpPr>
          <p:cNvPr id="8" name="אליפסה 7">
            <a:extLst>
              <a:ext uri="{FF2B5EF4-FFF2-40B4-BE49-F238E27FC236}">
                <a16:creationId xmlns:a16="http://schemas.microsoft.com/office/drawing/2014/main" id="{DA020847-523C-5E0E-4980-F08865495FA8}"/>
              </a:ext>
            </a:extLst>
          </p:cNvPr>
          <p:cNvSpPr/>
          <p:nvPr/>
        </p:nvSpPr>
        <p:spPr>
          <a:xfrm>
            <a:off x="446172" y="4257804"/>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14">
            <a:extLst>
              <a:ext uri="{FF2B5EF4-FFF2-40B4-BE49-F238E27FC236}">
                <a16:creationId xmlns:a16="http://schemas.microsoft.com/office/drawing/2014/main" id="{0D35EE2B-9544-BDEC-2912-FEDEFABA89B4}"/>
              </a:ext>
            </a:extLst>
          </p:cNvPr>
          <p:cNvSpPr txBox="1"/>
          <p:nvPr/>
        </p:nvSpPr>
        <p:spPr>
          <a:xfrm>
            <a:off x="643319" y="4639063"/>
            <a:ext cx="1342558" cy="861774"/>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בורא נפשות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0" name="TextBox 14">
            <a:extLst>
              <a:ext uri="{FF2B5EF4-FFF2-40B4-BE49-F238E27FC236}">
                <a16:creationId xmlns:a16="http://schemas.microsoft.com/office/drawing/2014/main" id="{BAA76E1D-25BF-C1DF-6EE6-FE47813C8482}"/>
              </a:ext>
            </a:extLst>
          </p:cNvPr>
          <p:cNvSpPr txBox="1"/>
          <p:nvPr/>
        </p:nvSpPr>
        <p:spPr>
          <a:xfrm>
            <a:off x="589629" y="6160188"/>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5</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pic>
        <p:nvPicPr>
          <p:cNvPr id="2" name="Picture 2">
            <a:extLst>
              <a:ext uri="{FF2B5EF4-FFF2-40B4-BE49-F238E27FC236}">
                <a16:creationId xmlns:a16="http://schemas.microsoft.com/office/drawing/2014/main" id="{3344F08D-7AA4-7B39-7CA3-F835FD8AAB29}"/>
              </a:ext>
            </a:extLst>
          </p:cNvPr>
          <p:cNvPicPr>
            <a:picLocks noChangeAspect="1" noChangeArrowheads="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8000" b="79556" l="21778" r="77333">
                        <a14:foregroundMark x1="25778" y1="75556" x2="54222" y2="59111"/>
                        <a14:foregroundMark x1="54222" y1="59111" x2="78222" y2="26222"/>
                        <a14:foregroundMark x1="78222" y1="26222" x2="73778" y2="12889"/>
                        <a14:foregroundMark x1="73778" y1="12889" x2="64444" y2="9333"/>
                        <a14:foregroundMark x1="64444" y1="9333" x2="61333" y2="9778"/>
                        <a14:foregroundMark x1="70667" y1="10222" x2="21778" y2="49778"/>
                        <a14:foregroundMark x1="29333" y1="12889" x2="28889" y2="24000"/>
                        <a14:foregroundMark x1="28889" y1="24000" x2="36444" y2="39111"/>
                        <a14:foregroundMark x1="36444" y1="39111" x2="59111" y2="55111"/>
                        <a14:foregroundMark x1="59111" y1="55111" x2="73778" y2="76444"/>
                        <a14:foregroundMark x1="76000" y1="13778" x2="76889" y2="67111"/>
                        <a14:foregroundMark x1="76889" y1="67111" x2="75556" y2="72000"/>
                        <a14:foregroundMark x1="74222" y1="79111" x2="60444" y2="77778"/>
                        <a14:foregroundMark x1="73333" y1="79556" x2="60889" y2="78667"/>
                        <a14:foregroundMark x1="60000" y1="79111" x2="49778" y2="78222"/>
                        <a14:foregroundMark x1="29463" y1="77411" x2="27556" y2="77333"/>
                        <a14:foregroundMark x1="49333" y1="78222" x2="38269" y2="77770"/>
                        <a14:foregroundMark x1="27556" y1="77333" x2="22667" y2="73333"/>
                        <a14:foregroundMark x1="74222" y1="79556" x2="77333" y2="77778"/>
                        <a14:foregroundMark x1="76000" y1="72444" x2="76444" y2="73333"/>
                        <a14:backgroundMark x1="28000" y1="79556" x2="36444" y2="80444"/>
                      </a14:backgroundRemoval>
                    </a14:imgEffect>
                  </a14:imgLayer>
                </a14:imgProps>
              </a:ext>
              <a:ext uri="{28A0092B-C50C-407E-A947-70E740481C1C}">
                <a14:useLocalDpi xmlns:a14="http://schemas.microsoft.com/office/drawing/2010/main" val="0"/>
              </a:ext>
            </a:extLst>
          </a:blip>
          <a:srcRect l="23453" r="23207" b="14852"/>
          <a:stretch/>
        </p:blipFill>
        <p:spPr bwMode="auto">
          <a:xfrm>
            <a:off x="14612622" y="5275"/>
            <a:ext cx="1661162" cy="2651772"/>
          </a:xfrm>
          <a:prstGeom prst="rect">
            <a:avLst/>
          </a:prstGeom>
          <a:noFill/>
          <a:extLst>
            <a:ext uri="{909E8E84-426E-40DD-AFC4-6F175D3DCCD1}">
              <a14:hiddenFill xmlns:a14="http://schemas.microsoft.com/office/drawing/2010/main">
                <a:solidFill>
                  <a:srgbClr val="FFFFFF"/>
                </a:solidFill>
              </a14:hiddenFill>
            </a:ext>
          </a:extLst>
        </p:spPr>
      </p:pic>
      <p:pic>
        <p:nvPicPr>
          <p:cNvPr id="20" name="תמונה 19">
            <a:extLst>
              <a:ext uri="{FF2B5EF4-FFF2-40B4-BE49-F238E27FC236}">
                <a16:creationId xmlns:a16="http://schemas.microsoft.com/office/drawing/2014/main" id="{427313B9-1B70-E597-A18B-6621D0C68365}"/>
              </a:ext>
            </a:extLst>
          </p:cNvPr>
          <p:cNvPicPr>
            <a:picLocks noChangeAspect="1"/>
          </p:cNvPicPr>
          <p:nvPr/>
        </p:nvPicPr>
        <p:blipFill>
          <a:blip r:embed="rId9" cstate="print">
            <a:extLst>
              <a:ext uri="{28A0092B-C50C-407E-A947-70E740481C1C}">
                <a14:useLocalDpi xmlns:a14="http://schemas.microsoft.com/office/drawing/2010/main" val="0"/>
              </a:ext>
            </a:extLst>
          </a:blip>
          <a:srcRect l="-1879" r="-2216" b="9483"/>
          <a:stretch>
            <a:fillRect/>
          </a:stretch>
        </p:blipFill>
        <p:spPr>
          <a:xfrm>
            <a:off x="2823822" y="2657047"/>
            <a:ext cx="3895577" cy="3387425"/>
          </a:xfrm>
          <a:prstGeom prst="ellipse">
            <a:avLst/>
          </a:prstGeom>
        </p:spPr>
      </p:pic>
      <p:pic>
        <p:nvPicPr>
          <p:cNvPr id="22" name="תמונה 21" descr="תמונה שמכילה צלחת, אוכל, כלי מטבח, מטבח&#10;&#10;תוכן בינה מלאכותית גנרטיבית עשוי להיות שגוי.">
            <a:extLst>
              <a:ext uri="{FF2B5EF4-FFF2-40B4-BE49-F238E27FC236}">
                <a16:creationId xmlns:a16="http://schemas.microsoft.com/office/drawing/2014/main" id="{5776E7E5-48DE-A6E5-6BDF-CFEB5CEBC03B}"/>
              </a:ext>
            </a:extLst>
          </p:cNvPr>
          <p:cNvPicPr>
            <a:picLocks noChangeAspect="1"/>
          </p:cNvPicPr>
          <p:nvPr/>
        </p:nvPicPr>
        <p:blipFill>
          <a:blip r:embed="rId10" cstate="print">
            <a:extLst>
              <a:ext uri="{28A0092B-C50C-407E-A947-70E740481C1C}">
                <a14:useLocalDpi xmlns:a14="http://schemas.microsoft.com/office/drawing/2010/main" val="0"/>
              </a:ext>
            </a:extLst>
          </a:blip>
          <a:srcRect l="-4606" r="-3726" b="8594"/>
          <a:stretch>
            <a:fillRect/>
          </a:stretch>
        </p:blipFill>
        <p:spPr>
          <a:xfrm>
            <a:off x="7973226" y="2631899"/>
            <a:ext cx="4300102" cy="3628242"/>
          </a:xfrm>
          <a:prstGeom prst="ellipse">
            <a:avLst/>
          </a:prstGeom>
        </p:spPr>
      </p:pic>
      <p:pic>
        <p:nvPicPr>
          <p:cNvPr id="24" name="תמונה 23" descr="תמונה שמכילה אוכל, כלי מטבח, מטבח, אוכל איטלקי&#10;&#10;תוכן בינה מלאכותית גנרטיבית עשוי להיות שגוי.">
            <a:extLst>
              <a:ext uri="{FF2B5EF4-FFF2-40B4-BE49-F238E27FC236}">
                <a16:creationId xmlns:a16="http://schemas.microsoft.com/office/drawing/2014/main" id="{39F2B108-7936-644E-AE6E-1975252819D6}"/>
              </a:ext>
            </a:extLst>
          </p:cNvPr>
          <p:cNvPicPr>
            <a:picLocks noChangeAspect="1"/>
          </p:cNvPicPr>
          <p:nvPr/>
        </p:nvPicPr>
        <p:blipFill>
          <a:blip r:embed="rId11">
            <a:extLst>
              <a:ext uri="{28A0092B-C50C-407E-A947-70E740481C1C}">
                <a14:useLocalDpi xmlns:a14="http://schemas.microsoft.com/office/drawing/2010/main" val="0"/>
              </a:ext>
            </a:extLst>
          </a:blip>
          <a:srcRect l="-1457" t="4221" r="-2826" b="9109"/>
          <a:stretch>
            <a:fillRect/>
          </a:stretch>
        </p:blipFill>
        <p:spPr>
          <a:xfrm>
            <a:off x="13787285" y="2533637"/>
            <a:ext cx="4495799" cy="3736469"/>
          </a:xfrm>
          <a:prstGeom prst="ellipse">
            <a:avLst/>
          </a:prstGeom>
        </p:spPr>
      </p:pic>
      <p:grpSp>
        <p:nvGrpSpPr>
          <p:cNvPr id="23" name="קבוצה 22">
            <a:extLst>
              <a:ext uri="{FF2B5EF4-FFF2-40B4-BE49-F238E27FC236}">
                <a16:creationId xmlns:a16="http://schemas.microsoft.com/office/drawing/2014/main" id="{129AA277-CAAD-2735-D28A-A972153AF8B0}"/>
              </a:ext>
            </a:extLst>
          </p:cNvPr>
          <p:cNvGrpSpPr/>
          <p:nvPr/>
        </p:nvGrpSpPr>
        <p:grpSpPr>
          <a:xfrm>
            <a:off x="10001704" y="5826888"/>
            <a:ext cx="5433166" cy="4100382"/>
            <a:chOff x="10001704" y="5826888"/>
            <a:chExt cx="5433166" cy="4100382"/>
          </a:xfrm>
        </p:grpSpPr>
        <p:pic>
          <p:nvPicPr>
            <p:cNvPr id="27" name="תמונה 26">
              <a:extLst>
                <a:ext uri="{FF2B5EF4-FFF2-40B4-BE49-F238E27FC236}">
                  <a16:creationId xmlns:a16="http://schemas.microsoft.com/office/drawing/2014/main" id="{75BBC9AC-8551-F5ED-120B-56C12A9D87D9}"/>
                </a:ext>
              </a:extLst>
            </p:cNvPr>
            <p:cNvPicPr>
              <a:picLocks noChangeAspect="1"/>
            </p:cNvPicPr>
            <p:nvPr/>
          </p:nvPicPr>
          <p:blipFill>
            <a:blip r:embed="rId12">
              <a:extLst>
                <a:ext uri="{28A0092B-C50C-407E-A947-70E740481C1C}">
                  <a14:useLocalDpi xmlns:a14="http://schemas.microsoft.com/office/drawing/2010/main" val="0"/>
                </a:ext>
              </a:extLst>
            </a:blip>
            <a:srcRect t="20556" b="16832"/>
            <a:stretch>
              <a:fillRect/>
            </a:stretch>
          </p:blipFill>
          <p:spPr>
            <a:xfrm>
              <a:off x="11134768" y="5826888"/>
              <a:ext cx="4300102" cy="4038601"/>
            </a:xfrm>
            <a:prstGeom prst="ellipse">
              <a:avLst/>
            </a:prstGeom>
          </p:spPr>
        </p:pic>
        <p:pic>
          <p:nvPicPr>
            <p:cNvPr id="26" name="תמונה 25">
              <a:extLst>
                <a:ext uri="{FF2B5EF4-FFF2-40B4-BE49-F238E27FC236}">
                  <a16:creationId xmlns:a16="http://schemas.microsoft.com/office/drawing/2014/main" id="{76BBDC62-B8DE-01FE-2C45-640E5E96C039}"/>
                </a:ext>
              </a:extLst>
            </p:cNvPr>
            <p:cNvPicPr>
              <a:picLocks noChangeAspect="1"/>
            </p:cNvPicPr>
            <p:nvPr/>
          </p:nvPicPr>
          <p:blipFill>
            <a:blip r:embed="rId12">
              <a:extLst>
                <a:ext uri="{28A0092B-C50C-407E-A947-70E740481C1C}">
                  <a14:useLocalDpi xmlns:a14="http://schemas.microsoft.com/office/drawing/2010/main" val="0"/>
                </a:ext>
              </a:extLst>
            </a:blip>
            <a:srcRect t="3368" r="62256" b="75367"/>
            <a:stretch>
              <a:fillRect/>
            </a:stretch>
          </p:blipFill>
          <p:spPr>
            <a:xfrm>
              <a:off x="10001704" y="8007550"/>
              <a:ext cx="2271624" cy="1919720"/>
            </a:xfrm>
            <a:prstGeom prst="ellipse">
              <a:avLst/>
            </a:prstGeom>
          </p:spPr>
        </p:pic>
      </p:grpSp>
      <mc:AlternateContent xmlns:mc="http://schemas.openxmlformats.org/markup-compatibility/2006" xmlns:p14="http://schemas.microsoft.com/office/powerpoint/2010/main">
        <mc:Choice Requires="p14">
          <p:contentPart p14:bwMode="auto" r:id="rId13">
            <p14:nvContentPartPr>
              <p14:cNvPr id="30" name="דיו 29">
                <a:extLst>
                  <a:ext uri="{FF2B5EF4-FFF2-40B4-BE49-F238E27FC236}">
                    <a16:creationId xmlns:a16="http://schemas.microsoft.com/office/drawing/2014/main" id="{682D35CC-5A1C-FD29-50BD-299DC405B1E2}"/>
                  </a:ext>
                </a:extLst>
              </p14:cNvPr>
              <p14:cNvContentPartPr/>
              <p14:nvPr/>
            </p14:nvContentPartPr>
            <p14:xfrm>
              <a:off x="858018" y="3094643"/>
              <a:ext cx="360" cy="360"/>
            </p14:xfrm>
          </p:contentPart>
        </mc:Choice>
        <mc:Fallback xmlns="">
          <p:pic>
            <p:nvPicPr>
              <p:cNvPr id="30" name="דיו 29">
                <a:extLst>
                  <a:ext uri="{FF2B5EF4-FFF2-40B4-BE49-F238E27FC236}">
                    <a16:creationId xmlns:a16="http://schemas.microsoft.com/office/drawing/2014/main" id="{682D35CC-5A1C-FD29-50BD-299DC405B1E2}"/>
                  </a:ext>
                </a:extLst>
              </p:cNvPr>
              <p:cNvPicPr/>
              <p:nvPr/>
            </p:nvPicPr>
            <p:blipFill>
              <a:blip r:embed="rId14"/>
              <a:stretch>
                <a:fillRect/>
              </a:stretch>
            </p:blipFill>
            <p:spPr>
              <a:xfrm>
                <a:off x="804378" y="298664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1" name="דיו 30">
                <a:extLst>
                  <a:ext uri="{FF2B5EF4-FFF2-40B4-BE49-F238E27FC236}">
                    <a16:creationId xmlns:a16="http://schemas.microsoft.com/office/drawing/2014/main" id="{52F4E636-DAE3-03DB-4760-DF3E5FF5AED7}"/>
                  </a:ext>
                </a:extLst>
              </p14:cNvPr>
              <p14:cNvContentPartPr/>
              <p14:nvPr/>
            </p14:nvContentPartPr>
            <p14:xfrm>
              <a:off x="8285898" y="4248083"/>
              <a:ext cx="360" cy="360"/>
            </p14:xfrm>
          </p:contentPart>
        </mc:Choice>
        <mc:Fallback xmlns="">
          <p:pic>
            <p:nvPicPr>
              <p:cNvPr id="31" name="דיו 30">
                <a:extLst>
                  <a:ext uri="{FF2B5EF4-FFF2-40B4-BE49-F238E27FC236}">
                    <a16:creationId xmlns:a16="http://schemas.microsoft.com/office/drawing/2014/main" id="{52F4E636-DAE3-03DB-4760-DF3E5FF5AED7}"/>
                  </a:ext>
                </a:extLst>
              </p:cNvPr>
              <p:cNvPicPr/>
              <p:nvPr/>
            </p:nvPicPr>
            <p:blipFill>
              <a:blip r:embed="rId14"/>
              <a:stretch>
                <a:fillRect/>
              </a:stretch>
            </p:blipFill>
            <p:spPr>
              <a:xfrm>
                <a:off x="8232258" y="4140083"/>
                <a:ext cx="108000" cy="216000"/>
              </a:xfrm>
              <a:prstGeom prst="rect">
                <a:avLst/>
              </a:prstGeom>
            </p:spPr>
          </p:pic>
        </mc:Fallback>
      </mc:AlternateContent>
      <p:pic>
        <p:nvPicPr>
          <p:cNvPr id="3" name="גרפיקה 2" descr="תג v עם מילוי מלא">
            <a:extLst>
              <a:ext uri="{FF2B5EF4-FFF2-40B4-BE49-F238E27FC236}">
                <a16:creationId xmlns:a16="http://schemas.microsoft.com/office/drawing/2014/main" id="{41A5399D-9DB7-5BDD-DACD-5EAB278A699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719642" y="2119236"/>
            <a:ext cx="2022796" cy="2022796"/>
          </a:xfrm>
          <a:prstGeom prst="rect">
            <a:avLst/>
          </a:prstGeom>
          <a:effectLst>
            <a:glow rad="101600">
              <a:schemeClr val="bg1"/>
            </a:glow>
          </a:effectLst>
        </p:spPr>
      </p:pic>
      <p:pic>
        <p:nvPicPr>
          <p:cNvPr id="4" name="גרפיקה 3" descr="תג v עם מילוי מלא">
            <a:extLst>
              <a:ext uri="{FF2B5EF4-FFF2-40B4-BE49-F238E27FC236}">
                <a16:creationId xmlns:a16="http://schemas.microsoft.com/office/drawing/2014/main" id="{A80B6232-6216-5048-289C-0C0A812B471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79192" y="2160385"/>
            <a:ext cx="2022796" cy="2022796"/>
          </a:xfrm>
          <a:prstGeom prst="rect">
            <a:avLst/>
          </a:prstGeom>
          <a:effectLst>
            <a:glow rad="101600">
              <a:schemeClr val="bg1"/>
            </a:glow>
          </a:effectLst>
        </p:spPr>
      </p:pic>
      <p:sp>
        <p:nvSpPr>
          <p:cNvPr id="13" name="תיבת טקסט 12">
            <a:extLst>
              <a:ext uri="{FF2B5EF4-FFF2-40B4-BE49-F238E27FC236}">
                <a16:creationId xmlns:a16="http://schemas.microsoft.com/office/drawing/2014/main" id="{952B98DF-BD66-6E55-09E6-BE3836C270A5}"/>
              </a:ext>
            </a:extLst>
          </p:cNvPr>
          <p:cNvSpPr txBox="1"/>
          <p:nvPr/>
        </p:nvSpPr>
        <p:spPr>
          <a:xfrm>
            <a:off x="4200994" y="4979445"/>
            <a:ext cx="9391336" cy="369332"/>
          </a:xfrm>
          <a:prstGeom prst="rect">
            <a:avLst/>
          </a:prstGeom>
          <a:noFill/>
        </p:spPr>
        <p:txBody>
          <a:bodyPr wrap="square">
            <a:spAutoFit/>
          </a:bodyPr>
          <a:lstStyle/>
          <a:p>
            <a:endParaRPr lang="he-IL" dirty="0"/>
          </a:p>
        </p:txBody>
      </p:sp>
      <p:sp>
        <p:nvSpPr>
          <p:cNvPr id="14" name="Freeform 3">
            <a:extLst>
              <a:ext uri="{FF2B5EF4-FFF2-40B4-BE49-F238E27FC236}">
                <a16:creationId xmlns:a16="http://schemas.microsoft.com/office/drawing/2014/main" id="{994A6935-5423-7031-3C79-E23548F96A53}"/>
              </a:ext>
            </a:extLst>
          </p:cNvPr>
          <p:cNvSpPr/>
          <p:nvPr/>
        </p:nvSpPr>
        <p:spPr>
          <a:xfrm>
            <a:off x="1757203" y="4564505"/>
            <a:ext cx="3211691" cy="2143803"/>
          </a:xfrm>
          <a:custGeom>
            <a:avLst/>
            <a:gdLst/>
            <a:ahLst/>
            <a:cxnLst/>
            <a:rect l="l" t="t" r="r" b="b"/>
            <a:pathLst>
              <a:path w="6505854" h="4342657">
                <a:moveTo>
                  <a:pt x="0" y="0"/>
                </a:moveTo>
                <a:lnTo>
                  <a:pt x="6505853" y="0"/>
                </a:lnTo>
                <a:lnTo>
                  <a:pt x="6505853" y="4342657"/>
                </a:lnTo>
                <a:lnTo>
                  <a:pt x="0" y="4342657"/>
                </a:lnTo>
                <a:lnTo>
                  <a:pt x="0" y="0"/>
                </a:lnTo>
                <a:close/>
              </a:path>
            </a:pathLst>
          </a:custGeom>
          <a:blipFill>
            <a:blip r:embed="rId18"/>
            <a:stretch>
              <a:fillRect/>
            </a:stretch>
          </a:blipFill>
        </p:spPr>
        <p:txBody>
          <a:bodyPr/>
          <a:lstStyle/>
          <a:p>
            <a:endParaRPr lang="he-IL"/>
          </a:p>
        </p:txBody>
      </p:sp>
      <p:grpSp>
        <p:nvGrpSpPr>
          <p:cNvPr id="25" name="קבוצה 24">
            <a:extLst>
              <a:ext uri="{FF2B5EF4-FFF2-40B4-BE49-F238E27FC236}">
                <a16:creationId xmlns:a16="http://schemas.microsoft.com/office/drawing/2014/main" id="{246A88FD-CC10-2EB3-ADE1-3AF82767F6D0}"/>
              </a:ext>
            </a:extLst>
          </p:cNvPr>
          <p:cNvGrpSpPr/>
          <p:nvPr/>
        </p:nvGrpSpPr>
        <p:grpSpPr>
          <a:xfrm>
            <a:off x="3933158" y="6038558"/>
            <a:ext cx="5570397" cy="3954699"/>
            <a:chOff x="3933158" y="6038558"/>
            <a:chExt cx="5570397" cy="3954699"/>
          </a:xfrm>
        </p:grpSpPr>
        <p:pic>
          <p:nvPicPr>
            <p:cNvPr id="34" name="תמונה 33" descr="תמונה שמכילה כלי מטבח, צלחת, אוכל, ירק&#10;&#10;תוכן בינה מלאכותית גנרטיבית עשוי להיות שגוי.">
              <a:extLst>
                <a:ext uri="{FF2B5EF4-FFF2-40B4-BE49-F238E27FC236}">
                  <a16:creationId xmlns:a16="http://schemas.microsoft.com/office/drawing/2014/main" id="{7B0F8255-D5EF-903A-939E-565C3EA43C46}"/>
                </a:ext>
              </a:extLst>
            </p:cNvPr>
            <p:cNvPicPr>
              <a:picLocks noChangeAspect="1"/>
            </p:cNvPicPr>
            <p:nvPr/>
          </p:nvPicPr>
          <p:blipFill>
            <a:blip r:embed="rId19">
              <a:extLst>
                <a:ext uri="{28A0092B-C50C-407E-A947-70E740481C1C}">
                  <a14:useLocalDpi xmlns:a14="http://schemas.microsoft.com/office/drawing/2010/main" val="0"/>
                </a:ext>
              </a:extLst>
            </a:blip>
            <a:srcRect l="442" t="18690" r="-442" b="20569"/>
            <a:stretch>
              <a:fillRect/>
            </a:stretch>
          </p:blipFill>
          <p:spPr>
            <a:xfrm>
              <a:off x="5198657" y="6038558"/>
              <a:ext cx="4304898" cy="3922240"/>
            </a:xfrm>
            <a:prstGeom prst="ellipse">
              <a:avLst/>
            </a:prstGeom>
          </p:spPr>
        </p:pic>
        <p:pic>
          <p:nvPicPr>
            <p:cNvPr id="35" name="תמונה 34" descr="תמונה שמכילה כלי מטבח, צלחת, אוכל, ירק&#10;&#10;תוכן בינה מלאכותית גנרטיבית עשוי להיות שגוי.">
              <a:extLst>
                <a:ext uri="{FF2B5EF4-FFF2-40B4-BE49-F238E27FC236}">
                  <a16:creationId xmlns:a16="http://schemas.microsoft.com/office/drawing/2014/main" id="{6B83A78D-96E5-593D-CC56-54BDEDD8A246}"/>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28581" b="64193" l="9180" r="55469">
                          <a14:foregroundMark x1="46484" y1="57943" x2="53516" y2="64193"/>
                          <a14:foregroundMark x1="38770" y1="62565" x2="49805" y2="63216"/>
                          <a14:foregroundMark x1="49805" y1="63216" x2="55469" y2="61784"/>
                          <a14:foregroundMark x1="54688" y1="59896" x2="45508" y2="34505"/>
                          <a14:foregroundMark x1="45508" y1="34505" x2="43945" y2="32357"/>
                          <a14:foregroundMark x1="53613" y1="48242" x2="51855" y2="38997"/>
                          <a14:foregroundMark x1="51855" y1="38997" x2="50586" y2="37370"/>
                          <a14:foregroundMark x1="32520" y1="29622" x2="32031" y2="49154"/>
                          <a14:foregroundMark x1="32031" y1="49154" x2="33008" y2="51107"/>
                          <a14:foregroundMark x1="25684" y1="28581" x2="32617" y2="28646"/>
                          <a14:foregroundMark x1="32617" y1="28646" x2="32813" y2="28581"/>
                        </a14:backgroundRemoval>
                      </a14:imgEffect>
                    </a14:imgLayer>
                  </a14:imgProps>
                </a:ext>
                <a:ext uri="{28A0092B-C50C-407E-A947-70E740481C1C}">
                  <a14:useLocalDpi xmlns:a14="http://schemas.microsoft.com/office/drawing/2010/main" val="0"/>
                </a:ext>
              </a:extLst>
            </a:blip>
            <a:srcRect l="3874" t="26098" r="42101" b="34647"/>
            <a:stretch>
              <a:fillRect/>
            </a:stretch>
          </p:blipFill>
          <p:spPr>
            <a:xfrm rot="2502891">
              <a:off x="6878371" y="7189543"/>
              <a:ext cx="2325694" cy="2534881"/>
            </a:xfrm>
            <a:prstGeom prst="ellipse">
              <a:avLst/>
            </a:prstGeom>
          </p:spPr>
        </p:pic>
        <p:sp>
          <p:nvSpPr>
            <p:cNvPr id="21" name="Freeform 4">
              <a:extLst>
                <a:ext uri="{FF2B5EF4-FFF2-40B4-BE49-F238E27FC236}">
                  <a16:creationId xmlns:a16="http://schemas.microsoft.com/office/drawing/2014/main" id="{AA95F24B-463B-2922-8E3A-455EB9C87D3A}"/>
                </a:ext>
              </a:extLst>
            </p:cNvPr>
            <p:cNvSpPr/>
            <p:nvPr/>
          </p:nvSpPr>
          <p:spPr>
            <a:xfrm>
              <a:off x="3933158" y="7853468"/>
              <a:ext cx="3211691" cy="2139789"/>
            </a:xfrm>
            <a:custGeom>
              <a:avLst/>
              <a:gdLst/>
              <a:ahLst/>
              <a:cxnLst/>
              <a:rect l="l" t="t" r="r" b="b"/>
              <a:pathLst>
                <a:path w="5532908" h="3686300">
                  <a:moveTo>
                    <a:pt x="0" y="0"/>
                  </a:moveTo>
                  <a:lnTo>
                    <a:pt x="5532908" y="0"/>
                  </a:lnTo>
                  <a:lnTo>
                    <a:pt x="5532908" y="3686300"/>
                  </a:lnTo>
                  <a:lnTo>
                    <a:pt x="0" y="3686300"/>
                  </a:lnTo>
                  <a:lnTo>
                    <a:pt x="0" y="0"/>
                  </a:lnTo>
                  <a:close/>
                </a:path>
              </a:pathLst>
            </a:custGeom>
            <a:blipFill>
              <a:blip r:embed="rId22"/>
              <a:stretch>
                <a:fillRect/>
              </a:stretch>
            </a:blipFill>
          </p:spPr>
          <p:txBody>
            <a:bodyPr/>
            <a:lstStyle/>
            <a:p>
              <a:endParaRPr lang="he-IL"/>
            </a:p>
          </p:txBody>
        </p:sp>
      </p:grpSp>
    </p:spTree>
    <p:extLst>
      <p:ext uri="{BB962C8B-B14F-4D97-AF65-F5344CB8AC3E}">
        <p14:creationId xmlns:p14="http://schemas.microsoft.com/office/powerpoint/2010/main" val="2941478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24"/>
                  </p:tgtEl>
                </p:cond>
              </p:nextCondLst>
            </p:seq>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22"/>
                                        </p:tgtEl>
                                      </p:cBhvr>
                                    </p:animEffect>
                                    <p:animScale>
                                      <p:cBhvr>
                                        <p:cTn id="16" dur="250" autoRev="1" fill="hold"/>
                                        <p:tgtEl>
                                          <p:spTgt spid="22"/>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0"/>
                                        </p:tgtEl>
                                      </p:cBhvr>
                                    </p:animEffect>
                                    <p:animScale>
                                      <p:cBhvr>
                                        <p:cTn id="25" dur="250" autoRev="1" fill="hold"/>
                                        <p:tgtEl>
                                          <p:spTgt spid="20"/>
                                        </p:tgtEl>
                                      </p:cBhvr>
                                      <p:by x="105000" y="105000"/>
                                    </p:animScale>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23"/>
                                        </p:tgtEl>
                                        <p:attrNameLst>
                                          <p:attrName>r</p:attrName>
                                        </p:attrNameLst>
                                      </p:cBhvr>
                                    </p:animRot>
                                    <p:animRot by="-240000">
                                      <p:cBhvr>
                                        <p:cTn id="34" dur="200" fill="hold">
                                          <p:stCondLst>
                                            <p:cond delay="200"/>
                                          </p:stCondLst>
                                        </p:cTn>
                                        <p:tgtEl>
                                          <p:spTgt spid="23"/>
                                        </p:tgtEl>
                                        <p:attrNameLst>
                                          <p:attrName>r</p:attrName>
                                        </p:attrNameLst>
                                      </p:cBhvr>
                                    </p:animRot>
                                    <p:animRot by="240000">
                                      <p:cBhvr>
                                        <p:cTn id="35" dur="200" fill="hold">
                                          <p:stCondLst>
                                            <p:cond delay="400"/>
                                          </p:stCondLst>
                                        </p:cTn>
                                        <p:tgtEl>
                                          <p:spTgt spid="23"/>
                                        </p:tgtEl>
                                        <p:attrNameLst>
                                          <p:attrName>r</p:attrName>
                                        </p:attrNameLst>
                                      </p:cBhvr>
                                    </p:animRot>
                                    <p:animRot by="-240000">
                                      <p:cBhvr>
                                        <p:cTn id="36" dur="200" fill="hold">
                                          <p:stCondLst>
                                            <p:cond delay="600"/>
                                          </p:stCondLst>
                                        </p:cTn>
                                        <p:tgtEl>
                                          <p:spTgt spid="23"/>
                                        </p:tgtEl>
                                        <p:attrNameLst>
                                          <p:attrName>r</p:attrName>
                                        </p:attrNameLst>
                                      </p:cBhvr>
                                    </p:animRot>
                                    <p:animRot by="120000">
                                      <p:cBhvr>
                                        <p:cTn id="37" dur="200" fill="hold">
                                          <p:stCondLst>
                                            <p:cond delay="800"/>
                                          </p:stCondLst>
                                        </p:cTn>
                                        <p:tgtEl>
                                          <p:spTgt spid="23"/>
                                        </p:tgtEl>
                                        <p:attrNameLst>
                                          <p:attrName>r</p:attrName>
                                        </p:attrNameLst>
                                      </p:cBhvr>
                                    </p:animRo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5"/>
                                        </p:tgtEl>
                                        <p:attrNameLst>
                                          <p:attrName>r</p:attrName>
                                        </p:attrNameLst>
                                      </p:cBhvr>
                                    </p:animRot>
                                    <p:animRot by="-240000">
                                      <p:cBhvr>
                                        <p:cTn id="43" dur="200" fill="hold">
                                          <p:stCondLst>
                                            <p:cond delay="200"/>
                                          </p:stCondLst>
                                        </p:cTn>
                                        <p:tgtEl>
                                          <p:spTgt spid="25"/>
                                        </p:tgtEl>
                                        <p:attrNameLst>
                                          <p:attrName>r</p:attrName>
                                        </p:attrNameLst>
                                      </p:cBhvr>
                                    </p:animRot>
                                    <p:animRot by="240000">
                                      <p:cBhvr>
                                        <p:cTn id="44" dur="200" fill="hold">
                                          <p:stCondLst>
                                            <p:cond delay="400"/>
                                          </p:stCondLst>
                                        </p:cTn>
                                        <p:tgtEl>
                                          <p:spTgt spid="25"/>
                                        </p:tgtEl>
                                        <p:attrNameLst>
                                          <p:attrName>r</p:attrName>
                                        </p:attrNameLst>
                                      </p:cBhvr>
                                    </p:animRot>
                                    <p:animRot by="-240000">
                                      <p:cBhvr>
                                        <p:cTn id="45" dur="200" fill="hold">
                                          <p:stCondLst>
                                            <p:cond delay="600"/>
                                          </p:stCondLst>
                                        </p:cTn>
                                        <p:tgtEl>
                                          <p:spTgt spid="25"/>
                                        </p:tgtEl>
                                        <p:attrNameLst>
                                          <p:attrName>r</p:attrName>
                                        </p:attrNameLst>
                                      </p:cBhvr>
                                    </p:animRot>
                                    <p:animRot by="120000">
                                      <p:cBhvr>
                                        <p:cTn id="46"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2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C0FF0-F58D-8C54-1CE4-534E93314C68}"/>
            </a:ext>
          </a:extLst>
        </p:cNvPr>
        <p:cNvGrpSpPr/>
        <p:nvPr/>
      </p:nvGrpSpPr>
      <p:grpSpPr>
        <a:xfrm>
          <a:off x="0" y="0"/>
          <a:ext cx="0" cy="0"/>
          <a:chOff x="0" y="0"/>
          <a:chExt cx="0" cy="0"/>
        </a:xfrm>
      </p:grpSpPr>
      <p:pic>
        <p:nvPicPr>
          <p:cNvPr id="17" name="תמונה 16">
            <a:extLst>
              <a:ext uri="{FF2B5EF4-FFF2-40B4-BE49-F238E27FC236}">
                <a16:creationId xmlns:a16="http://schemas.microsoft.com/office/drawing/2014/main" id="{2813AA08-9BF7-9D5B-7BE8-6F3CB45D98D6}"/>
              </a:ext>
            </a:extLst>
          </p:cNvPr>
          <p:cNvPicPr>
            <a:picLocks noChangeAspect="1"/>
          </p:cNvPicPr>
          <p:nvPr/>
        </p:nvPicPr>
        <p:blipFill>
          <a:blip r:embed="rId3">
            <a:duotone>
              <a:schemeClr val="accent5">
                <a:shade val="45000"/>
                <a:satMod val="135000"/>
              </a:schemeClr>
              <a:prstClr val="white"/>
            </a:duotone>
          </a:blip>
          <a:stretch>
            <a:fillRect/>
          </a:stretch>
        </p:blipFill>
        <p:spPr>
          <a:xfrm>
            <a:off x="2291750" y="2933700"/>
            <a:ext cx="14194471" cy="2963552"/>
          </a:xfrm>
          <a:prstGeom prst="rect">
            <a:avLst/>
          </a:prstGeom>
        </p:spPr>
      </p:pic>
      <p:sp>
        <p:nvSpPr>
          <p:cNvPr id="18" name="תיבת טקסט 17">
            <a:extLst>
              <a:ext uri="{FF2B5EF4-FFF2-40B4-BE49-F238E27FC236}">
                <a16:creationId xmlns:a16="http://schemas.microsoft.com/office/drawing/2014/main" id="{B5315473-A71D-9A09-2455-E67E31AB9782}"/>
              </a:ext>
            </a:extLst>
          </p:cNvPr>
          <p:cNvSpPr txBox="1"/>
          <p:nvPr/>
        </p:nvSpPr>
        <p:spPr>
          <a:xfrm flipH="1">
            <a:off x="4153387" y="3433530"/>
            <a:ext cx="11871275" cy="1854097"/>
          </a:xfrm>
          <a:prstGeom prst="rect">
            <a:avLst/>
          </a:prstGeom>
          <a:noFill/>
        </p:spPr>
        <p:txBody>
          <a:bodyPr wrap="square">
            <a:spAutoFit/>
          </a:bodyPr>
          <a:lstStyle/>
          <a:p>
            <a:pPr algn="ctr" rtl="1">
              <a:lnSpc>
                <a:spcPct val="107000"/>
              </a:lnSpc>
              <a:spcAft>
                <a:spcPts val="800"/>
              </a:spcAft>
              <a:buNone/>
            </a:pPr>
            <a:r>
              <a:rPr lang="he-IL" sz="3600" kern="100" dirty="0">
                <a:latin typeface="Varela Round" panose="00000500000000000000" pitchFamily="2" charset="-79"/>
                <a:ea typeface="Calibri" panose="020F0502020204030204" pitchFamily="34" charset="0"/>
                <a:cs typeface="Varela Round" panose="00000500000000000000" pitchFamily="2" charset="-79"/>
              </a:rPr>
              <a:t>קראו את </a:t>
            </a:r>
            <a:r>
              <a:rPr lang="he-IL" sz="3600" kern="100" dirty="0">
                <a:ln>
                  <a:solidFill>
                    <a:sysClr val="windowText" lastClr="000000"/>
                  </a:solidFill>
                </a:ln>
                <a:solidFill>
                  <a:srgbClr val="00B050"/>
                </a:solidFill>
                <a:latin typeface="Varela Round" panose="00000500000000000000" pitchFamily="2" charset="-79"/>
                <a:ea typeface="Calibri" panose="020F0502020204030204" pitchFamily="34" charset="0"/>
                <a:cs typeface="Varela Round" panose="00000500000000000000" pitchFamily="2" charset="-79"/>
              </a:rPr>
              <a:t>הלכה ב' </a:t>
            </a:r>
            <a:r>
              <a:rPr lang="he-IL" sz="3600" kern="100" dirty="0">
                <a:latin typeface="Varela Round" panose="00000500000000000000" pitchFamily="2" charset="-79"/>
                <a:ea typeface="Calibri" panose="020F0502020204030204" pitchFamily="34" charset="0"/>
                <a:cs typeface="Varela Round" panose="00000500000000000000" pitchFamily="2" charset="-79"/>
              </a:rPr>
              <a:t>וחשבו: אילו מאכלים מבין אלו המופיעים כאן הם בהגדרה של "חסרונן", ואילו מאכלים הם בהגדרת "להחיות בהם נפש כל חי", על פי ההסבר בהלכה?</a:t>
            </a:r>
            <a:endParaRPr lang="en-US" sz="36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6" name="תמונה 5">
            <a:extLst>
              <a:ext uri="{FF2B5EF4-FFF2-40B4-BE49-F238E27FC236}">
                <a16:creationId xmlns:a16="http://schemas.microsoft.com/office/drawing/2014/main" id="{5090F65C-FCD1-4CF9-85D8-378942C7E597}"/>
              </a:ext>
            </a:extLst>
          </p:cNvPr>
          <p:cNvPicPr>
            <a:picLocks noChangeAspect="1"/>
          </p:cNvPicPr>
          <p:nvPr/>
        </p:nvPicPr>
        <p:blipFill>
          <a:blip r:embed="rId4"/>
          <a:stretch>
            <a:fillRect/>
          </a:stretch>
        </p:blipFill>
        <p:spPr>
          <a:xfrm>
            <a:off x="4916" y="0"/>
            <a:ext cx="1871890" cy="10325101"/>
          </a:xfrm>
          <a:prstGeom prst="rect">
            <a:avLst/>
          </a:prstGeom>
        </p:spPr>
      </p:pic>
      <p:pic>
        <p:nvPicPr>
          <p:cNvPr id="7" name="תמונה 6" descr="תמונה שמכילה עיגול, קו, עיצוב&#10;&#10;תוכן בינה מלאכותית גנרטיבית עשוי להיות שגוי.">
            <a:extLst>
              <a:ext uri="{FF2B5EF4-FFF2-40B4-BE49-F238E27FC236}">
                <a16:creationId xmlns:a16="http://schemas.microsoft.com/office/drawing/2014/main" id="{6A91264D-9FEA-E55B-4630-456F05A89649}"/>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500535" y="3390900"/>
            <a:ext cx="3127210" cy="3918458"/>
          </a:xfrm>
          <a:prstGeom prst="rect">
            <a:avLst/>
          </a:prstGeom>
        </p:spPr>
      </p:pic>
      <p:sp>
        <p:nvSpPr>
          <p:cNvPr id="8" name="אליפסה 7">
            <a:extLst>
              <a:ext uri="{FF2B5EF4-FFF2-40B4-BE49-F238E27FC236}">
                <a16:creationId xmlns:a16="http://schemas.microsoft.com/office/drawing/2014/main" id="{008CD7C7-3297-855D-19A6-07560D5EC7CA}"/>
              </a:ext>
            </a:extLst>
          </p:cNvPr>
          <p:cNvSpPr/>
          <p:nvPr/>
        </p:nvSpPr>
        <p:spPr>
          <a:xfrm>
            <a:off x="446172" y="4257804"/>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14">
            <a:extLst>
              <a:ext uri="{FF2B5EF4-FFF2-40B4-BE49-F238E27FC236}">
                <a16:creationId xmlns:a16="http://schemas.microsoft.com/office/drawing/2014/main" id="{1C57FA60-B41E-F481-B5E9-7AF4BD26FAC3}"/>
              </a:ext>
            </a:extLst>
          </p:cNvPr>
          <p:cNvSpPr txBox="1"/>
          <p:nvPr/>
        </p:nvSpPr>
        <p:spPr>
          <a:xfrm>
            <a:off x="643319" y="4639063"/>
            <a:ext cx="1342558" cy="861774"/>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בורא נפשות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0" name="TextBox 14">
            <a:extLst>
              <a:ext uri="{FF2B5EF4-FFF2-40B4-BE49-F238E27FC236}">
                <a16:creationId xmlns:a16="http://schemas.microsoft.com/office/drawing/2014/main" id="{E2CF0375-D4C6-C0D6-C15A-F50F0805E964}"/>
              </a:ext>
            </a:extLst>
          </p:cNvPr>
          <p:cNvSpPr txBox="1"/>
          <p:nvPr/>
        </p:nvSpPr>
        <p:spPr>
          <a:xfrm>
            <a:off x="589629" y="6160188"/>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5</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pic>
        <p:nvPicPr>
          <p:cNvPr id="2" name="Picture 2">
            <a:extLst>
              <a:ext uri="{FF2B5EF4-FFF2-40B4-BE49-F238E27FC236}">
                <a16:creationId xmlns:a16="http://schemas.microsoft.com/office/drawing/2014/main" id="{8E24D990-266C-5B45-40B2-ACD60A0E77BE}"/>
              </a:ext>
            </a:extLst>
          </p:cNvPr>
          <p:cNvPicPr>
            <a:picLocks noChangeAspect="1" noChangeArrowheads="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8000" b="79556" l="21778" r="77333">
                        <a14:foregroundMark x1="25778" y1="75556" x2="54222" y2="59111"/>
                        <a14:foregroundMark x1="54222" y1="59111" x2="78222" y2="26222"/>
                        <a14:foregroundMark x1="78222" y1="26222" x2="73778" y2="12889"/>
                        <a14:foregroundMark x1="73778" y1="12889" x2="64444" y2="9333"/>
                        <a14:foregroundMark x1="64444" y1="9333" x2="61333" y2="9778"/>
                        <a14:foregroundMark x1="70667" y1="10222" x2="21778" y2="49778"/>
                        <a14:foregroundMark x1="29333" y1="12889" x2="28889" y2="24000"/>
                        <a14:foregroundMark x1="28889" y1="24000" x2="36444" y2="39111"/>
                        <a14:foregroundMark x1="36444" y1="39111" x2="59111" y2="55111"/>
                        <a14:foregroundMark x1="59111" y1="55111" x2="73778" y2="76444"/>
                        <a14:foregroundMark x1="76000" y1="13778" x2="76889" y2="67111"/>
                        <a14:foregroundMark x1="76889" y1="67111" x2="75556" y2="72000"/>
                        <a14:foregroundMark x1="74222" y1="79111" x2="60444" y2="77778"/>
                        <a14:foregroundMark x1="73333" y1="79556" x2="60889" y2="78667"/>
                        <a14:foregroundMark x1="60000" y1="79111" x2="49778" y2="78222"/>
                        <a14:foregroundMark x1="29463" y1="77411" x2="27556" y2="77333"/>
                        <a14:foregroundMark x1="49333" y1="78222" x2="38269" y2="77770"/>
                        <a14:foregroundMark x1="27556" y1="77333" x2="22667" y2="73333"/>
                        <a14:foregroundMark x1="74222" y1="79556" x2="77333" y2="77778"/>
                        <a14:foregroundMark x1="76000" y1="72444" x2="76444" y2="73333"/>
                        <a14:backgroundMark x1="28000" y1="79556" x2="36444" y2="80444"/>
                      </a14:backgroundRemoval>
                    </a14:imgEffect>
                  </a14:imgLayer>
                </a14:imgProps>
              </a:ext>
              <a:ext uri="{28A0092B-C50C-407E-A947-70E740481C1C}">
                <a14:useLocalDpi xmlns:a14="http://schemas.microsoft.com/office/drawing/2010/main" val="0"/>
              </a:ext>
            </a:extLst>
          </a:blip>
          <a:srcRect l="23453" r="23207" b="14852"/>
          <a:stretch/>
        </p:blipFill>
        <p:spPr bwMode="auto">
          <a:xfrm>
            <a:off x="15866565" y="3290350"/>
            <a:ext cx="1311955" cy="2094320"/>
          </a:xfrm>
          <a:prstGeom prst="rect">
            <a:avLst/>
          </a:prstGeom>
          <a:noFill/>
          <a:extLst>
            <a:ext uri="{909E8E84-426E-40DD-AFC4-6F175D3DCCD1}">
              <a14:hiddenFill xmlns:a14="http://schemas.microsoft.com/office/drawing/2010/main">
                <a:solidFill>
                  <a:srgbClr val="FFFFFF"/>
                </a:solidFill>
              </a14:hiddenFill>
            </a:ext>
          </a:extLst>
        </p:spPr>
      </p:pic>
      <p:pic>
        <p:nvPicPr>
          <p:cNvPr id="13" name="תמונה 12">
            <a:extLst>
              <a:ext uri="{FF2B5EF4-FFF2-40B4-BE49-F238E27FC236}">
                <a16:creationId xmlns:a16="http://schemas.microsoft.com/office/drawing/2014/main" id="{3D768D55-63F8-1F39-65C0-F3F3362FA78A}"/>
              </a:ext>
            </a:extLst>
          </p:cNvPr>
          <p:cNvPicPr>
            <a:picLocks noChangeAspect="1"/>
          </p:cNvPicPr>
          <p:nvPr/>
        </p:nvPicPr>
        <p:blipFill>
          <a:blip r:embed="rId9"/>
          <a:stretch>
            <a:fillRect/>
          </a:stretch>
        </p:blipFill>
        <p:spPr>
          <a:xfrm>
            <a:off x="2802237" y="38100"/>
            <a:ext cx="13716653" cy="3192803"/>
          </a:xfrm>
          <a:prstGeom prst="rect">
            <a:avLst/>
          </a:prstGeom>
        </p:spPr>
      </p:pic>
      <mc:AlternateContent xmlns:mc="http://schemas.openxmlformats.org/markup-compatibility/2006" xmlns:p14="http://schemas.microsoft.com/office/powerpoint/2010/main">
        <mc:Choice Requires="p14">
          <p:contentPart p14:bwMode="auto" r:id="rId10">
            <p14:nvContentPartPr>
              <p14:cNvPr id="20" name="דיו 19">
                <a:extLst>
                  <a:ext uri="{FF2B5EF4-FFF2-40B4-BE49-F238E27FC236}">
                    <a16:creationId xmlns:a16="http://schemas.microsoft.com/office/drawing/2014/main" id="{9B77320C-F7C1-C4EC-C119-0FAA822DB7E0}"/>
                  </a:ext>
                </a:extLst>
              </p14:cNvPr>
              <p14:cNvContentPartPr/>
              <p14:nvPr/>
            </p14:nvContentPartPr>
            <p14:xfrm>
              <a:off x="3952578" y="1067695"/>
              <a:ext cx="3770640" cy="720"/>
            </p14:xfrm>
          </p:contentPart>
        </mc:Choice>
        <mc:Fallback xmlns="">
          <p:pic>
            <p:nvPicPr>
              <p:cNvPr id="20" name="דיו 19">
                <a:extLst>
                  <a:ext uri="{FF2B5EF4-FFF2-40B4-BE49-F238E27FC236}">
                    <a16:creationId xmlns:a16="http://schemas.microsoft.com/office/drawing/2014/main" id="{9B77320C-F7C1-C4EC-C119-0FAA822DB7E0}"/>
                  </a:ext>
                </a:extLst>
              </p:cNvPr>
              <p:cNvPicPr/>
              <p:nvPr/>
            </p:nvPicPr>
            <p:blipFill>
              <a:blip r:embed="rId11"/>
              <a:stretch>
                <a:fillRect/>
              </a:stretch>
            </p:blipFill>
            <p:spPr>
              <a:xfrm>
                <a:off x="3898578" y="851695"/>
                <a:ext cx="38782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דיו 21">
                <a:extLst>
                  <a:ext uri="{FF2B5EF4-FFF2-40B4-BE49-F238E27FC236}">
                    <a16:creationId xmlns:a16="http://schemas.microsoft.com/office/drawing/2014/main" id="{CE1101FA-553B-7509-35BF-AF0CF5996E9D}"/>
                  </a:ext>
                </a:extLst>
              </p14:cNvPr>
              <p14:cNvContentPartPr/>
              <p14:nvPr/>
            </p14:nvContentPartPr>
            <p14:xfrm>
              <a:off x="13293138" y="1729015"/>
              <a:ext cx="1308960" cy="28440"/>
            </p14:xfrm>
          </p:contentPart>
        </mc:Choice>
        <mc:Fallback xmlns="">
          <p:pic>
            <p:nvPicPr>
              <p:cNvPr id="22" name="דיו 21">
                <a:extLst>
                  <a:ext uri="{FF2B5EF4-FFF2-40B4-BE49-F238E27FC236}">
                    <a16:creationId xmlns:a16="http://schemas.microsoft.com/office/drawing/2014/main" id="{CE1101FA-553B-7509-35BF-AF0CF5996E9D}"/>
                  </a:ext>
                </a:extLst>
              </p:cNvPr>
              <p:cNvPicPr/>
              <p:nvPr/>
            </p:nvPicPr>
            <p:blipFill>
              <a:blip r:embed="rId13"/>
              <a:stretch>
                <a:fillRect/>
              </a:stretch>
            </p:blipFill>
            <p:spPr>
              <a:xfrm>
                <a:off x="13239138" y="1622365"/>
                <a:ext cx="1416600" cy="24138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6" name="דיו 25">
                <a:extLst>
                  <a:ext uri="{FF2B5EF4-FFF2-40B4-BE49-F238E27FC236}">
                    <a16:creationId xmlns:a16="http://schemas.microsoft.com/office/drawing/2014/main" id="{A627ED44-B20A-CFDE-1139-E3272EA4C127}"/>
                  </a:ext>
                </a:extLst>
              </p14:cNvPr>
              <p14:cNvContentPartPr/>
              <p14:nvPr/>
            </p14:nvContentPartPr>
            <p14:xfrm>
              <a:off x="4276218" y="1742695"/>
              <a:ext cx="8665920" cy="720"/>
            </p14:xfrm>
          </p:contentPart>
        </mc:Choice>
        <mc:Fallback xmlns="">
          <p:pic>
            <p:nvPicPr>
              <p:cNvPr id="26" name="דיו 25">
                <a:extLst>
                  <a:ext uri="{FF2B5EF4-FFF2-40B4-BE49-F238E27FC236}">
                    <a16:creationId xmlns:a16="http://schemas.microsoft.com/office/drawing/2014/main" id="{A627ED44-B20A-CFDE-1139-E3272EA4C127}"/>
                  </a:ext>
                </a:extLst>
              </p:cNvPr>
              <p:cNvPicPr/>
              <p:nvPr/>
            </p:nvPicPr>
            <p:blipFill>
              <a:blip r:embed="rId15"/>
              <a:stretch>
                <a:fillRect/>
              </a:stretch>
            </p:blipFill>
            <p:spPr>
              <a:xfrm>
                <a:off x="4222218" y="1526695"/>
                <a:ext cx="8773560" cy="432000"/>
              </a:xfrm>
              <a:prstGeom prst="rect">
                <a:avLst/>
              </a:prstGeom>
            </p:spPr>
          </p:pic>
        </mc:Fallback>
      </mc:AlternateContent>
      <p:grpSp>
        <p:nvGrpSpPr>
          <p:cNvPr id="3" name="קבוצה 2">
            <a:extLst>
              <a:ext uri="{FF2B5EF4-FFF2-40B4-BE49-F238E27FC236}">
                <a16:creationId xmlns:a16="http://schemas.microsoft.com/office/drawing/2014/main" id="{AE2ABFAF-DC63-5750-002D-693C640C6554}"/>
              </a:ext>
            </a:extLst>
          </p:cNvPr>
          <p:cNvGrpSpPr/>
          <p:nvPr/>
        </p:nvGrpSpPr>
        <p:grpSpPr>
          <a:xfrm>
            <a:off x="1828800" y="5790541"/>
            <a:ext cx="14655395" cy="4615952"/>
            <a:chOff x="4495800" y="6471505"/>
            <a:chExt cx="10717392" cy="3375615"/>
          </a:xfrm>
        </p:grpSpPr>
        <p:pic>
          <p:nvPicPr>
            <p:cNvPr id="2050" name="Picture 2" descr="‫לחם קוטג' - פודי - Foody‬‎">
              <a:extLst>
                <a:ext uri="{FF2B5EF4-FFF2-40B4-BE49-F238E27FC236}">
                  <a16:creationId xmlns:a16="http://schemas.microsoft.com/office/drawing/2014/main" id="{EBA83D58-F1EE-D58F-AA12-ED53D69092D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13158"/>
            <a:stretch>
              <a:fillRect/>
            </a:stretch>
          </p:blipFill>
          <p:spPr bwMode="auto">
            <a:xfrm>
              <a:off x="4495800" y="8155684"/>
              <a:ext cx="2847975" cy="16458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מים מינרלים או בר מים ביתי: מה בריא יותר ומה עולה פחות? | רשת 13">
              <a:extLst>
                <a:ext uri="{FF2B5EF4-FFF2-40B4-BE49-F238E27FC236}">
                  <a16:creationId xmlns:a16="http://schemas.microsoft.com/office/drawing/2014/main" id="{64F6A253-F529-164E-B8C4-8045314C807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58890" y="8158867"/>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האם בישול ביצה קשה הוא הפיך?">
              <a:extLst>
                <a:ext uri="{FF2B5EF4-FFF2-40B4-BE49-F238E27FC236}">
                  <a16:creationId xmlns:a16="http://schemas.microsoft.com/office/drawing/2014/main" id="{57CE1451-D83D-386D-EB00-2B230031B1B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82189" y="6482467"/>
              <a:ext cx="27336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עגבניה עממית - טרופיקו">
              <a:extLst>
                <a:ext uri="{FF2B5EF4-FFF2-40B4-BE49-F238E27FC236}">
                  <a16:creationId xmlns:a16="http://schemas.microsoft.com/office/drawing/2014/main" id="{D400A419-188A-DC5D-EEB4-945E478D5FC5}"/>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9038"/>
            <a:stretch>
              <a:fillRect/>
            </a:stretch>
          </p:blipFill>
          <p:spPr bwMode="auto">
            <a:xfrm>
              <a:off x="12730162" y="8087039"/>
              <a:ext cx="2467524"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כתבה שתהרוס לכם את החג: קלוריות בעוגת גבינה">
              <a:extLst>
                <a:ext uri="{FF2B5EF4-FFF2-40B4-BE49-F238E27FC236}">
                  <a16:creationId xmlns:a16="http://schemas.microsoft.com/office/drawing/2014/main" id="{E6C8227A-428D-E44E-35EE-229DC7859A6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42531" y="8159492"/>
              <a:ext cx="2522169" cy="16876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ZOOM IN חודש מרץ - תפוח משרד החקלאות וביטחון המזון">
              <a:extLst>
                <a:ext uri="{FF2B5EF4-FFF2-40B4-BE49-F238E27FC236}">
                  <a16:creationId xmlns:a16="http://schemas.microsoft.com/office/drawing/2014/main" id="{2C026EBB-5704-8FB0-6B82-F3429C23530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330881" y="6471505"/>
              <a:ext cx="2528009" cy="168227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מתכון: סלמון בתנור בצ'ילי מתוק וסויה">
              <a:extLst>
                <a:ext uri="{FF2B5EF4-FFF2-40B4-BE49-F238E27FC236}">
                  <a16:creationId xmlns:a16="http://schemas.microsoft.com/office/drawing/2014/main" id="{4ED4B8F4-22E4-619C-0C14-04A39B162811}"/>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4248"/>
            <a:stretch>
              <a:fillRect/>
            </a:stretch>
          </p:blipFill>
          <p:spPr bwMode="auto">
            <a:xfrm>
              <a:off x="4500366" y="6506065"/>
              <a:ext cx="2830515" cy="166205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שעועית לבנה - 1 ק&quot;ג - האגוזיה">
              <a:extLst>
                <a:ext uri="{FF2B5EF4-FFF2-40B4-BE49-F238E27FC236}">
                  <a16:creationId xmlns:a16="http://schemas.microsoft.com/office/drawing/2014/main" id="{40850FC6-981C-D45A-45A8-524DC21F3CFA}"/>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7661"/>
            <a:stretch>
              <a:fillRect/>
            </a:stretch>
          </p:blipFill>
          <p:spPr bwMode="auto">
            <a:xfrm>
              <a:off x="12717647" y="6471505"/>
              <a:ext cx="2495545" cy="16822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6409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E93FA-A1F9-017C-6D46-9DDB17C1C2B2}"/>
            </a:ext>
          </a:extLst>
        </p:cNvPr>
        <p:cNvGrpSpPr/>
        <p:nvPr/>
      </p:nvGrpSpPr>
      <p:grpSpPr>
        <a:xfrm>
          <a:off x="0" y="0"/>
          <a:ext cx="0" cy="0"/>
          <a:chOff x="0" y="0"/>
          <a:chExt cx="0" cy="0"/>
        </a:xfrm>
      </p:grpSpPr>
      <p:pic>
        <p:nvPicPr>
          <p:cNvPr id="17" name="תמונה 16">
            <a:extLst>
              <a:ext uri="{FF2B5EF4-FFF2-40B4-BE49-F238E27FC236}">
                <a16:creationId xmlns:a16="http://schemas.microsoft.com/office/drawing/2014/main" id="{D223CB5A-4406-A987-D05A-65288ABA6BA9}"/>
              </a:ext>
            </a:extLst>
          </p:cNvPr>
          <p:cNvPicPr>
            <a:picLocks noChangeAspect="1"/>
          </p:cNvPicPr>
          <p:nvPr/>
        </p:nvPicPr>
        <p:blipFill>
          <a:blip r:embed="rId3">
            <a:duotone>
              <a:schemeClr val="accent5">
                <a:shade val="45000"/>
                <a:satMod val="135000"/>
              </a:schemeClr>
              <a:prstClr val="white"/>
            </a:duotone>
          </a:blip>
          <a:stretch>
            <a:fillRect/>
          </a:stretch>
        </p:blipFill>
        <p:spPr>
          <a:xfrm>
            <a:off x="2640193" y="5098968"/>
            <a:ext cx="14194471" cy="2963552"/>
          </a:xfrm>
          <a:prstGeom prst="rect">
            <a:avLst/>
          </a:prstGeom>
        </p:spPr>
      </p:pic>
      <p:sp>
        <p:nvSpPr>
          <p:cNvPr id="18" name="תיבת טקסט 17">
            <a:extLst>
              <a:ext uri="{FF2B5EF4-FFF2-40B4-BE49-F238E27FC236}">
                <a16:creationId xmlns:a16="http://schemas.microsoft.com/office/drawing/2014/main" id="{5A453B0D-F28E-466E-055F-D0FACA8EAC8D}"/>
              </a:ext>
            </a:extLst>
          </p:cNvPr>
          <p:cNvSpPr txBox="1"/>
          <p:nvPr/>
        </p:nvSpPr>
        <p:spPr>
          <a:xfrm flipH="1">
            <a:off x="4267200" y="5552910"/>
            <a:ext cx="11871275" cy="1556003"/>
          </a:xfrm>
          <a:prstGeom prst="rect">
            <a:avLst/>
          </a:prstGeom>
          <a:noFill/>
        </p:spPr>
        <p:txBody>
          <a:bodyPr wrap="square">
            <a:spAutoFit/>
          </a:bodyPr>
          <a:lstStyle/>
          <a:p>
            <a:pPr algn="ctr" rtl="1">
              <a:lnSpc>
                <a:spcPct val="107000"/>
              </a:lnSpc>
              <a:spcAft>
                <a:spcPts val="800"/>
              </a:spcAft>
              <a:buNone/>
            </a:pPr>
            <a:r>
              <a:rPr lang="he-IL" sz="3600" kern="100" dirty="0">
                <a:latin typeface="Varela Round" panose="00000500000000000000" pitchFamily="2" charset="-79"/>
                <a:ea typeface="Calibri" panose="020F0502020204030204" pitchFamily="34" charset="0"/>
                <a:cs typeface="Varela Round" panose="00000500000000000000" pitchFamily="2" charset="-79"/>
              </a:rPr>
              <a:t>שימו לב!</a:t>
            </a:r>
          </a:p>
          <a:p>
            <a:pPr algn="ctr" rtl="1">
              <a:lnSpc>
                <a:spcPct val="107000"/>
              </a:lnSpc>
              <a:spcAft>
                <a:spcPts val="800"/>
              </a:spcAft>
              <a:buNone/>
            </a:pPr>
            <a:r>
              <a:rPr lang="he-IL" sz="4800" kern="100" dirty="0">
                <a:latin typeface="Varela Round" panose="00000500000000000000" pitchFamily="2" charset="-79"/>
                <a:ea typeface="Calibri" panose="020F0502020204030204" pitchFamily="34" charset="0"/>
                <a:cs typeface="Varela Round" panose="00000500000000000000" pitchFamily="2" charset="-79"/>
              </a:rPr>
              <a:t>חֵי</a:t>
            </a:r>
            <a:r>
              <a:rPr lang="he-IL" sz="3600" kern="100" dirty="0">
                <a:latin typeface="Varela Round" panose="00000500000000000000" pitchFamily="2" charset="-79"/>
                <a:ea typeface="Calibri" panose="020F0502020204030204" pitchFamily="34" charset="0"/>
                <a:cs typeface="Varela Round" panose="00000500000000000000" pitchFamily="2" charset="-79"/>
              </a:rPr>
              <a:t> העולמים בציירה ולא </a:t>
            </a:r>
            <a:r>
              <a:rPr lang="he-IL" sz="4800" kern="100" dirty="0">
                <a:latin typeface="Varela Round" panose="00000500000000000000" pitchFamily="2" charset="-79"/>
                <a:ea typeface="Calibri" panose="020F0502020204030204" pitchFamily="34" charset="0"/>
                <a:cs typeface="Varela Round" panose="00000500000000000000" pitchFamily="2" charset="-79"/>
              </a:rPr>
              <a:t>חַי</a:t>
            </a:r>
            <a:r>
              <a:rPr lang="he-IL" sz="3600" kern="100" dirty="0">
                <a:latin typeface="Varela Round" panose="00000500000000000000" pitchFamily="2" charset="-79"/>
                <a:ea typeface="Calibri" panose="020F0502020204030204" pitchFamily="34" charset="0"/>
                <a:cs typeface="Varela Round" panose="00000500000000000000" pitchFamily="2" charset="-79"/>
              </a:rPr>
              <a:t> העולמים בפתח.</a:t>
            </a:r>
            <a:endParaRPr lang="en-US" sz="36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6" name="תמונה 5">
            <a:extLst>
              <a:ext uri="{FF2B5EF4-FFF2-40B4-BE49-F238E27FC236}">
                <a16:creationId xmlns:a16="http://schemas.microsoft.com/office/drawing/2014/main" id="{72282ADD-A31A-06A4-6D30-512E2FC5AD07}"/>
              </a:ext>
            </a:extLst>
          </p:cNvPr>
          <p:cNvPicPr>
            <a:picLocks noChangeAspect="1"/>
          </p:cNvPicPr>
          <p:nvPr/>
        </p:nvPicPr>
        <p:blipFill>
          <a:blip r:embed="rId4"/>
          <a:stretch>
            <a:fillRect/>
          </a:stretch>
        </p:blipFill>
        <p:spPr>
          <a:xfrm>
            <a:off x="4916" y="0"/>
            <a:ext cx="1871890" cy="10325101"/>
          </a:xfrm>
          <a:prstGeom prst="rect">
            <a:avLst/>
          </a:prstGeom>
        </p:spPr>
      </p:pic>
      <p:pic>
        <p:nvPicPr>
          <p:cNvPr id="7" name="תמונה 6" descr="תמונה שמכילה עיגול, קו, עיצוב&#10;&#10;תוכן בינה מלאכותית גנרטיבית עשוי להיות שגוי.">
            <a:extLst>
              <a:ext uri="{FF2B5EF4-FFF2-40B4-BE49-F238E27FC236}">
                <a16:creationId xmlns:a16="http://schemas.microsoft.com/office/drawing/2014/main" id="{8486677A-68D2-939F-DFE5-885C48528459}"/>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500535" y="3390900"/>
            <a:ext cx="3127210" cy="3918458"/>
          </a:xfrm>
          <a:prstGeom prst="rect">
            <a:avLst/>
          </a:prstGeom>
        </p:spPr>
      </p:pic>
      <p:sp>
        <p:nvSpPr>
          <p:cNvPr id="8" name="אליפסה 7">
            <a:extLst>
              <a:ext uri="{FF2B5EF4-FFF2-40B4-BE49-F238E27FC236}">
                <a16:creationId xmlns:a16="http://schemas.microsoft.com/office/drawing/2014/main" id="{BD5EFD20-0FBE-E9B1-9DA2-22A6A42B490C}"/>
              </a:ext>
            </a:extLst>
          </p:cNvPr>
          <p:cNvSpPr/>
          <p:nvPr/>
        </p:nvSpPr>
        <p:spPr>
          <a:xfrm>
            <a:off x="446172" y="4257804"/>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14">
            <a:extLst>
              <a:ext uri="{FF2B5EF4-FFF2-40B4-BE49-F238E27FC236}">
                <a16:creationId xmlns:a16="http://schemas.microsoft.com/office/drawing/2014/main" id="{5F764F80-EDA0-6086-CB1F-249369303394}"/>
              </a:ext>
            </a:extLst>
          </p:cNvPr>
          <p:cNvSpPr txBox="1"/>
          <p:nvPr/>
        </p:nvSpPr>
        <p:spPr>
          <a:xfrm>
            <a:off x="643319" y="4639063"/>
            <a:ext cx="1342558" cy="861774"/>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בורא נפשות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10" name="TextBox 14">
            <a:extLst>
              <a:ext uri="{FF2B5EF4-FFF2-40B4-BE49-F238E27FC236}">
                <a16:creationId xmlns:a16="http://schemas.microsoft.com/office/drawing/2014/main" id="{70200284-02E2-C641-21EB-E0573FCF97DF}"/>
              </a:ext>
            </a:extLst>
          </p:cNvPr>
          <p:cNvSpPr txBox="1"/>
          <p:nvPr/>
        </p:nvSpPr>
        <p:spPr>
          <a:xfrm>
            <a:off x="589629" y="6160188"/>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5</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pic>
        <p:nvPicPr>
          <p:cNvPr id="13" name="תמונה 12">
            <a:extLst>
              <a:ext uri="{FF2B5EF4-FFF2-40B4-BE49-F238E27FC236}">
                <a16:creationId xmlns:a16="http://schemas.microsoft.com/office/drawing/2014/main" id="{8B667FBF-1BD6-ABA3-6606-28D52C134B65}"/>
              </a:ext>
            </a:extLst>
          </p:cNvPr>
          <p:cNvPicPr>
            <a:picLocks noChangeAspect="1"/>
          </p:cNvPicPr>
          <p:nvPr/>
        </p:nvPicPr>
        <p:blipFill>
          <a:blip r:embed="rId7"/>
          <a:stretch>
            <a:fillRect/>
          </a:stretch>
        </p:blipFill>
        <p:spPr>
          <a:xfrm>
            <a:off x="2879101" y="1065001"/>
            <a:ext cx="13716653" cy="3192803"/>
          </a:xfrm>
          <a:prstGeom prst="rect">
            <a:avLst/>
          </a:prstGeom>
        </p:spPr>
      </p:pic>
      <mc:AlternateContent xmlns:mc="http://schemas.openxmlformats.org/markup-compatibility/2006" xmlns:p14="http://schemas.microsoft.com/office/powerpoint/2010/main">
        <mc:Choice Requires="p14">
          <p:contentPart p14:bwMode="auto" r:id="rId8">
            <p14:nvContentPartPr>
              <p14:cNvPr id="4" name="דיו 3">
                <a:extLst>
                  <a:ext uri="{FF2B5EF4-FFF2-40B4-BE49-F238E27FC236}">
                    <a16:creationId xmlns:a16="http://schemas.microsoft.com/office/drawing/2014/main" id="{FD2D65A5-5F2A-0315-146C-F0CABF569B48}"/>
                  </a:ext>
                </a:extLst>
              </p14:cNvPr>
              <p14:cNvContentPartPr/>
              <p14:nvPr/>
            </p14:nvContentPartPr>
            <p14:xfrm>
              <a:off x="13177983" y="3492608"/>
              <a:ext cx="433080" cy="360"/>
            </p14:xfrm>
          </p:contentPart>
        </mc:Choice>
        <mc:Fallback xmlns="">
          <p:pic>
            <p:nvPicPr>
              <p:cNvPr id="4" name="דיו 3">
                <a:extLst>
                  <a:ext uri="{FF2B5EF4-FFF2-40B4-BE49-F238E27FC236}">
                    <a16:creationId xmlns:a16="http://schemas.microsoft.com/office/drawing/2014/main" id="{FD2D65A5-5F2A-0315-146C-F0CABF569B48}"/>
                  </a:ext>
                </a:extLst>
              </p:cNvPr>
              <p:cNvPicPr/>
              <p:nvPr/>
            </p:nvPicPr>
            <p:blipFill>
              <a:blip r:embed="rId9"/>
              <a:stretch>
                <a:fillRect/>
              </a:stretch>
            </p:blipFill>
            <p:spPr>
              <a:xfrm>
                <a:off x="13123983" y="3384608"/>
                <a:ext cx="540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דיו 10">
                <a:extLst>
                  <a:ext uri="{FF2B5EF4-FFF2-40B4-BE49-F238E27FC236}">
                    <a16:creationId xmlns:a16="http://schemas.microsoft.com/office/drawing/2014/main" id="{31CB9DE5-1FE5-D159-F00F-2C4E3266B802}"/>
                  </a:ext>
                </a:extLst>
              </p14:cNvPr>
              <p14:cNvContentPartPr/>
              <p14:nvPr/>
            </p14:nvContentPartPr>
            <p14:xfrm>
              <a:off x="13206063" y="3717248"/>
              <a:ext cx="344880" cy="360"/>
            </p14:xfrm>
          </p:contentPart>
        </mc:Choice>
        <mc:Fallback xmlns="">
          <p:pic>
            <p:nvPicPr>
              <p:cNvPr id="11" name="דיו 10">
                <a:extLst>
                  <a:ext uri="{FF2B5EF4-FFF2-40B4-BE49-F238E27FC236}">
                    <a16:creationId xmlns:a16="http://schemas.microsoft.com/office/drawing/2014/main" id="{31CB9DE5-1FE5-D159-F00F-2C4E3266B802}"/>
                  </a:ext>
                </a:extLst>
              </p:cNvPr>
              <p:cNvPicPr/>
              <p:nvPr/>
            </p:nvPicPr>
            <p:blipFill>
              <a:blip r:embed="rId11"/>
              <a:stretch>
                <a:fillRect/>
              </a:stretch>
            </p:blipFill>
            <p:spPr>
              <a:xfrm>
                <a:off x="13152423" y="3609608"/>
                <a:ext cx="452520" cy="216000"/>
              </a:xfrm>
              <a:prstGeom prst="rect">
                <a:avLst/>
              </a:prstGeom>
            </p:spPr>
          </p:pic>
        </mc:Fallback>
      </mc:AlternateContent>
      <p:sp>
        <p:nvSpPr>
          <p:cNvPr id="14" name="תיבת טקסט 13">
            <a:extLst>
              <a:ext uri="{FF2B5EF4-FFF2-40B4-BE49-F238E27FC236}">
                <a16:creationId xmlns:a16="http://schemas.microsoft.com/office/drawing/2014/main" id="{3E51A914-8C62-0761-3BE5-A9FBD0E5ECA1}"/>
              </a:ext>
            </a:extLst>
          </p:cNvPr>
          <p:cNvSpPr txBox="1"/>
          <p:nvPr/>
        </p:nvSpPr>
        <p:spPr>
          <a:xfrm>
            <a:off x="14701096" y="3954203"/>
            <a:ext cx="2874757" cy="3154710"/>
          </a:xfrm>
          <a:prstGeom prst="rect">
            <a:avLst/>
          </a:prstGeom>
          <a:noFill/>
        </p:spPr>
        <p:txBody>
          <a:bodyPr wrap="square">
            <a:spAutoFit/>
          </a:bodyPr>
          <a:lstStyle/>
          <a:p>
            <a:r>
              <a:rPr lang="he-IL" sz="19900" b="0" i="0" dirty="0">
                <a:solidFill>
                  <a:srgbClr val="000000"/>
                </a:solidFill>
                <a:effectLst/>
                <a:latin typeface="Assistant" panose="00000500000000000000" pitchFamily="2" charset="-79"/>
                <a:cs typeface="Assistant" panose="00000500000000000000" pitchFamily="2" charset="-79"/>
              </a:rPr>
              <a:t>💡</a:t>
            </a:r>
            <a:endParaRPr lang="he-IL" sz="19900" dirty="0"/>
          </a:p>
        </p:txBody>
      </p:sp>
    </p:spTree>
    <p:extLst>
      <p:ext uri="{BB962C8B-B14F-4D97-AF65-F5344CB8AC3E}">
        <p14:creationId xmlns:p14="http://schemas.microsoft.com/office/powerpoint/2010/main" val="6839108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7A444-C142-BAB4-B67A-B6E8F47834AC}"/>
            </a:ext>
          </a:extLst>
        </p:cNvPr>
        <p:cNvGrpSpPr/>
        <p:nvPr/>
      </p:nvGrpSpPr>
      <p:grpSpPr>
        <a:xfrm>
          <a:off x="0" y="0"/>
          <a:ext cx="0" cy="0"/>
          <a:chOff x="0" y="0"/>
          <a:chExt cx="0" cy="0"/>
        </a:xfrm>
      </p:grpSpPr>
      <p:pic>
        <p:nvPicPr>
          <p:cNvPr id="1026" name="Picture 2" descr="פיקיוויקי – מאגר תמונות שיתופי לשימוש חופשי – נוף מדברי">
            <a:extLst>
              <a:ext uri="{FF2B5EF4-FFF2-40B4-BE49-F238E27FC236}">
                <a16:creationId xmlns:a16="http://schemas.microsoft.com/office/drawing/2014/main" id="{EC08DA55-095D-B1F5-6DFD-1112DAB8B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8434" y="0"/>
            <a:ext cx="18269566" cy="10276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EA99BC6-6CC1-AA4A-59F3-AE660A2B3A9A}"/>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36" name="תמונה 35" descr="תמונה שמכילה עיגול, קו, עיצוב&#10;&#10;תוכן בינה מלאכותית גנרטיבית עשוי להיות שגוי.">
            <a:extLst>
              <a:ext uri="{FF2B5EF4-FFF2-40B4-BE49-F238E27FC236}">
                <a16:creationId xmlns:a16="http://schemas.microsoft.com/office/drawing/2014/main" id="{4960223C-D154-5A59-2286-A945289A6676}"/>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36962" y="1501410"/>
            <a:ext cx="3127210" cy="3918458"/>
          </a:xfrm>
          <a:prstGeom prst="rect">
            <a:avLst/>
          </a:prstGeom>
        </p:spPr>
      </p:pic>
      <p:pic>
        <p:nvPicPr>
          <p:cNvPr id="38" name="גרפיקה 37">
            <a:extLst>
              <a:ext uri="{FF2B5EF4-FFF2-40B4-BE49-F238E27FC236}">
                <a16:creationId xmlns:a16="http://schemas.microsoft.com/office/drawing/2014/main" id="{017872E6-B3B0-69B1-E05B-3485DD3FC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33" y="3162301"/>
            <a:ext cx="18394099" cy="4782466"/>
          </a:xfrm>
          <a:prstGeom prst="rect">
            <a:avLst/>
          </a:prstGeom>
        </p:spPr>
      </p:pic>
      <p:pic>
        <p:nvPicPr>
          <p:cNvPr id="39" name="תמונה 38" descr="תמונה שמכילה עיגול, קו, עיצוב&#10;&#10;תוכן בינה מלאכותית גנרטיבית עשוי להיות שגוי.">
            <a:extLst>
              <a:ext uri="{FF2B5EF4-FFF2-40B4-BE49-F238E27FC236}">
                <a16:creationId xmlns:a16="http://schemas.microsoft.com/office/drawing/2014/main" id="{E2A6BFE5-2E2B-E0D2-DD6E-C2687AE5B59D}"/>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130590" y="-450304"/>
            <a:ext cx="3127210" cy="3918458"/>
          </a:xfrm>
          <a:prstGeom prst="rect">
            <a:avLst/>
          </a:prstGeom>
        </p:spPr>
      </p:pic>
      <p:pic>
        <p:nvPicPr>
          <p:cNvPr id="40" name="תמונה 39" descr="תמונה שמכילה עיגול, קו, עיצוב&#10;&#10;תוכן בינה מלאכותית גנרטיבית עשוי להיות שגוי.">
            <a:extLst>
              <a:ext uri="{FF2B5EF4-FFF2-40B4-BE49-F238E27FC236}">
                <a16:creationId xmlns:a16="http://schemas.microsoft.com/office/drawing/2014/main" id="{C31C4487-6043-F789-C26D-75FE9FC257CB}"/>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3960737" y="3559863"/>
            <a:ext cx="3127210" cy="3918458"/>
          </a:xfrm>
          <a:prstGeom prst="rect">
            <a:avLst/>
          </a:prstGeom>
        </p:spPr>
      </p:pic>
      <p:pic>
        <p:nvPicPr>
          <p:cNvPr id="41" name="תמונה 40" descr="תמונה שמכילה עיגול, קו, עיצוב&#10;&#10;תוכן בינה מלאכותית גנרטיבית עשוי להיות שגוי.">
            <a:extLst>
              <a:ext uri="{FF2B5EF4-FFF2-40B4-BE49-F238E27FC236}">
                <a16:creationId xmlns:a16="http://schemas.microsoft.com/office/drawing/2014/main" id="{AA89A409-5C98-EC3F-EBDF-CB7F5E810865}"/>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6169190" y="1401854"/>
            <a:ext cx="3127210" cy="3918458"/>
          </a:xfrm>
          <a:prstGeom prst="rect">
            <a:avLst/>
          </a:prstGeom>
        </p:spPr>
      </p:pic>
      <p:pic>
        <p:nvPicPr>
          <p:cNvPr id="42" name="תמונה 41" descr="תמונה שמכילה עיגול, קו, עיצוב&#10;&#10;תוכן בינה מלאכותית גנרטיבית עשוי להיות שגוי.">
            <a:extLst>
              <a:ext uri="{FF2B5EF4-FFF2-40B4-BE49-F238E27FC236}">
                <a16:creationId xmlns:a16="http://schemas.microsoft.com/office/drawing/2014/main" id="{60B3BD9F-F781-6470-8536-77F27EF496C7}"/>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8785873" y="3795612"/>
            <a:ext cx="3127210" cy="3918458"/>
          </a:xfrm>
          <a:prstGeom prst="rect">
            <a:avLst/>
          </a:prstGeom>
        </p:spPr>
      </p:pic>
      <p:pic>
        <p:nvPicPr>
          <p:cNvPr id="43" name="תמונה 42" descr="תמונה שמכילה עיגול, קו, עיצוב&#10;&#10;תוכן בינה מלאכותית גנרטיבית עשוי להיות שגוי.">
            <a:extLst>
              <a:ext uri="{FF2B5EF4-FFF2-40B4-BE49-F238E27FC236}">
                <a16:creationId xmlns:a16="http://schemas.microsoft.com/office/drawing/2014/main" id="{7300EE77-497D-AC1E-6A83-E042F5B00504}"/>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0654809" y="1800737"/>
            <a:ext cx="3127210" cy="3918458"/>
          </a:xfrm>
          <a:prstGeom prst="rect">
            <a:avLst/>
          </a:prstGeom>
        </p:spPr>
      </p:pic>
      <p:pic>
        <p:nvPicPr>
          <p:cNvPr id="44" name="תמונה 43" descr="תמונה שמכילה עיגול, קו, עיצוב&#10;&#10;תוכן בינה מלאכותית גנרטיבית עשוי להיות שגוי.">
            <a:extLst>
              <a:ext uri="{FF2B5EF4-FFF2-40B4-BE49-F238E27FC236}">
                <a16:creationId xmlns:a16="http://schemas.microsoft.com/office/drawing/2014/main" id="{F42B33A6-1F14-1D1A-D5BD-63684B6B800D}"/>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2634767" y="-284349"/>
            <a:ext cx="3127210" cy="3918458"/>
          </a:xfrm>
          <a:prstGeom prst="rect">
            <a:avLst/>
          </a:prstGeom>
        </p:spPr>
      </p:pic>
      <p:pic>
        <p:nvPicPr>
          <p:cNvPr id="45" name="תמונה 44" descr="תמונה שמכילה עיגול, קו, עיצוב&#10;&#10;תוכן בינה מלאכותית גנרטיבית עשוי להיות שגוי.">
            <a:extLst>
              <a:ext uri="{FF2B5EF4-FFF2-40B4-BE49-F238E27FC236}">
                <a16:creationId xmlns:a16="http://schemas.microsoft.com/office/drawing/2014/main" id="{46E37F22-5BDF-8E9E-D0DC-91792ED3E415}"/>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5019002" y="1882410"/>
            <a:ext cx="3127210" cy="3918458"/>
          </a:xfrm>
          <a:prstGeom prst="rect">
            <a:avLst/>
          </a:prstGeom>
        </p:spPr>
      </p:pic>
      <p:sp>
        <p:nvSpPr>
          <p:cNvPr id="46" name="אליפסה 45">
            <a:extLst>
              <a:ext uri="{FF2B5EF4-FFF2-40B4-BE49-F238E27FC236}">
                <a16:creationId xmlns:a16="http://schemas.microsoft.com/office/drawing/2014/main" id="{2AFF20C9-F3B4-A8A4-1D1B-CEE1C6395A4A}"/>
              </a:ext>
            </a:extLst>
          </p:cNvPr>
          <p:cNvSpPr/>
          <p:nvPr/>
        </p:nvSpPr>
        <p:spPr>
          <a:xfrm>
            <a:off x="13585920" y="571500"/>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8" name="TextBox 14">
            <a:extLst>
              <a:ext uri="{FF2B5EF4-FFF2-40B4-BE49-F238E27FC236}">
                <a16:creationId xmlns:a16="http://schemas.microsoft.com/office/drawing/2014/main" id="{B913A1C9-CD59-DB2B-A960-4ABAFD7E4CA1}"/>
              </a:ext>
            </a:extLst>
          </p:cNvPr>
          <p:cNvSpPr txBox="1"/>
          <p:nvPr/>
        </p:nvSpPr>
        <p:spPr>
          <a:xfrm>
            <a:off x="13835140" y="766333"/>
            <a:ext cx="125246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מקום וזמן הברכה</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49" name="אליפסה 48">
            <a:extLst>
              <a:ext uri="{FF2B5EF4-FFF2-40B4-BE49-F238E27FC236}">
                <a16:creationId xmlns:a16="http://schemas.microsoft.com/office/drawing/2014/main" id="{E4266533-2327-0722-42AA-0070B48E56F3}"/>
              </a:ext>
            </a:extLst>
          </p:cNvPr>
          <p:cNvSpPr/>
          <p:nvPr/>
        </p:nvSpPr>
        <p:spPr>
          <a:xfrm>
            <a:off x="15961746" y="2792944"/>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TextBox 14">
            <a:extLst>
              <a:ext uri="{FF2B5EF4-FFF2-40B4-BE49-F238E27FC236}">
                <a16:creationId xmlns:a16="http://schemas.microsoft.com/office/drawing/2014/main" id="{19A56460-0953-E420-B367-91CC5F74F914}"/>
              </a:ext>
            </a:extLst>
          </p:cNvPr>
          <p:cNvSpPr txBox="1"/>
          <p:nvPr/>
        </p:nvSpPr>
        <p:spPr>
          <a:xfrm>
            <a:off x="16030501" y="2987777"/>
            <a:ext cx="1638107"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שכחה וספק בברכה</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1" name="אליפסה 50">
            <a:extLst>
              <a:ext uri="{FF2B5EF4-FFF2-40B4-BE49-F238E27FC236}">
                <a16:creationId xmlns:a16="http://schemas.microsoft.com/office/drawing/2014/main" id="{8DC925CF-1680-E1D9-DDE6-AB78BDBD8DF6}"/>
              </a:ext>
            </a:extLst>
          </p:cNvPr>
          <p:cNvSpPr/>
          <p:nvPr/>
        </p:nvSpPr>
        <p:spPr>
          <a:xfrm>
            <a:off x="11622241" y="2718698"/>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2" name="TextBox 14">
            <a:extLst>
              <a:ext uri="{FF2B5EF4-FFF2-40B4-BE49-F238E27FC236}">
                <a16:creationId xmlns:a16="http://schemas.microsoft.com/office/drawing/2014/main" id="{75614FC3-1C2B-5828-85A0-71C0EC377E95}"/>
              </a:ext>
            </a:extLst>
          </p:cNvPr>
          <p:cNvSpPr txBox="1"/>
          <p:nvPr/>
        </p:nvSpPr>
        <p:spPr>
          <a:xfrm>
            <a:off x="11593307" y="2831796"/>
            <a:ext cx="1833855" cy="1477328"/>
          </a:xfrm>
          <a:prstGeom prst="rect">
            <a:avLst/>
          </a:prstGeom>
        </p:spPr>
        <p:txBody>
          <a:bodyPr wrap="square" lIns="0" tIns="0" rIns="0" bIns="0" rtlCol="0" anchor="t">
            <a:spAutoFit/>
          </a:bodyPr>
          <a:lstStyle/>
          <a:p>
            <a:pPr algn="ctr" rtl="1"/>
            <a:r>
              <a:rPr lang="he-IL" sz="2400" dirty="0">
                <a:latin typeface="Varela Round" panose="00000500000000000000" pitchFamily="2" charset="-79"/>
                <a:ea typeface="Hitchcut"/>
                <a:cs typeface="Varela Round" panose="00000500000000000000" pitchFamily="2" charset="-79"/>
                <a:sym typeface="Hitchcut"/>
              </a:rPr>
              <a:t>שיעור המאכלים החייבים בברכה</a:t>
            </a:r>
            <a:endParaRPr lang="en-US" sz="2400" dirty="0">
              <a:latin typeface="Varela Round" panose="00000500000000000000" pitchFamily="2" charset="-79"/>
              <a:ea typeface="Hitchcut"/>
              <a:cs typeface="Varela Round" panose="00000500000000000000" pitchFamily="2" charset="-79"/>
              <a:sym typeface="Hitchcut"/>
            </a:endParaRPr>
          </a:p>
        </p:txBody>
      </p:sp>
      <p:sp>
        <p:nvSpPr>
          <p:cNvPr id="53" name="אליפסה 52">
            <a:extLst>
              <a:ext uri="{FF2B5EF4-FFF2-40B4-BE49-F238E27FC236}">
                <a16:creationId xmlns:a16="http://schemas.microsoft.com/office/drawing/2014/main" id="{24C0B1D9-2106-E410-3499-28AF137F91D9}"/>
              </a:ext>
            </a:extLst>
          </p:cNvPr>
          <p:cNvSpPr/>
          <p:nvPr/>
        </p:nvSpPr>
        <p:spPr>
          <a:xfrm>
            <a:off x="9732580" y="4662516"/>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4" name="TextBox 14">
            <a:extLst>
              <a:ext uri="{FF2B5EF4-FFF2-40B4-BE49-F238E27FC236}">
                <a16:creationId xmlns:a16="http://schemas.microsoft.com/office/drawing/2014/main" id="{DFF545B9-72BF-B799-8982-403F23D70A9F}"/>
              </a:ext>
            </a:extLst>
          </p:cNvPr>
          <p:cNvSpPr txBox="1"/>
          <p:nvPr/>
        </p:nvSpPr>
        <p:spPr>
          <a:xfrm>
            <a:off x="9929727" y="5043775"/>
            <a:ext cx="1342558" cy="861774"/>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בורא נפשות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5" name="אליפסה 54">
            <a:extLst>
              <a:ext uri="{FF2B5EF4-FFF2-40B4-BE49-F238E27FC236}">
                <a16:creationId xmlns:a16="http://schemas.microsoft.com/office/drawing/2014/main" id="{1EBA5F4E-961B-883A-F830-4A256FFB7AC4}"/>
              </a:ext>
            </a:extLst>
          </p:cNvPr>
          <p:cNvSpPr/>
          <p:nvPr/>
        </p:nvSpPr>
        <p:spPr>
          <a:xfrm>
            <a:off x="7162800" y="2281197"/>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6" name="TextBox 14">
            <a:extLst>
              <a:ext uri="{FF2B5EF4-FFF2-40B4-BE49-F238E27FC236}">
                <a16:creationId xmlns:a16="http://schemas.microsoft.com/office/drawing/2014/main" id="{EDA3A73F-349E-77A1-08D9-9E8B72EE42F0}"/>
              </a:ext>
            </a:extLst>
          </p:cNvPr>
          <p:cNvSpPr txBox="1"/>
          <p:nvPr/>
        </p:nvSpPr>
        <p:spPr>
          <a:xfrm>
            <a:off x="7318875" y="2502950"/>
            <a:ext cx="1461798"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ברכת מעין שלוש</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7" name="אליפסה 56">
            <a:extLst>
              <a:ext uri="{FF2B5EF4-FFF2-40B4-BE49-F238E27FC236}">
                <a16:creationId xmlns:a16="http://schemas.microsoft.com/office/drawing/2014/main" id="{DD1483BE-D2E0-D6F6-E70C-F9DBB8C88424}"/>
              </a:ext>
            </a:extLst>
          </p:cNvPr>
          <p:cNvSpPr/>
          <p:nvPr/>
        </p:nvSpPr>
        <p:spPr>
          <a:xfrm>
            <a:off x="4943398" y="4472039"/>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8" name="TextBox 14">
            <a:extLst>
              <a:ext uri="{FF2B5EF4-FFF2-40B4-BE49-F238E27FC236}">
                <a16:creationId xmlns:a16="http://schemas.microsoft.com/office/drawing/2014/main" id="{EBC56E32-20D3-FB08-0161-4A6E0876F30F}"/>
              </a:ext>
            </a:extLst>
          </p:cNvPr>
          <p:cNvSpPr txBox="1"/>
          <p:nvPr/>
        </p:nvSpPr>
        <p:spPr>
          <a:xfrm>
            <a:off x="4934780" y="4673981"/>
            <a:ext cx="173028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מבנה ברכת המזון</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9" name="אליפסה 58">
            <a:extLst>
              <a:ext uri="{FF2B5EF4-FFF2-40B4-BE49-F238E27FC236}">
                <a16:creationId xmlns:a16="http://schemas.microsoft.com/office/drawing/2014/main" id="{B5D6370B-61D8-A60F-4E99-A0C3292F8AEE}"/>
              </a:ext>
            </a:extLst>
          </p:cNvPr>
          <p:cNvSpPr/>
          <p:nvPr/>
        </p:nvSpPr>
        <p:spPr>
          <a:xfrm>
            <a:off x="3087100" y="452670"/>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0" name="TextBox 14">
            <a:extLst>
              <a:ext uri="{FF2B5EF4-FFF2-40B4-BE49-F238E27FC236}">
                <a16:creationId xmlns:a16="http://schemas.microsoft.com/office/drawing/2014/main" id="{2650A415-B8DA-593F-F276-6BB5FEBB4E88}"/>
              </a:ext>
            </a:extLst>
          </p:cNvPr>
          <p:cNvSpPr txBox="1"/>
          <p:nvPr/>
        </p:nvSpPr>
        <p:spPr>
          <a:xfrm>
            <a:off x="3284705" y="589748"/>
            <a:ext cx="1414056"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61" name="אליפסה 60">
            <a:extLst>
              <a:ext uri="{FF2B5EF4-FFF2-40B4-BE49-F238E27FC236}">
                <a16:creationId xmlns:a16="http://schemas.microsoft.com/office/drawing/2014/main" id="{C76CB299-D2CC-684B-C6CD-255120552085}"/>
              </a:ext>
            </a:extLst>
          </p:cNvPr>
          <p:cNvSpPr/>
          <p:nvPr/>
        </p:nvSpPr>
        <p:spPr>
          <a:xfrm>
            <a:off x="735552" y="237290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TextBox 14">
            <a:extLst>
              <a:ext uri="{FF2B5EF4-FFF2-40B4-BE49-F238E27FC236}">
                <a16:creationId xmlns:a16="http://schemas.microsoft.com/office/drawing/2014/main" id="{E1C21F59-D469-048A-5CA5-937E325910B3}"/>
              </a:ext>
            </a:extLst>
          </p:cNvPr>
          <p:cNvSpPr txBox="1"/>
          <p:nvPr/>
        </p:nvSpPr>
        <p:spPr>
          <a:xfrm>
            <a:off x="787849" y="2778975"/>
            <a:ext cx="1552995" cy="861774"/>
          </a:xfrm>
          <a:prstGeom prst="rect">
            <a:avLst/>
          </a:prstGeom>
        </p:spPr>
        <p:txBody>
          <a:bodyPr wrap="square" lIns="0" tIns="0" rIns="0" bIns="0" rtlCol="0" anchor="t">
            <a:spAutoFit/>
          </a:bodyPr>
          <a:lstStyle/>
          <a:p>
            <a:pPr algn="ctr" rtl="1"/>
            <a:r>
              <a:rPr lang="he-IL" sz="2800" dirty="0">
                <a:latin typeface="Varela Round" panose="00000500000000000000" pitchFamily="2" charset="-79"/>
                <a:cs typeface="Varela Round" panose="00000500000000000000" pitchFamily="2" charset="-79"/>
              </a:rPr>
              <a:t>מקור</a:t>
            </a:r>
            <a:r>
              <a:rPr lang="he-IL" sz="2000" dirty="0"/>
              <a:t> </a:t>
            </a:r>
            <a:r>
              <a:rPr lang="he-IL" sz="2800" dirty="0">
                <a:latin typeface="Varela Round" panose="00000500000000000000" pitchFamily="2" charset="-79"/>
                <a:cs typeface="Varela Round" panose="00000500000000000000" pitchFamily="2" charset="-79"/>
              </a:rPr>
              <a:t>מהתורה</a:t>
            </a:r>
            <a:r>
              <a:rPr lang="he-IL" sz="2000" dirty="0"/>
              <a:t> </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63" name="חץ: ימינה 62">
            <a:extLst>
              <a:ext uri="{FF2B5EF4-FFF2-40B4-BE49-F238E27FC236}">
                <a16:creationId xmlns:a16="http://schemas.microsoft.com/office/drawing/2014/main" id="{13BC6A96-9E0D-ED6D-D90B-7CB18D1C8C65}"/>
              </a:ext>
            </a:extLst>
          </p:cNvPr>
          <p:cNvSpPr/>
          <p:nvPr/>
        </p:nvSpPr>
        <p:spPr>
          <a:xfrm>
            <a:off x="18433" y="6344845"/>
            <a:ext cx="2244378" cy="735914"/>
          </a:xfrm>
          <a:prstGeom prst="rightArrow">
            <a:avLst/>
          </a:prstGeom>
          <a:solidFill>
            <a:srgbClr val="79B2C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a:extLst>
              <a:ext uri="{FF2B5EF4-FFF2-40B4-BE49-F238E27FC236}">
                <a16:creationId xmlns:a16="http://schemas.microsoft.com/office/drawing/2014/main" id="{8D07A8D7-9327-E946-30B9-7B8366C5E2B3}"/>
              </a:ext>
            </a:extLst>
          </p:cNvPr>
          <p:cNvPicPr>
            <a:picLocks noChangeAspect="1"/>
          </p:cNvPicPr>
          <p:nvPr/>
        </p:nvPicPr>
        <p:blipFill>
          <a:blip r:embed="rId9"/>
          <a:stretch>
            <a:fillRect/>
          </a:stretch>
        </p:blipFill>
        <p:spPr>
          <a:xfrm flipH="1">
            <a:off x="119537" y="5040781"/>
            <a:ext cx="1937863" cy="1741126"/>
          </a:xfrm>
          <a:prstGeom prst="rect">
            <a:avLst/>
          </a:prstGeom>
        </p:spPr>
      </p:pic>
      <p:grpSp>
        <p:nvGrpSpPr>
          <p:cNvPr id="11" name="קבוצה 10">
            <a:extLst>
              <a:ext uri="{FF2B5EF4-FFF2-40B4-BE49-F238E27FC236}">
                <a16:creationId xmlns:a16="http://schemas.microsoft.com/office/drawing/2014/main" id="{CEAE533E-A8A4-3B3A-777D-8D7AA56258A1}"/>
              </a:ext>
            </a:extLst>
          </p:cNvPr>
          <p:cNvGrpSpPr/>
          <p:nvPr/>
        </p:nvGrpSpPr>
        <p:grpSpPr>
          <a:xfrm>
            <a:off x="-280795" y="5205396"/>
            <a:ext cx="1917734" cy="1614504"/>
            <a:chOff x="1632385" y="962425"/>
            <a:chExt cx="1655026" cy="1486100"/>
          </a:xfrm>
        </p:grpSpPr>
        <p:sp>
          <p:nvSpPr>
            <p:cNvPr id="31" name="אליפסה 30">
              <a:extLst>
                <a:ext uri="{FF2B5EF4-FFF2-40B4-BE49-F238E27FC236}">
                  <a16:creationId xmlns:a16="http://schemas.microsoft.com/office/drawing/2014/main" id="{8CCFB0A9-3563-9F57-5CA8-2328E6B2E67A}"/>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32" name="תמונה 31">
              <a:extLst>
                <a:ext uri="{FF2B5EF4-FFF2-40B4-BE49-F238E27FC236}">
                  <a16:creationId xmlns:a16="http://schemas.microsoft.com/office/drawing/2014/main" id="{481B4145-FA9F-D4FB-AB89-3C50D557C4EB}"/>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pic>
        <p:nvPicPr>
          <p:cNvPr id="1025" name="תמונה 1024">
            <a:extLst>
              <a:ext uri="{FF2B5EF4-FFF2-40B4-BE49-F238E27FC236}">
                <a16:creationId xmlns:a16="http://schemas.microsoft.com/office/drawing/2014/main" id="{A710293C-B370-12C0-E11A-D0EA83B661ED}"/>
              </a:ext>
            </a:extLst>
          </p:cNvPr>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tretch>
            <a:fillRect/>
          </a:stretch>
        </p:blipFill>
        <p:spPr>
          <a:xfrm flipV="1">
            <a:off x="-381000" y="6722165"/>
            <a:ext cx="7297937" cy="3763727"/>
          </a:xfrm>
          <a:prstGeom prst="rect">
            <a:avLst/>
          </a:prstGeom>
        </p:spPr>
      </p:pic>
      <p:sp>
        <p:nvSpPr>
          <p:cNvPr id="1027" name="תיבת טקסט 1026">
            <a:extLst>
              <a:ext uri="{FF2B5EF4-FFF2-40B4-BE49-F238E27FC236}">
                <a16:creationId xmlns:a16="http://schemas.microsoft.com/office/drawing/2014/main" id="{9F7ECF07-13DB-C848-29A6-C9959242B727}"/>
              </a:ext>
            </a:extLst>
          </p:cNvPr>
          <p:cNvSpPr txBox="1"/>
          <p:nvPr/>
        </p:nvSpPr>
        <p:spPr>
          <a:xfrm>
            <a:off x="787849" y="7500408"/>
            <a:ext cx="5841551" cy="2814873"/>
          </a:xfrm>
          <a:prstGeom prst="rect">
            <a:avLst/>
          </a:prstGeom>
          <a:noFill/>
        </p:spPr>
        <p:txBody>
          <a:bodyPr wrap="square">
            <a:spAutoFit/>
          </a:bodyPr>
          <a:lstStyle/>
          <a:p>
            <a:pPr algn="ctr" rtl="1">
              <a:lnSpc>
                <a:spcPct val="107000"/>
              </a:lnSpc>
              <a:spcAft>
                <a:spcPts val="800"/>
              </a:spcAft>
              <a:buNone/>
            </a:pPr>
            <a:r>
              <a:rPr lang="he-IL" sz="3200" kern="100" dirty="0">
                <a:latin typeface="Varela Round" panose="00000500000000000000" pitchFamily="2" charset="-79"/>
                <a:ea typeface="Calibri" panose="020F0502020204030204" pitchFamily="34" charset="0"/>
                <a:cs typeface="Varela Round" panose="00000500000000000000" pitchFamily="2" charset="-79"/>
              </a:rPr>
              <a:t>למדנו כבר על כל הברכות האחרונות! עכשיו נשאר לנו לדעת איך מברכים, מתי, על כמה אוכל, ו – מה עושים אם שכחנו  לברך?</a:t>
            </a:r>
          </a:p>
          <a:p>
            <a:pPr algn="ctr" rtl="1">
              <a:lnSpc>
                <a:spcPct val="107000"/>
              </a:lnSpc>
              <a:spcAft>
                <a:spcPts val="800"/>
              </a:spcAft>
              <a:buNone/>
            </a:pPr>
            <a:r>
              <a:rPr lang="he-IL" sz="3200" kern="100" dirty="0">
                <a:latin typeface="Varela Round" panose="00000500000000000000" pitchFamily="2" charset="-79"/>
                <a:ea typeface="Calibri" panose="020F0502020204030204" pitchFamily="34" charset="0"/>
                <a:cs typeface="Varela Round" panose="00000500000000000000" pitchFamily="2" charset="-79"/>
              </a:rPr>
              <a:t>על זה נלמד בהמשך!</a:t>
            </a:r>
            <a:endParaRPr lang="en-US" sz="3200" kern="100" dirty="0">
              <a:latin typeface="Varela Round" panose="00000500000000000000" pitchFamily="2" charset="-79"/>
              <a:ea typeface="Calibri" panose="020F0502020204030204" pitchFamily="34" charset="0"/>
              <a:cs typeface="Varela Round" panose="00000500000000000000" pitchFamily="2" charset="-79"/>
            </a:endParaRPr>
          </a:p>
        </p:txBody>
      </p:sp>
      <p:sp>
        <p:nvSpPr>
          <p:cNvPr id="1029" name="TextBox 14">
            <a:extLst>
              <a:ext uri="{FF2B5EF4-FFF2-40B4-BE49-F238E27FC236}">
                <a16:creationId xmlns:a16="http://schemas.microsoft.com/office/drawing/2014/main" id="{345FBE93-7F4B-32CA-AEC0-699FE06E362D}"/>
              </a:ext>
            </a:extLst>
          </p:cNvPr>
          <p:cNvSpPr txBox="1"/>
          <p:nvPr/>
        </p:nvSpPr>
        <p:spPr>
          <a:xfrm>
            <a:off x="809205" y="4229100"/>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1</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0" name="TextBox 14">
            <a:extLst>
              <a:ext uri="{FF2B5EF4-FFF2-40B4-BE49-F238E27FC236}">
                <a16:creationId xmlns:a16="http://schemas.microsoft.com/office/drawing/2014/main" id="{0EFA3ACB-4A65-F299-F583-FED1EC8E3A5D}"/>
              </a:ext>
            </a:extLst>
          </p:cNvPr>
          <p:cNvSpPr txBox="1"/>
          <p:nvPr/>
        </p:nvSpPr>
        <p:spPr>
          <a:xfrm>
            <a:off x="3193976" y="222396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2</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1" name="TextBox 14">
            <a:extLst>
              <a:ext uri="{FF2B5EF4-FFF2-40B4-BE49-F238E27FC236}">
                <a16:creationId xmlns:a16="http://schemas.microsoft.com/office/drawing/2014/main" id="{F09C6192-0CA3-09E9-5AE5-258AB2230DD6}"/>
              </a:ext>
            </a:extLst>
          </p:cNvPr>
          <p:cNvSpPr txBox="1"/>
          <p:nvPr/>
        </p:nvSpPr>
        <p:spPr>
          <a:xfrm>
            <a:off x="5021613" y="6282234"/>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3</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2" name="TextBox 14">
            <a:extLst>
              <a:ext uri="{FF2B5EF4-FFF2-40B4-BE49-F238E27FC236}">
                <a16:creationId xmlns:a16="http://schemas.microsoft.com/office/drawing/2014/main" id="{AD6FDFD6-2F2C-D6B0-7D25-E17073208B4F}"/>
              </a:ext>
            </a:extLst>
          </p:cNvPr>
          <p:cNvSpPr txBox="1"/>
          <p:nvPr/>
        </p:nvSpPr>
        <p:spPr>
          <a:xfrm>
            <a:off x="7218411" y="4145806"/>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4</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3" name="TextBox 14">
            <a:extLst>
              <a:ext uri="{FF2B5EF4-FFF2-40B4-BE49-F238E27FC236}">
                <a16:creationId xmlns:a16="http://schemas.microsoft.com/office/drawing/2014/main" id="{3D850514-6267-2EA5-AF69-FFD78ACD66FA}"/>
              </a:ext>
            </a:extLst>
          </p:cNvPr>
          <p:cNvSpPr txBox="1"/>
          <p:nvPr/>
        </p:nvSpPr>
        <p:spPr>
          <a:xfrm>
            <a:off x="9876037" y="6564900"/>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5</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4" name="TextBox 14">
            <a:extLst>
              <a:ext uri="{FF2B5EF4-FFF2-40B4-BE49-F238E27FC236}">
                <a16:creationId xmlns:a16="http://schemas.microsoft.com/office/drawing/2014/main" id="{203A48A0-4A7C-7E4A-4579-6A440702F7E4}"/>
              </a:ext>
            </a:extLst>
          </p:cNvPr>
          <p:cNvSpPr txBox="1"/>
          <p:nvPr/>
        </p:nvSpPr>
        <p:spPr>
          <a:xfrm>
            <a:off x="11732770" y="4611789"/>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6</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5" name="TextBox 14">
            <a:extLst>
              <a:ext uri="{FF2B5EF4-FFF2-40B4-BE49-F238E27FC236}">
                <a16:creationId xmlns:a16="http://schemas.microsoft.com/office/drawing/2014/main" id="{6AB663E9-063F-2BA5-99A6-517C0A7B4730}"/>
              </a:ext>
            </a:extLst>
          </p:cNvPr>
          <p:cNvSpPr txBox="1"/>
          <p:nvPr/>
        </p:nvSpPr>
        <p:spPr>
          <a:xfrm>
            <a:off x="13674562" y="2478793"/>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7</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6" name="TextBox 14">
            <a:extLst>
              <a:ext uri="{FF2B5EF4-FFF2-40B4-BE49-F238E27FC236}">
                <a16:creationId xmlns:a16="http://schemas.microsoft.com/office/drawing/2014/main" id="{3ABAD897-70E9-C932-1491-991FD208C924}"/>
              </a:ext>
            </a:extLst>
          </p:cNvPr>
          <p:cNvSpPr txBox="1"/>
          <p:nvPr/>
        </p:nvSpPr>
        <p:spPr>
          <a:xfrm>
            <a:off x="16077144" y="469499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8</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pic>
        <p:nvPicPr>
          <p:cNvPr id="3" name="גרפיקה 2" descr="תג v עם מילוי מלא">
            <a:extLst>
              <a:ext uri="{FF2B5EF4-FFF2-40B4-BE49-F238E27FC236}">
                <a16:creationId xmlns:a16="http://schemas.microsoft.com/office/drawing/2014/main" id="{2DA0582F-B8C9-2D57-BC41-0CDDB417402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1968" y="3418276"/>
            <a:ext cx="2022796" cy="2022796"/>
          </a:xfrm>
          <a:prstGeom prst="rect">
            <a:avLst/>
          </a:prstGeom>
          <a:effectLst>
            <a:glow rad="101600">
              <a:schemeClr val="bg1"/>
            </a:glow>
          </a:effectLst>
        </p:spPr>
      </p:pic>
      <p:pic>
        <p:nvPicPr>
          <p:cNvPr id="4" name="גרפיקה 3" descr="תג v עם מילוי מלא">
            <a:extLst>
              <a:ext uri="{FF2B5EF4-FFF2-40B4-BE49-F238E27FC236}">
                <a16:creationId xmlns:a16="http://schemas.microsoft.com/office/drawing/2014/main" id="{64B3684F-0D22-530D-F40F-4F26545F5F6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68585" y="1654545"/>
            <a:ext cx="2022796" cy="2022796"/>
          </a:xfrm>
          <a:prstGeom prst="rect">
            <a:avLst/>
          </a:prstGeom>
          <a:effectLst>
            <a:glow rad="101600">
              <a:schemeClr val="bg1"/>
            </a:glow>
          </a:effectLst>
        </p:spPr>
      </p:pic>
      <p:pic>
        <p:nvPicPr>
          <p:cNvPr id="5" name="גרפיקה 4" descr="תג v עם מילוי מלא">
            <a:extLst>
              <a:ext uri="{FF2B5EF4-FFF2-40B4-BE49-F238E27FC236}">
                <a16:creationId xmlns:a16="http://schemas.microsoft.com/office/drawing/2014/main" id="{C0684DDC-0476-CB3C-A624-E6184E493D5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69128" y="5788739"/>
            <a:ext cx="2022796" cy="2022796"/>
          </a:xfrm>
          <a:prstGeom prst="rect">
            <a:avLst/>
          </a:prstGeom>
          <a:effectLst>
            <a:glow rad="101600">
              <a:schemeClr val="bg1"/>
            </a:glow>
          </a:effectLst>
        </p:spPr>
      </p:pic>
      <p:pic>
        <p:nvPicPr>
          <p:cNvPr id="2" name="גרפיקה 1" descr="תג v עם מילוי מלא">
            <a:extLst>
              <a:ext uri="{FF2B5EF4-FFF2-40B4-BE49-F238E27FC236}">
                <a16:creationId xmlns:a16="http://schemas.microsoft.com/office/drawing/2014/main" id="{830FAE46-7DC0-41F6-B163-3F5E5C5A6F5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02124" y="3581865"/>
            <a:ext cx="2022796" cy="2022796"/>
          </a:xfrm>
          <a:prstGeom prst="rect">
            <a:avLst/>
          </a:prstGeom>
          <a:effectLst>
            <a:glow rad="101600">
              <a:schemeClr val="bg1"/>
            </a:glow>
          </a:effectLst>
        </p:spPr>
      </p:pic>
      <p:pic>
        <p:nvPicPr>
          <p:cNvPr id="6" name="גרפיקה 5" descr="תג v עם מילוי מלא">
            <a:extLst>
              <a:ext uri="{FF2B5EF4-FFF2-40B4-BE49-F238E27FC236}">
                <a16:creationId xmlns:a16="http://schemas.microsoft.com/office/drawing/2014/main" id="{7F00FFF9-519A-7456-7921-D08310B707C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16097" y="5845808"/>
            <a:ext cx="2022796" cy="2022796"/>
          </a:xfrm>
          <a:prstGeom prst="rect">
            <a:avLst/>
          </a:prstGeom>
          <a:effectLst>
            <a:glow rad="101600">
              <a:schemeClr val="bg1"/>
            </a:glow>
          </a:effectLst>
        </p:spPr>
      </p:pic>
      <p:pic>
        <p:nvPicPr>
          <p:cNvPr id="8" name="תמונה 7">
            <a:extLst>
              <a:ext uri="{FF2B5EF4-FFF2-40B4-BE49-F238E27FC236}">
                <a16:creationId xmlns:a16="http://schemas.microsoft.com/office/drawing/2014/main" id="{46E132C6-6593-2483-E9AC-E5F6E5D8A484}"/>
              </a:ext>
            </a:extLst>
          </p:cNvPr>
          <p:cNvPicPr>
            <a:picLocks noChangeAspect="1"/>
          </p:cNvPicPr>
          <p:nvPr/>
        </p:nvPicPr>
        <p:blipFill>
          <a:blip r:embed="rId15"/>
          <a:srcRect l="59371" b="56757"/>
          <a:stretch>
            <a:fillRect/>
          </a:stretch>
        </p:blipFill>
        <p:spPr>
          <a:xfrm rot="19931598">
            <a:off x="7906386" y="-1852095"/>
            <a:ext cx="8314048" cy="4977341"/>
          </a:xfrm>
          <a:prstGeom prst="rect">
            <a:avLst/>
          </a:prstGeom>
          <a:effectLst>
            <a:glow rad="355600">
              <a:schemeClr val="bg1"/>
            </a:glow>
          </a:effectLst>
        </p:spPr>
      </p:pic>
    </p:spTree>
    <p:extLst>
      <p:ext uri="{BB962C8B-B14F-4D97-AF65-F5344CB8AC3E}">
        <p14:creationId xmlns:p14="http://schemas.microsoft.com/office/powerpoint/2010/main" val="312299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AB354-B258-CD8E-4A8F-E9BE08AAA780}"/>
            </a:ext>
          </a:extLst>
        </p:cNvPr>
        <p:cNvGrpSpPr/>
        <p:nvPr/>
      </p:nvGrpSpPr>
      <p:grpSpPr>
        <a:xfrm>
          <a:off x="0" y="0"/>
          <a:ext cx="0" cy="0"/>
          <a:chOff x="0" y="0"/>
          <a:chExt cx="0" cy="0"/>
        </a:xfrm>
      </p:grpSpPr>
      <p:pic>
        <p:nvPicPr>
          <p:cNvPr id="1026" name="Picture 2" descr="פיקיוויקי – מאגר תמונות שיתופי לשימוש חופשי – נוף מדברי">
            <a:extLst>
              <a:ext uri="{FF2B5EF4-FFF2-40B4-BE49-F238E27FC236}">
                <a16:creationId xmlns:a16="http://schemas.microsoft.com/office/drawing/2014/main" id="{6FD3ED55-C72A-9C26-AC2D-A23AADDFBF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8434" y="0"/>
            <a:ext cx="18269566" cy="10276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E964957-FB29-8B36-35A5-163CCC5C0D8F}"/>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36" name="תמונה 35" descr="תמונה שמכילה עיגול, קו, עיצוב&#10;&#10;תוכן בינה מלאכותית גנרטיבית עשוי להיות שגוי.">
            <a:extLst>
              <a:ext uri="{FF2B5EF4-FFF2-40B4-BE49-F238E27FC236}">
                <a16:creationId xmlns:a16="http://schemas.microsoft.com/office/drawing/2014/main" id="{D1CA4BB7-A89F-E8F7-CB0B-B023232FDD01}"/>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11862" y="1671460"/>
            <a:ext cx="2991498" cy="3748408"/>
          </a:xfrm>
          <a:prstGeom prst="rect">
            <a:avLst/>
          </a:prstGeom>
        </p:spPr>
      </p:pic>
      <p:pic>
        <p:nvPicPr>
          <p:cNvPr id="38" name="גרפיקה 37">
            <a:extLst>
              <a:ext uri="{FF2B5EF4-FFF2-40B4-BE49-F238E27FC236}">
                <a16:creationId xmlns:a16="http://schemas.microsoft.com/office/drawing/2014/main" id="{FD9A181E-7A89-B156-93BF-7F7968C1B0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33" y="3162301"/>
            <a:ext cx="18394099" cy="4782466"/>
          </a:xfrm>
          <a:prstGeom prst="rect">
            <a:avLst/>
          </a:prstGeom>
        </p:spPr>
      </p:pic>
      <p:pic>
        <p:nvPicPr>
          <p:cNvPr id="39" name="תמונה 38" descr="תמונה שמכילה עיגול, קו, עיצוב&#10;&#10;תוכן בינה מלאכותית גנרטיבית עשוי להיות שגוי.">
            <a:extLst>
              <a:ext uri="{FF2B5EF4-FFF2-40B4-BE49-F238E27FC236}">
                <a16:creationId xmlns:a16="http://schemas.microsoft.com/office/drawing/2014/main" id="{1E392095-08D5-E0AB-9F05-89F34CC73B06}"/>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255690" y="-280254"/>
            <a:ext cx="2991498" cy="3748408"/>
          </a:xfrm>
          <a:prstGeom prst="rect">
            <a:avLst/>
          </a:prstGeom>
        </p:spPr>
      </p:pic>
      <p:pic>
        <p:nvPicPr>
          <p:cNvPr id="40" name="תמונה 39" descr="תמונה שמכילה עיגול, קו, עיצוב&#10;&#10;תוכן בינה מלאכותית גנרטיבית עשוי להיות שגוי.">
            <a:extLst>
              <a:ext uri="{FF2B5EF4-FFF2-40B4-BE49-F238E27FC236}">
                <a16:creationId xmlns:a16="http://schemas.microsoft.com/office/drawing/2014/main" id="{2F728102-F0D8-CE9F-5D0E-A7B7F99DD9FE}"/>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4085837" y="3729913"/>
            <a:ext cx="2991498" cy="3748408"/>
          </a:xfrm>
          <a:prstGeom prst="rect">
            <a:avLst/>
          </a:prstGeom>
        </p:spPr>
      </p:pic>
      <p:pic>
        <p:nvPicPr>
          <p:cNvPr id="41" name="תמונה 40" descr="תמונה שמכילה עיגול, קו, עיצוב&#10;&#10;תוכן בינה מלאכותית גנרטיבית עשוי להיות שגוי.">
            <a:extLst>
              <a:ext uri="{FF2B5EF4-FFF2-40B4-BE49-F238E27FC236}">
                <a16:creationId xmlns:a16="http://schemas.microsoft.com/office/drawing/2014/main" id="{F43B1F45-17C8-0A9C-5A92-5F40ECF8DE93}"/>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6294290" y="1571904"/>
            <a:ext cx="2991498" cy="3748408"/>
          </a:xfrm>
          <a:prstGeom prst="rect">
            <a:avLst/>
          </a:prstGeom>
        </p:spPr>
      </p:pic>
      <p:pic>
        <p:nvPicPr>
          <p:cNvPr id="42" name="תמונה 41" descr="תמונה שמכילה עיגול, קו, עיצוב&#10;&#10;תוכן בינה מלאכותית גנרטיבית עשוי להיות שגוי.">
            <a:extLst>
              <a:ext uri="{FF2B5EF4-FFF2-40B4-BE49-F238E27FC236}">
                <a16:creationId xmlns:a16="http://schemas.microsoft.com/office/drawing/2014/main" id="{A611B57E-BAA5-EE13-97F2-EE0C14862579}"/>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8910973" y="3965662"/>
            <a:ext cx="2991498" cy="3748408"/>
          </a:xfrm>
          <a:prstGeom prst="rect">
            <a:avLst/>
          </a:prstGeom>
        </p:spPr>
      </p:pic>
      <p:pic>
        <p:nvPicPr>
          <p:cNvPr id="43" name="תמונה 42" descr="תמונה שמכילה עיגול, קו, עיצוב&#10;&#10;תוכן בינה מלאכותית גנרטיבית עשוי להיות שגוי.">
            <a:extLst>
              <a:ext uri="{FF2B5EF4-FFF2-40B4-BE49-F238E27FC236}">
                <a16:creationId xmlns:a16="http://schemas.microsoft.com/office/drawing/2014/main" id="{161B4950-0B08-404D-56C1-B512A6B3110D}"/>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0779909" y="1970787"/>
            <a:ext cx="2991498" cy="3748408"/>
          </a:xfrm>
          <a:prstGeom prst="rect">
            <a:avLst/>
          </a:prstGeom>
        </p:spPr>
      </p:pic>
      <p:pic>
        <p:nvPicPr>
          <p:cNvPr id="44" name="תמונה 43" descr="תמונה שמכילה עיגול, קו, עיצוב&#10;&#10;תוכן בינה מלאכותית גנרטיבית עשוי להיות שגוי.">
            <a:extLst>
              <a:ext uri="{FF2B5EF4-FFF2-40B4-BE49-F238E27FC236}">
                <a16:creationId xmlns:a16="http://schemas.microsoft.com/office/drawing/2014/main" id="{498C6C42-D22B-A124-558E-EA2B7A2FCD07}"/>
              </a:ext>
            </a:extLst>
          </p:cNvPr>
          <p:cNvPicPr>
            <a:picLocks noChangeAspect="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2759867" y="-114299"/>
            <a:ext cx="2991498" cy="3748408"/>
          </a:xfrm>
          <a:prstGeom prst="rect">
            <a:avLst/>
          </a:prstGeom>
        </p:spPr>
      </p:pic>
      <p:pic>
        <p:nvPicPr>
          <p:cNvPr id="45" name="תמונה 44" descr="תמונה שמכילה עיגול, קו, עיצוב&#10;&#10;תוכן בינה מלאכותית גנרטיבית עשוי להיות שגוי.">
            <a:extLst>
              <a:ext uri="{FF2B5EF4-FFF2-40B4-BE49-F238E27FC236}">
                <a16:creationId xmlns:a16="http://schemas.microsoft.com/office/drawing/2014/main" id="{EEB79EF7-3593-EF81-BE82-ADE7D3370761}"/>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15144102" y="2052460"/>
            <a:ext cx="2991498" cy="3748408"/>
          </a:xfrm>
          <a:prstGeom prst="rect">
            <a:avLst/>
          </a:prstGeom>
        </p:spPr>
      </p:pic>
      <p:sp>
        <p:nvSpPr>
          <p:cNvPr id="46" name="אליפסה 45">
            <a:extLst>
              <a:ext uri="{FF2B5EF4-FFF2-40B4-BE49-F238E27FC236}">
                <a16:creationId xmlns:a16="http://schemas.microsoft.com/office/drawing/2014/main" id="{8E9CE279-32A1-CA8E-91CE-BFB01566BFE6}"/>
              </a:ext>
            </a:extLst>
          </p:cNvPr>
          <p:cNvSpPr/>
          <p:nvPr/>
        </p:nvSpPr>
        <p:spPr>
          <a:xfrm>
            <a:off x="13662120" y="64177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8" name="TextBox 14">
            <a:extLst>
              <a:ext uri="{FF2B5EF4-FFF2-40B4-BE49-F238E27FC236}">
                <a16:creationId xmlns:a16="http://schemas.microsoft.com/office/drawing/2014/main" id="{4B647283-BF8C-EF9C-A87D-62D8D10E2231}"/>
              </a:ext>
            </a:extLst>
          </p:cNvPr>
          <p:cNvSpPr txBox="1"/>
          <p:nvPr/>
        </p:nvSpPr>
        <p:spPr>
          <a:xfrm>
            <a:off x="13911340" y="836604"/>
            <a:ext cx="125246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מקום וזמן הברכה</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49" name="אליפסה 48">
            <a:extLst>
              <a:ext uri="{FF2B5EF4-FFF2-40B4-BE49-F238E27FC236}">
                <a16:creationId xmlns:a16="http://schemas.microsoft.com/office/drawing/2014/main" id="{014CF73A-97B9-0714-66A7-E55FC643644D}"/>
              </a:ext>
            </a:extLst>
          </p:cNvPr>
          <p:cNvSpPr/>
          <p:nvPr/>
        </p:nvSpPr>
        <p:spPr>
          <a:xfrm>
            <a:off x="16024320" y="285157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TextBox 14">
            <a:extLst>
              <a:ext uri="{FF2B5EF4-FFF2-40B4-BE49-F238E27FC236}">
                <a16:creationId xmlns:a16="http://schemas.microsoft.com/office/drawing/2014/main" id="{61E23050-66AE-2C77-9C8C-078B0644AF1A}"/>
              </a:ext>
            </a:extLst>
          </p:cNvPr>
          <p:cNvSpPr txBox="1"/>
          <p:nvPr/>
        </p:nvSpPr>
        <p:spPr>
          <a:xfrm>
            <a:off x="16093075" y="3046404"/>
            <a:ext cx="1638107"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שכחה וספק בברכה</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1" name="אליפסה 50">
            <a:extLst>
              <a:ext uri="{FF2B5EF4-FFF2-40B4-BE49-F238E27FC236}">
                <a16:creationId xmlns:a16="http://schemas.microsoft.com/office/drawing/2014/main" id="{51E2DCD6-3461-B05F-1C3E-A9BDAB5EE9FF}"/>
              </a:ext>
            </a:extLst>
          </p:cNvPr>
          <p:cNvSpPr/>
          <p:nvPr/>
        </p:nvSpPr>
        <p:spPr>
          <a:xfrm>
            <a:off x="11682479" y="277537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2" name="TextBox 14">
            <a:extLst>
              <a:ext uri="{FF2B5EF4-FFF2-40B4-BE49-F238E27FC236}">
                <a16:creationId xmlns:a16="http://schemas.microsoft.com/office/drawing/2014/main" id="{56B0824A-833C-7AFA-2BFC-980619767255}"/>
              </a:ext>
            </a:extLst>
          </p:cNvPr>
          <p:cNvSpPr txBox="1"/>
          <p:nvPr/>
        </p:nvSpPr>
        <p:spPr>
          <a:xfrm>
            <a:off x="11653545" y="2888469"/>
            <a:ext cx="1833855" cy="1477328"/>
          </a:xfrm>
          <a:prstGeom prst="rect">
            <a:avLst/>
          </a:prstGeom>
        </p:spPr>
        <p:txBody>
          <a:bodyPr wrap="square" lIns="0" tIns="0" rIns="0" bIns="0" rtlCol="0" anchor="t">
            <a:spAutoFit/>
          </a:bodyPr>
          <a:lstStyle/>
          <a:p>
            <a:pPr algn="ctr" rtl="1"/>
            <a:r>
              <a:rPr lang="he-IL" sz="2400" dirty="0">
                <a:latin typeface="Varela Round" panose="00000500000000000000" pitchFamily="2" charset="-79"/>
                <a:ea typeface="Hitchcut"/>
                <a:cs typeface="Varela Round" panose="00000500000000000000" pitchFamily="2" charset="-79"/>
                <a:sym typeface="Hitchcut"/>
              </a:rPr>
              <a:t>שיעור המאכלים החייבים בברכה</a:t>
            </a:r>
            <a:endParaRPr lang="en-US" sz="2400" dirty="0">
              <a:latin typeface="Varela Round" panose="00000500000000000000" pitchFamily="2" charset="-79"/>
              <a:ea typeface="Hitchcut"/>
              <a:cs typeface="Varela Round" panose="00000500000000000000" pitchFamily="2" charset="-79"/>
              <a:sym typeface="Hitchcut"/>
            </a:endParaRPr>
          </a:p>
        </p:txBody>
      </p:sp>
      <p:sp>
        <p:nvSpPr>
          <p:cNvPr id="53" name="אליפסה 52">
            <a:extLst>
              <a:ext uri="{FF2B5EF4-FFF2-40B4-BE49-F238E27FC236}">
                <a16:creationId xmlns:a16="http://schemas.microsoft.com/office/drawing/2014/main" id="{147F808D-5A70-E3B9-8F85-90757CBDF4E3}"/>
              </a:ext>
            </a:extLst>
          </p:cNvPr>
          <p:cNvSpPr/>
          <p:nvPr/>
        </p:nvSpPr>
        <p:spPr>
          <a:xfrm>
            <a:off x="9775920" y="475657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4" name="TextBox 14">
            <a:extLst>
              <a:ext uri="{FF2B5EF4-FFF2-40B4-BE49-F238E27FC236}">
                <a16:creationId xmlns:a16="http://schemas.microsoft.com/office/drawing/2014/main" id="{5BA1CA30-5139-55B0-AB20-96C54C6B46A5}"/>
              </a:ext>
            </a:extLst>
          </p:cNvPr>
          <p:cNvSpPr txBox="1"/>
          <p:nvPr/>
        </p:nvSpPr>
        <p:spPr>
          <a:xfrm>
            <a:off x="9973067" y="5137830"/>
            <a:ext cx="1342558" cy="861774"/>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בורא נפשות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5" name="אליפסה 54">
            <a:extLst>
              <a:ext uri="{FF2B5EF4-FFF2-40B4-BE49-F238E27FC236}">
                <a16:creationId xmlns:a16="http://schemas.microsoft.com/office/drawing/2014/main" id="{049881E1-0831-2BA3-EDF5-D0AB67F20EC8}"/>
              </a:ext>
            </a:extLst>
          </p:cNvPr>
          <p:cNvSpPr/>
          <p:nvPr/>
        </p:nvSpPr>
        <p:spPr>
          <a:xfrm>
            <a:off x="7162800" y="239437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6" name="TextBox 14">
            <a:extLst>
              <a:ext uri="{FF2B5EF4-FFF2-40B4-BE49-F238E27FC236}">
                <a16:creationId xmlns:a16="http://schemas.microsoft.com/office/drawing/2014/main" id="{2DD963B4-5E32-88CD-6477-7622629144D2}"/>
              </a:ext>
            </a:extLst>
          </p:cNvPr>
          <p:cNvSpPr txBox="1"/>
          <p:nvPr/>
        </p:nvSpPr>
        <p:spPr>
          <a:xfrm>
            <a:off x="7318875" y="2616124"/>
            <a:ext cx="1461798"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ברכת מעין שלוש</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7" name="אליפסה 56">
            <a:extLst>
              <a:ext uri="{FF2B5EF4-FFF2-40B4-BE49-F238E27FC236}">
                <a16:creationId xmlns:a16="http://schemas.microsoft.com/office/drawing/2014/main" id="{1B21DE13-0C32-BDA5-9CC6-DBE2A63BF729}"/>
              </a:ext>
            </a:extLst>
          </p:cNvPr>
          <p:cNvSpPr/>
          <p:nvPr/>
        </p:nvSpPr>
        <p:spPr>
          <a:xfrm>
            <a:off x="4975320" y="452797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8" name="TextBox 14">
            <a:extLst>
              <a:ext uri="{FF2B5EF4-FFF2-40B4-BE49-F238E27FC236}">
                <a16:creationId xmlns:a16="http://schemas.microsoft.com/office/drawing/2014/main" id="{9E1EDAFD-1F9C-D96B-71D7-74853967BD11}"/>
              </a:ext>
            </a:extLst>
          </p:cNvPr>
          <p:cNvSpPr txBox="1"/>
          <p:nvPr/>
        </p:nvSpPr>
        <p:spPr>
          <a:xfrm>
            <a:off x="4966702" y="4729913"/>
            <a:ext cx="1730280"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מבנה ברכת המזון</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59" name="אליפסה 58">
            <a:extLst>
              <a:ext uri="{FF2B5EF4-FFF2-40B4-BE49-F238E27FC236}">
                <a16:creationId xmlns:a16="http://schemas.microsoft.com/office/drawing/2014/main" id="{312B071E-2867-A49D-8363-DAC4F53BF2CE}"/>
              </a:ext>
            </a:extLst>
          </p:cNvPr>
          <p:cNvSpPr/>
          <p:nvPr/>
        </p:nvSpPr>
        <p:spPr>
          <a:xfrm>
            <a:off x="3146520" y="48937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0" name="TextBox 14">
            <a:extLst>
              <a:ext uri="{FF2B5EF4-FFF2-40B4-BE49-F238E27FC236}">
                <a16:creationId xmlns:a16="http://schemas.microsoft.com/office/drawing/2014/main" id="{3C86698B-6773-8B7A-A14F-4A87EED3E44E}"/>
              </a:ext>
            </a:extLst>
          </p:cNvPr>
          <p:cNvSpPr txBox="1"/>
          <p:nvPr/>
        </p:nvSpPr>
        <p:spPr>
          <a:xfrm>
            <a:off x="3344125" y="626449"/>
            <a:ext cx="1414056" cy="1292662"/>
          </a:xfrm>
          <a:prstGeom prst="rect">
            <a:avLst/>
          </a:prstGeom>
        </p:spPr>
        <p:txBody>
          <a:bodyPr wrap="square" lIns="0" tIns="0" rIns="0" bIns="0" rtlCol="0" anchor="t">
            <a:spAutoFit/>
          </a:bodyPr>
          <a:lstStyle/>
          <a:p>
            <a:pPr algn="ctr" rtl="1"/>
            <a:r>
              <a:rPr lang="he-IL" sz="2800" dirty="0">
                <a:latin typeface="Varela Round" panose="00000500000000000000" pitchFamily="2" charset="-79"/>
                <a:ea typeface="Hitchcut"/>
                <a:cs typeface="Varela Round" panose="00000500000000000000" pitchFamily="2" charset="-79"/>
                <a:sym typeface="Hitchcut"/>
              </a:rPr>
              <a:t>סוגי ברכות אחרונות</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61" name="אליפסה 60">
            <a:extLst>
              <a:ext uri="{FF2B5EF4-FFF2-40B4-BE49-F238E27FC236}">
                <a16:creationId xmlns:a16="http://schemas.microsoft.com/office/drawing/2014/main" id="{6DA18F49-D3B4-33F0-749D-12F3891CBDD9}"/>
              </a:ext>
            </a:extLst>
          </p:cNvPr>
          <p:cNvSpPr/>
          <p:nvPr/>
        </p:nvSpPr>
        <p:spPr>
          <a:xfrm>
            <a:off x="784320" y="2470571"/>
            <a:ext cx="1730280" cy="16823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TextBox 14">
            <a:extLst>
              <a:ext uri="{FF2B5EF4-FFF2-40B4-BE49-F238E27FC236}">
                <a16:creationId xmlns:a16="http://schemas.microsoft.com/office/drawing/2014/main" id="{819A4C5B-FE49-0A8D-11BC-61A3E902A678}"/>
              </a:ext>
            </a:extLst>
          </p:cNvPr>
          <p:cNvSpPr txBox="1"/>
          <p:nvPr/>
        </p:nvSpPr>
        <p:spPr>
          <a:xfrm>
            <a:off x="836617" y="2876645"/>
            <a:ext cx="1552995" cy="861774"/>
          </a:xfrm>
          <a:prstGeom prst="rect">
            <a:avLst/>
          </a:prstGeom>
        </p:spPr>
        <p:txBody>
          <a:bodyPr wrap="square" lIns="0" tIns="0" rIns="0" bIns="0" rtlCol="0" anchor="t">
            <a:spAutoFit/>
          </a:bodyPr>
          <a:lstStyle/>
          <a:p>
            <a:pPr algn="ctr" rtl="1"/>
            <a:r>
              <a:rPr lang="he-IL" sz="2800" dirty="0">
                <a:latin typeface="Varela Round" panose="00000500000000000000" pitchFamily="2" charset="-79"/>
                <a:cs typeface="Varela Round" panose="00000500000000000000" pitchFamily="2" charset="-79"/>
              </a:rPr>
              <a:t>מקור</a:t>
            </a:r>
            <a:r>
              <a:rPr lang="he-IL" sz="2000" dirty="0"/>
              <a:t> </a:t>
            </a:r>
            <a:r>
              <a:rPr lang="he-IL" sz="2800" dirty="0">
                <a:latin typeface="Varela Round" panose="00000500000000000000" pitchFamily="2" charset="-79"/>
                <a:cs typeface="Varela Round" panose="00000500000000000000" pitchFamily="2" charset="-79"/>
              </a:rPr>
              <a:t>מהתורה</a:t>
            </a:r>
            <a:r>
              <a:rPr lang="he-IL" sz="2000" dirty="0"/>
              <a:t> </a:t>
            </a:r>
            <a:endParaRPr lang="en-US" sz="2800" dirty="0">
              <a:latin typeface="Varela Round" panose="00000500000000000000" pitchFamily="2" charset="-79"/>
              <a:ea typeface="Hitchcut"/>
              <a:cs typeface="Varela Round" panose="00000500000000000000" pitchFamily="2" charset="-79"/>
              <a:sym typeface="Hitchcut"/>
            </a:endParaRPr>
          </a:p>
        </p:txBody>
      </p:sp>
      <p:sp>
        <p:nvSpPr>
          <p:cNvPr id="63" name="חץ: ימינה 62">
            <a:extLst>
              <a:ext uri="{FF2B5EF4-FFF2-40B4-BE49-F238E27FC236}">
                <a16:creationId xmlns:a16="http://schemas.microsoft.com/office/drawing/2014/main" id="{72ECEEB1-112E-F33B-2E9F-7D69C8ED08F8}"/>
              </a:ext>
            </a:extLst>
          </p:cNvPr>
          <p:cNvSpPr/>
          <p:nvPr/>
        </p:nvSpPr>
        <p:spPr>
          <a:xfrm>
            <a:off x="18433" y="6344845"/>
            <a:ext cx="2244378" cy="735914"/>
          </a:xfrm>
          <a:prstGeom prst="rightArrow">
            <a:avLst/>
          </a:prstGeom>
          <a:solidFill>
            <a:srgbClr val="79B2C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a:extLst>
              <a:ext uri="{FF2B5EF4-FFF2-40B4-BE49-F238E27FC236}">
                <a16:creationId xmlns:a16="http://schemas.microsoft.com/office/drawing/2014/main" id="{2BFA755F-731C-A3B6-F62F-6484832D0F46}"/>
              </a:ext>
            </a:extLst>
          </p:cNvPr>
          <p:cNvPicPr>
            <a:picLocks noChangeAspect="1"/>
          </p:cNvPicPr>
          <p:nvPr/>
        </p:nvPicPr>
        <p:blipFill>
          <a:blip r:embed="rId9"/>
          <a:stretch>
            <a:fillRect/>
          </a:stretch>
        </p:blipFill>
        <p:spPr>
          <a:xfrm flipH="1">
            <a:off x="119537" y="5040781"/>
            <a:ext cx="1937863" cy="1741126"/>
          </a:xfrm>
          <a:prstGeom prst="rect">
            <a:avLst/>
          </a:prstGeom>
        </p:spPr>
      </p:pic>
      <p:grpSp>
        <p:nvGrpSpPr>
          <p:cNvPr id="11" name="קבוצה 10">
            <a:extLst>
              <a:ext uri="{FF2B5EF4-FFF2-40B4-BE49-F238E27FC236}">
                <a16:creationId xmlns:a16="http://schemas.microsoft.com/office/drawing/2014/main" id="{A0B23931-D85F-1600-C5E9-4B69F2347EE0}"/>
              </a:ext>
            </a:extLst>
          </p:cNvPr>
          <p:cNvGrpSpPr/>
          <p:nvPr/>
        </p:nvGrpSpPr>
        <p:grpSpPr>
          <a:xfrm>
            <a:off x="-280795" y="5205396"/>
            <a:ext cx="1917734" cy="1614504"/>
            <a:chOff x="1632385" y="962425"/>
            <a:chExt cx="1655026" cy="1486100"/>
          </a:xfrm>
        </p:grpSpPr>
        <p:sp>
          <p:nvSpPr>
            <p:cNvPr id="31" name="אליפסה 30">
              <a:extLst>
                <a:ext uri="{FF2B5EF4-FFF2-40B4-BE49-F238E27FC236}">
                  <a16:creationId xmlns:a16="http://schemas.microsoft.com/office/drawing/2014/main" id="{E503C950-9510-8769-4299-E4232E8D5EE1}"/>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32" name="תמונה 31">
              <a:extLst>
                <a:ext uri="{FF2B5EF4-FFF2-40B4-BE49-F238E27FC236}">
                  <a16:creationId xmlns:a16="http://schemas.microsoft.com/office/drawing/2014/main" id="{CF8846A6-BD25-A587-6F09-B88B0AF75615}"/>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sp>
        <p:nvSpPr>
          <p:cNvPr id="1024" name="TextBox 14">
            <a:extLst>
              <a:ext uri="{FF2B5EF4-FFF2-40B4-BE49-F238E27FC236}">
                <a16:creationId xmlns:a16="http://schemas.microsoft.com/office/drawing/2014/main" id="{0ADF3B04-B6F8-E7FA-1BB4-85B9E2847DD7}"/>
              </a:ext>
            </a:extLst>
          </p:cNvPr>
          <p:cNvSpPr txBox="1"/>
          <p:nvPr/>
        </p:nvSpPr>
        <p:spPr>
          <a:xfrm>
            <a:off x="8352410" y="8205998"/>
            <a:ext cx="11738854" cy="2023631"/>
          </a:xfrm>
          <a:prstGeom prst="rect">
            <a:avLst/>
          </a:prstGeom>
        </p:spPr>
        <p:txBody>
          <a:bodyPr wrap="square" lIns="0" tIns="0" rIns="0" bIns="0" rtlCol="0" anchor="t">
            <a:spAutoFit/>
          </a:bodyPr>
          <a:lstStyle/>
          <a:p>
            <a:pPr algn="ctr">
              <a:lnSpc>
                <a:spcPts val="18394"/>
              </a:lnSpc>
            </a:pPr>
            <a:r>
              <a:rPr lang="he-IL" sz="6600" dirty="0">
                <a:solidFill>
                  <a:schemeClr val="bg1"/>
                </a:solidFill>
                <a:effectLst>
                  <a:glow rad="254000">
                    <a:srgbClr val="C06C2C">
                      <a:alpha val="74000"/>
                    </a:srgbClr>
                  </a:glow>
                </a:effectLst>
                <a:latin typeface="Trashim CLM" panose="02000803000000000000" pitchFamily="2" charset="-79"/>
                <a:ea typeface="Hitchcut"/>
                <a:cs typeface="Trashim CLM" panose="02000803000000000000" pitchFamily="2" charset="-79"/>
                <a:sym typeface="Hitchcut"/>
              </a:rPr>
              <a:t>כללים בברכה אחרונה </a:t>
            </a:r>
            <a:endParaRPr lang="en-US" sz="6600" dirty="0">
              <a:solidFill>
                <a:schemeClr val="bg1"/>
              </a:solidFill>
              <a:effectLst>
                <a:glow rad="254000">
                  <a:srgbClr val="C06C2C">
                    <a:alpha val="74000"/>
                  </a:srgbClr>
                </a:glow>
              </a:effectLst>
              <a:latin typeface="Trashim CLM" panose="02000803000000000000" pitchFamily="2" charset="-79"/>
              <a:ea typeface="Hitchcut"/>
              <a:cs typeface="Trashim CLM" panose="02000803000000000000" pitchFamily="2" charset="-79"/>
              <a:sym typeface="Hitchcut"/>
            </a:endParaRPr>
          </a:p>
        </p:txBody>
      </p:sp>
      <p:pic>
        <p:nvPicPr>
          <p:cNvPr id="1025" name="תמונה 1024">
            <a:extLst>
              <a:ext uri="{FF2B5EF4-FFF2-40B4-BE49-F238E27FC236}">
                <a16:creationId xmlns:a16="http://schemas.microsoft.com/office/drawing/2014/main" id="{71A48EED-D4B3-4E75-A356-794C4CCE6543}"/>
              </a:ext>
            </a:extLst>
          </p:cNvPr>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tretch>
            <a:fillRect/>
          </a:stretch>
        </p:blipFill>
        <p:spPr>
          <a:xfrm flipV="1">
            <a:off x="-110855" y="6984110"/>
            <a:ext cx="6933312" cy="3070047"/>
          </a:xfrm>
          <a:prstGeom prst="rect">
            <a:avLst/>
          </a:prstGeom>
        </p:spPr>
      </p:pic>
      <p:sp>
        <p:nvSpPr>
          <p:cNvPr id="1027" name="תיבת טקסט 1026">
            <a:extLst>
              <a:ext uri="{FF2B5EF4-FFF2-40B4-BE49-F238E27FC236}">
                <a16:creationId xmlns:a16="http://schemas.microsoft.com/office/drawing/2014/main" id="{5C67E434-582A-24B5-735F-7CB1903DD96E}"/>
              </a:ext>
            </a:extLst>
          </p:cNvPr>
          <p:cNvSpPr txBox="1"/>
          <p:nvPr/>
        </p:nvSpPr>
        <p:spPr>
          <a:xfrm>
            <a:off x="858813" y="7559524"/>
            <a:ext cx="5458558" cy="2446888"/>
          </a:xfrm>
          <a:prstGeom prst="rect">
            <a:avLst/>
          </a:prstGeom>
          <a:noFill/>
        </p:spPr>
        <p:txBody>
          <a:bodyPr wrap="square">
            <a:spAutoFit/>
          </a:bodyPr>
          <a:lstStyle/>
          <a:p>
            <a:pPr algn="ctr" rtl="1">
              <a:lnSpc>
                <a:spcPct val="107000"/>
              </a:lnSpc>
              <a:spcAft>
                <a:spcPts val="800"/>
              </a:spcAft>
              <a:buNone/>
            </a:pPr>
            <a:r>
              <a:rPr lang="he-IL" sz="3600" kern="100" dirty="0">
                <a:latin typeface="Varela Round" panose="00000500000000000000" pitchFamily="2" charset="-79"/>
                <a:ea typeface="Calibri" panose="020F0502020204030204" pitchFamily="34" charset="0"/>
                <a:cs typeface="Varela Round" panose="00000500000000000000" pitchFamily="2" charset="-79"/>
              </a:rPr>
              <a:t>בכל נקודה כזאת, אנחנו נמצא חרס! בוא נתחיל ממספר 1 – מקור מהתורה לברכת המזון.</a:t>
            </a:r>
            <a:endParaRPr lang="en-US" sz="3600" kern="100" dirty="0">
              <a:latin typeface="Varela Round" panose="00000500000000000000" pitchFamily="2" charset="-79"/>
              <a:ea typeface="Calibri" panose="020F0502020204030204" pitchFamily="34" charset="0"/>
              <a:cs typeface="Varela Round" panose="00000500000000000000" pitchFamily="2" charset="-79"/>
            </a:endParaRPr>
          </a:p>
        </p:txBody>
      </p:sp>
      <p:sp>
        <p:nvSpPr>
          <p:cNvPr id="1029" name="TextBox 14">
            <a:extLst>
              <a:ext uri="{FF2B5EF4-FFF2-40B4-BE49-F238E27FC236}">
                <a16:creationId xmlns:a16="http://schemas.microsoft.com/office/drawing/2014/main" id="{719740DD-4E70-97D5-D904-2A1B98A4CE5E}"/>
              </a:ext>
            </a:extLst>
          </p:cNvPr>
          <p:cNvSpPr txBox="1"/>
          <p:nvPr/>
        </p:nvSpPr>
        <p:spPr>
          <a:xfrm>
            <a:off x="809205" y="4229100"/>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1</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0" name="TextBox 14">
            <a:extLst>
              <a:ext uri="{FF2B5EF4-FFF2-40B4-BE49-F238E27FC236}">
                <a16:creationId xmlns:a16="http://schemas.microsoft.com/office/drawing/2014/main" id="{BED751AC-05B5-E1CF-952C-4FCA2E124D4E}"/>
              </a:ext>
            </a:extLst>
          </p:cNvPr>
          <p:cNvSpPr txBox="1"/>
          <p:nvPr/>
        </p:nvSpPr>
        <p:spPr>
          <a:xfrm>
            <a:off x="3169668" y="2223962"/>
            <a:ext cx="17082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2</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1" name="TextBox 14">
            <a:extLst>
              <a:ext uri="{FF2B5EF4-FFF2-40B4-BE49-F238E27FC236}">
                <a16:creationId xmlns:a16="http://schemas.microsoft.com/office/drawing/2014/main" id="{175CD551-C016-2D19-3CA0-CFABBD137000}"/>
              </a:ext>
            </a:extLst>
          </p:cNvPr>
          <p:cNvSpPr txBox="1"/>
          <p:nvPr/>
        </p:nvSpPr>
        <p:spPr>
          <a:xfrm>
            <a:off x="4997305" y="6282234"/>
            <a:ext cx="17082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3</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2" name="TextBox 14">
            <a:extLst>
              <a:ext uri="{FF2B5EF4-FFF2-40B4-BE49-F238E27FC236}">
                <a16:creationId xmlns:a16="http://schemas.microsoft.com/office/drawing/2014/main" id="{2FE7C93E-7D7D-D230-D942-FC22CFFC54A8}"/>
              </a:ext>
            </a:extLst>
          </p:cNvPr>
          <p:cNvSpPr txBox="1"/>
          <p:nvPr/>
        </p:nvSpPr>
        <p:spPr>
          <a:xfrm>
            <a:off x="7218411" y="4145806"/>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4</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3" name="TextBox 14">
            <a:extLst>
              <a:ext uri="{FF2B5EF4-FFF2-40B4-BE49-F238E27FC236}">
                <a16:creationId xmlns:a16="http://schemas.microsoft.com/office/drawing/2014/main" id="{064B0AC2-E0B3-3830-1587-758050E0F2CC}"/>
              </a:ext>
            </a:extLst>
          </p:cNvPr>
          <p:cNvSpPr txBox="1"/>
          <p:nvPr/>
        </p:nvSpPr>
        <p:spPr>
          <a:xfrm>
            <a:off x="9876037" y="6564900"/>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5</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4" name="TextBox 14">
            <a:extLst>
              <a:ext uri="{FF2B5EF4-FFF2-40B4-BE49-F238E27FC236}">
                <a16:creationId xmlns:a16="http://schemas.microsoft.com/office/drawing/2014/main" id="{A34B0110-8528-45AA-5754-DA47B7BCACFF}"/>
              </a:ext>
            </a:extLst>
          </p:cNvPr>
          <p:cNvSpPr txBox="1"/>
          <p:nvPr/>
        </p:nvSpPr>
        <p:spPr>
          <a:xfrm>
            <a:off x="11732770" y="4611789"/>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6</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5" name="TextBox 14">
            <a:extLst>
              <a:ext uri="{FF2B5EF4-FFF2-40B4-BE49-F238E27FC236}">
                <a16:creationId xmlns:a16="http://schemas.microsoft.com/office/drawing/2014/main" id="{495783DB-98F1-0771-29E0-E0FD58C08954}"/>
              </a:ext>
            </a:extLst>
          </p:cNvPr>
          <p:cNvSpPr txBox="1"/>
          <p:nvPr/>
        </p:nvSpPr>
        <p:spPr>
          <a:xfrm>
            <a:off x="13674562" y="2478793"/>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7</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
        <p:nvSpPr>
          <p:cNvPr id="1036" name="TextBox 14">
            <a:extLst>
              <a:ext uri="{FF2B5EF4-FFF2-40B4-BE49-F238E27FC236}">
                <a16:creationId xmlns:a16="http://schemas.microsoft.com/office/drawing/2014/main" id="{0ABBBC73-E7AC-A357-C1F9-99AA0EA69604}"/>
              </a:ext>
            </a:extLst>
          </p:cNvPr>
          <p:cNvSpPr txBox="1"/>
          <p:nvPr/>
        </p:nvSpPr>
        <p:spPr>
          <a:xfrm>
            <a:off x="16077144" y="4694992"/>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8</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spTree>
    <p:extLst>
      <p:ext uri="{BB962C8B-B14F-4D97-AF65-F5344CB8AC3E}">
        <p14:creationId xmlns:p14="http://schemas.microsoft.com/office/powerpoint/2010/main" val="333418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92C7-CA5D-8827-DE46-1A1725239E7D}"/>
            </a:ext>
          </a:extLst>
        </p:cNvPr>
        <p:cNvGrpSpPr/>
        <p:nvPr/>
      </p:nvGrpSpPr>
      <p:grpSpPr>
        <a:xfrm>
          <a:off x="0" y="0"/>
          <a:ext cx="0" cy="0"/>
          <a:chOff x="0" y="0"/>
          <a:chExt cx="0" cy="0"/>
        </a:xfrm>
      </p:grpSpPr>
      <p:pic>
        <p:nvPicPr>
          <p:cNvPr id="1026" name="Picture 2" descr="פיקיוויקי – מאגר תמונות שיתופי לשימוש חופשי – נוף מדברי">
            <a:extLst>
              <a:ext uri="{FF2B5EF4-FFF2-40B4-BE49-F238E27FC236}">
                <a16:creationId xmlns:a16="http://schemas.microsoft.com/office/drawing/2014/main" id="{85843F23-EE9C-1B04-5A30-6BE5399AAA2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84076"/>
          <a:stretch>
            <a:fillRect/>
          </a:stretch>
        </p:blipFill>
        <p:spPr bwMode="auto">
          <a:xfrm>
            <a:off x="18434" y="0"/>
            <a:ext cx="2909222" cy="10276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B8FDED3-F339-20A1-E934-2B1367EA2AF9}"/>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36" name="תמונה 35" descr="תמונה שמכילה עיגול, קו, עיצוב&#10;&#10;תוכן בינה מלאכותית גנרטיבית עשוי להיות שגוי.">
            <a:extLst>
              <a:ext uri="{FF2B5EF4-FFF2-40B4-BE49-F238E27FC236}">
                <a16:creationId xmlns:a16="http://schemas.microsoft.com/office/drawing/2014/main" id="{C58A2138-F675-0354-BF7C-AF918FBB015F}"/>
              </a:ext>
            </a:extLst>
          </p:cNvPr>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36962" y="1017303"/>
            <a:ext cx="3513562" cy="4402565"/>
          </a:xfrm>
          <a:prstGeom prst="rect">
            <a:avLst/>
          </a:prstGeom>
        </p:spPr>
      </p:pic>
      <p:pic>
        <p:nvPicPr>
          <p:cNvPr id="38" name="גרפיקה 37">
            <a:extLst>
              <a:ext uri="{FF2B5EF4-FFF2-40B4-BE49-F238E27FC236}">
                <a16:creationId xmlns:a16="http://schemas.microsoft.com/office/drawing/2014/main" id="{8CFA5968-3005-1C48-3A3A-3604C78B4F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33" y="3162301"/>
            <a:ext cx="18394099" cy="4782466"/>
          </a:xfrm>
          <a:prstGeom prst="rect">
            <a:avLst/>
          </a:prstGeom>
        </p:spPr>
      </p:pic>
      <p:sp>
        <p:nvSpPr>
          <p:cNvPr id="61" name="אליפסה 60">
            <a:extLst>
              <a:ext uri="{FF2B5EF4-FFF2-40B4-BE49-F238E27FC236}">
                <a16:creationId xmlns:a16="http://schemas.microsoft.com/office/drawing/2014/main" id="{AF40E76F-00EF-5895-9DFC-57D73A82CF20}"/>
              </a:ext>
            </a:extLst>
          </p:cNvPr>
          <p:cNvSpPr/>
          <p:nvPr/>
        </p:nvSpPr>
        <p:spPr>
          <a:xfrm>
            <a:off x="844057" y="1991517"/>
            <a:ext cx="1944048" cy="18901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TextBox 14">
            <a:extLst>
              <a:ext uri="{FF2B5EF4-FFF2-40B4-BE49-F238E27FC236}">
                <a16:creationId xmlns:a16="http://schemas.microsoft.com/office/drawing/2014/main" id="{2AC15762-8EFE-0EE1-C417-1A0B3DEA61B0}"/>
              </a:ext>
            </a:extLst>
          </p:cNvPr>
          <p:cNvSpPr txBox="1"/>
          <p:nvPr/>
        </p:nvSpPr>
        <p:spPr>
          <a:xfrm>
            <a:off x="943651" y="2342233"/>
            <a:ext cx="1744860" cy="1107996"/>
          </a:xfrm>
          <a:prstGeom prst="rect">
            <a:avLst/>
          </a:prstGeom>
        </p:spPr>
        <p:txBody>
          <a:bodyPr wrap="square" lIns="0" tIns="0" rIns="0" bIns="0" rtlCol="0" anchor="t">
            <a:spAutoFit/>
          </a:bodyPr>
          <a:lstStyle/>
          <a:p>
            <a:pPr algn="ctr" rtl="1"/>
            <a:r>
              <a:rPr lang="he-IL" sz="3600" dirty="0">
                <a:latin typeface="Varela Round" panose="00000500000000000000" pitchFamily="2" charset="-79"/>
                <a:cs typeface="Varela Round" panose="00000500000000000000" pitchFamily="2" charset="-79"/>
              </a:rPr>
              <a:t>מקור</a:t>
            </a:r>
            <a:r>
              <a:rPr lang="he-IL" sz="2800" dirty="0"/>
              <a:t> </a:t>
            </a:r>
            <a:r>
              <a:rPr lang="he-IL" sz="3600" dirty="0">
                <a:latin typeface="Varela Round" panose="00000500000000000000" pitchFamily="2" charset="-79"/>
                <a:cs typeface="Varela Round" panose="00000500000000000000" pitchFamily="2" charset="-79"/>
              </a:rPr>
              <a:t>מהתורה</a:t>
            </a:r>
            <a:r>
              <a:rPr lang="he-IL" sz="2800" dirty="0"/>
              <a:t> </a:t>
            </a:r>
            <a:endParaRPr lang="en-US" sz="3600" dirty="0">
              <a:latin typeface="Varela Round" panose="00000500000000000000" pitchFamily="2" charset="-79"/>
              <a:ea typeface="Hitchcut"/>
              <a:cs typeface="Varela Round" panose="00000500000000000000" pitchFamily="2" charset="-79"/>
              <a:sym typeface="Hitchcut"/>
            </a:endParaRPr>
          </a:p>
        </p:txBody>
      </p:sp>
      <p:sp>
        <p:nvSpPr>
          <p:cNvPr id="63" name="חץ: ימינה 62">
            <a:extLst>
              <a:ext uri="{FF2B5EF4-FFF2-40B4-BE49-F238E27FC236}">
                <a16:creationId xmlns:a16="http://schemas.microsoft.com/office/drawing/2014/main" id="{538C6BEE-04F9-BE79-86B4-97959041C581}"/>
              </a:ext>
            </a:extLst>
          </p:cNvPr>
          <p:cNvSpPr/>
          <p:nvPr/>
        </p:nvSpPr>
        <p:spPr>
          <a:xfrm>
            <a:off x="18433" y="6344845"/>
            <a:ext cx="2244378" cy="735914"/>
          </a:xfrm>
          <a:prstGeom prst="rightArrow">
            <a:avLst/>
          </a:prstGeom>
          <a:solidFill>
            <a:srgbClr val="79B2C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29" name="TextBox 14">
            <a:extLst>
              <a:ext uri="{FF2B5EF4-FFF2-40B4-BE49-F238E27FC236}">
                <a16:creationId xmlns:a16="http://schemas.microsoft.com/office/drawing/2014/main" id="{B2127699-C7E3-3C91-8A58-CB0E5070CA7F}"/>
              </a:ext>
            </a:extLst>
          </p:cNvPr>
          <p:cNvSpPr txBox="1"/>
          <p:nvPr/>
        </p:nvSpPr>
        <p:spPr>
          <a:xfrm>
            <a:off x="1031357" y="4045676"/>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1</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pic>
        <p:nvPicPr>
          <p:cNvPr id="2" name="תמונה 1">
            <a:extLst>
              <a:ext uri="{FF2B5EF4-FFF2-40B4-BE49-F238E27FC236}">
                <a16:creationId xmlns:a16="http://schemas.microsoft.com/office/drawing/2014/main" id="{24A9FF56-0174-68F2-EB23-7AF2EE5CD4CF}"/>
              </a:ext>
            </a:extLst>
          </p:cNvPr>
          <p:cNvPicPr>
            <a:picLocks noChangeAspect="1"/>
          </p:cNvPicPr>
          <p:nvPr/>
        </p:nvPicPr>
        <p:blipFill>
          <a:blip r:embed="rId9">
            <a:duotone>
              <a:schemeClr val="accent3">
                <a:shade val="45000"/>
                <a:satMod val="135000"/>
              </a:schemeClr>
              <a:prstClr val="white"/>
            </a:duotone>
            <a:extLst>
              <a:ext uri="{BEBA8EAE-BF5A-486C-A8C5-ECC9F3942E4B}">
                <a14:imgProps xmlns:a14="http://schemas.microsoft.com/office/drawing/2010/main">
                  <a14:imgLayer r:embed="rId10">
                    <a14:imgEffect>
                      <a14:saturation sat="400000"/>
                    </a14:imgEffect>
                  </a14:imgLayer>
                </a14:imgProps>
              </a:ext>
            </a:extLst>
          </a:blip>
          <a:stretch>
            <a:fillRect/>
          </a:stretch>
        </p:blipFill>
        <p:spPr>
          <a:xfrm>
            <a:off x="4442948" y="190500"/>
            <a:ext cx="6657793" cy="2158171"/>
          </a:xfrm>
          <a:prstGeom prst="rect">
            <a:avLst/>
          </a:prstGeom>
        </p:spPr>
      </p:pic>
      <p:pic>
        <p:nvPicPr>
          <p:cNvPr id="4" name="תמונה 3">
            <a:extLst>
              <a:ext uri="{FF2B5EF4-FFF2-40B4-BE49-F238E27FC236}">
                <a16:creationId xmlns:a16="http://schemas.microsoft.com/office/drawing/2014/main" id="{9E9F28E9-B895-41FE-536D-2E47F12F0A5F}"/>
              </a:ext>
            </a:extLst>
          </p:cNvPr>
          <p:cNvPicPr>
            <a:picLocks noChangeAspect="1"/>
          </p:cNvPicPr>
          <p:nvPr/>
        </p:nvPicPr>
        <p:blipFill>
          <a:blip r:embed="rId11">
            <a:duotone>
              <a:schemeClr val="accent5">
                <a:shade val="45000"/>
                <a:satMod val="135000"/>
              </a:schemeClr>
              <a:prstClr val="white"/>
            </a:duotone>
          </a:blip>
          <a:stretch>
            <a:fillRect/>
          </a:stretch>
        </p:blipFill>
        <p:spPr>
          <a:xfrm flipH="1">
            <a:off x="6283570" y="2044858"/>
            <a:ext cx="10129674" cy="2096441"/>
          </a:xfrm>
          <a:prstGeom prst="rect">
            <a:avLst/>
          </a:prstGeom>
        </p:spPr>
      </p:pic>
      <p:sp>
        <p:nvSpPr>
          <p:cNvPr id="5" name="תיבת טקסט 4">
            <a:extLst>
              <a:ext uri="{FF2B5EF4-FFF2-40B4-BE49-F238E27FC236}">
                <a16:creationId xmlns:a16="http://schemas.microsoft.com/office/drawing/2014/main" id="{6E511850-8804-AE48-0CFA-A70B04986957}"/>
              </a:ext>
            </a:extLst>
          </p:cNvPr>
          <p:cNvSpPr txBox="1"/>
          <p:nvPr/>
        </p:nvSpPr>
        <p:spPr>
          <a:xfrm>
            <a:off x="5443226" y="665714"/>
            <a:ext cx="5544411" cy="1077218"/>
          </a:xfrm>
          <a:prstGeom prst="rect">
            <a:avLst/>
          </a:prstGeom>
          <a:noFill/>
        </p:spPr>
        <p:txBody>
          <a:bodyPr wrap="square">
            <a:spAutoFit/>
          </a:bodyPr>
          <a:lstStyle/>
          <a:p>
            <a:pPr lvl="0" algn="ctr" rtl="1"/>
            <a:r>
              <a:rPr lang="he-IL" sz="3200" dirty="0">
                <a:latin typeface="Varela Round" panose="00000500000000000000" pitchFamily="2" charset="-79"/>
                <a:cs typeface="Varela Round" panose="00000500000000000000" pitchFamily="2" charset="-79"/>
              </a:rPr>
              <a:t>הרב, מוטי חייב לברך ברכת המזון אם הוא לא שבע?</a:t>
            </a:r>
            <a:endParaRPr lang="en-US" sz="3200" dirty="0">
              <a:latin typeface="Varela Round" panose="00000500000000000000" pitchFamily="2" charset="-79"/>
              <a:cs typeface="Varela Round" panose="00000500000000000000" pitchFamily="2" charset="-79"/>
            </a:endParaRPr>
          </a:p>
        </p:txBody>
      </p:sp>
      <p:grpSp>
        <p:nvGrpSpPr>
          <p:cNvPr id="7" name="קבוצה 6">
            <a:extLst>
              <a:ext uri="{FF2B5EF4-FFF2-40B4-BE49-F238E27FC236}">
                <a16:creationId xmlns:a16="http://schemas.microsoft.com/office/drawing/2014/main" id="{6D9D94DC-6AD8-D087-EAB2-471FDD17EE12}"/>
              </a:ext>
            </a:extLst>
          </p:cNvPr>
          <p:cNvGrpSpPr/>
          <p:nvPr/>
        </p:nvGrpSpPr>
        <p:grpSpPr>
          <a:xfrm>
            <a:off x="4017240" y="295709"/>
            <a:ext cx="2377082" cy="2001221"/>
            <a:chOff x="1632385" y="962425"/>
            <a:chExt cx="1655026" cy="1486100"/>
          </a:xfrm>
        </p:grpSpPr>
        <p:sp>
          <p:nvSpPr>
            <p:cNvPr id="8" name="אליפסה 7">
              <a:extLst>
                <a:ext uri="{FF2B5EF4-FFF2-40B4-BE49-F238E27FC236}">
                  <a16:creationId xmlns:a16="http://schemas.microsoft.com/office/drawing/2014/main" id="{A74A02A8-E2AB-0EF7-68DF-A911B4ECD6D8}"/>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9" name="תמונה 8">
              <a:extLst>
                <a:ext uri="{FF2B5EF4-FFF2-40B4-BE49-F238E27FC236}">
                  <a16:creationId xmlns:a16="http://schemas.microsoft.com/office/drawing/2014/main" id="{36EF11EE-8A36-4E5B-4A71-DB604E1DAB2A}"/>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sp>
        <p:nvSpPr>
          <p:cNvPr id="3" name="תיבת טקסט 2">
            <a:extLst>
              <a:ext uri="{FF2B5EF4-FFF2-40B4-BE49-F238E27FC236}">
                <a16:creationId xmlns:a16="http://schemas.microsoft.com/office/drawing/2014/main" id="{7575E713-CF35-A827-08FB-9810B087889A}"/>
              </a:ext>
            </a:extLst>
          </p:cNvPr>
          <p:cNvSpPr txBox="1"/>
          <p:nvPr/>
        </p:nvSpPr>
        <p:spPr>
          <a:xfrm>
            <a:off x="6820030" y="2212925"/>
            <a:ext cx="8153657" cy="1658403"/>
          </a:xfrm>
          <a:prstGeom prst="rect">
            <a:avLst/>
          </a:prstGeom>
          <a:noFill/>
        </p:spPr>
        <p:txBody>
          <a:bodyPr wrap="square">
            <a:spAutoFit/>
          </a:bodyPr>
          <a:lstStyle/>
          <a:p>
            <a:pPr algn="ctr" rtl="1">
              <a:lnSpc>
                <a:spcPct val="107000"/>
              </a:lnSpc>
              <a:spcAft>
                <a:spcPts val="800"/>
              </a:spcAft>
              <a:buNone/>
            </a:pPr>
            <a:r>
              <a:rPr lang="he-IL" sz="3200" dirty="0">
                <a:latin typeface="Varela Round" panose="00000500000000000000" pitchFamily="2" charset="-79"/>
                <a:cs typeface="Varela Round" panose="00000500000000000000" pitchFamily="2" charset="-79"/>
              </a:rPr>
              <a:t>שאלה טובה יוסף, בוא נבדוק, קודם כל, מה המקור בתורה לברכת המזון! חומש דברים, פרק ח', פסוקים ח' – י':</a:t>
            </a:r>
            <a:endParaRPr lang="en-US" sz="3200"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12" name="תמונה 11">
            <a:extLst>
              <a:ext uri="{FF2B5EF4-FFF2-40B4-BE49-F238E27FC236}">
                <a16:creationId xmlns:a16="http://schemas.microsoft.com/office/drawing/2014/main" id="{F8B9DC63-3155-6280-22AD-81AEBCE106D0}"/>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34424" t="474" r="41980" b="75296"/>
          <a:stretch>
            <a:fillRect/>
          </a:stretch>
        </p:blipFill>
        <p:spPr>
          <a:xfrm>
            <a:off x="14107711" y="1562100"/>
            <a:ext cx="3342089" cy="2426685"/>
          </a:xfrm>
          <a:prstGeom prst="rect">
            <a:avLst/>
          </a:prstGeom>
        </p:spPr>
      </p:pic>
      <p:pic>
        <p:nvPicPr>
          <p:cNvPr id="18" name="גרפיקה 17">
            <a:extLst>
              <a:ext uri="{FF2B5EF4-FFF2-40B4-BE49-F238E27FC236}">
                <a16:creationId xmlns:a16="http://schemas.microsoft.com/office/drawing/2014/main" id="{6364685C-F96B-BE2A-84A6-D81FF8449E79}"/>
              </a:ext>
            </a:extLst>
          </p:cNvPr>
          <p:cNvPicPr>
            <a:picLocks noChangeAspect="1"/>
          </p:cNvPicPr>
          <p:nvPr/>
        </p:nvPicPr>
        <p:blipFill>
          <a:blip r:embed="rId14">
            <a:extLst>
              <a:ext uri="{96DAC541-7B7A-43D3-8B79-37D633B846F1}">
                <asvg:svgBlip xmlns:asvg="http://schemas.microsoft.com/office/drawing/2016/SVG/main" r:embed="rId15"/>
              </a:ext>
            </a:extLst>
          </a:blip>
          <a:srcRect t="2614" b="59236"/>
          <a:stretch>
            <a:fillRect/>
          </a:stretch>
        </p:blipFill>
        <p:spPr>
          <a:xfrm>
            <a:off x="2109141" y="4141299"/>
            <a:ext cx="16549643" cy="5955201"/>
          </a:xfrm>
          <a:prstGeom prst="rect">
            <a:avLst/>
          </a:prstGeom>
        </p:spPr>
      </p:pic>
      <p:sp>
        <p:nvSpPr>
          <p:cNvPr id="19" name="תיבת טקסט 18">
            <a:extLst>
              <a:ext uri="{FF2B5EF4-FFF2-40B4-BE49-F238E27FC236}">
                <a16:creationId xmlns:a16="http://schemas.microsoft.com/office/drawing/2014/main" id="{21244389-016C-3DEC-F536-63346BBFFEBF}"/>
              </a:ext>
            </a:extLst>
          </p:cNvPr>
          <p:cNvSpPr txBox="1"/>
          <p:nvPr/>
        </p:nvSpPr>
        <p:spPr>
          <a:xfrm>
            <a:off x="4751967" y="4776757"/>
            <a:ext cx="11326233" cy="4567917"/>
          </a:xfrm>
          <a:prstGeom prst="rect">
            <a:avLst/>
          </a:prstGeom>
          <a:solidFill>
            <a:srgbClr val="F0B98C"/>
          </a:solidFill>
        </p:spPr>
        <p:txBody>
          <a:bodyPr wrap="square">
            <a:spAutoFit/>
          </a:bodyPr>
          <a:lstStyle/>
          <a:p>
            <a:pPr algn="ctr" rtl="1">
              <a:lnSpc>
                <a:spcPct val="150000"/>
              </a:lnSpc>
              <a:spcAft>
                <a:spcPts val="800"/>
              </a:spcAft>
              <a:buNone/>
            </a:pPr>
            <a:r>
              <a:rPr lang="he-IL" sz="3600" dirty="0">
                <a:latin typeface="Frank Ruhl Libre" panose="00000500000000000000" pitchFamily="2" charset="-79"/>
                <a:cs typeface="Frank Ruhl Libre" panose="00000500000000000000" pitchFamily="2" charset="-79"/>
              </a:rPr>
              <a:t>ח: </a:t>
            </a:r>
            <a:r>
              <a:rPr lang="he-IL" sz="3600" dirty="0">
                <a:latin typeface="Frank Ruhl Libre Black" panose="00000A00000000000000" pitchFamily="2" charset="-79"/>
                <a:cs typeface="Frank Ruhl Libre Black" panose="00000A00000000000000" pitchFamily="2" charset="-79"/>
              </a:rPr>
              <a:t>אֶ֤רֶץ </a:t>
            </a:r>
            <a:r>
              <a:rPr lang="he-IL" sz="3600" dirty="0" err="1">
                <a:latin typeface="Frank Ruhl Libre Black" panose="00000A00000000000000" pitchFamily="2" charset="-79"/>
                <a:cs typeface="Frank Ruhl Libre Black" panose="00000A00000000000000" pitchFamily="2" charset="-79"/>
              </a:rPr>
              <a:t>חִטָּה</a:t>
            </a:r>
            <a:r>
              <a:rPr lang="he-IL" sz="3600" dirty="0">
                <a:latin typeface="Frank Ruhl Libre Black" panose="00000A00000000000000" pitchFamily="2" charset="-79"/>
                <a:cs typeface="Frank Ruhl Libre Black" panose="00000A00000000000000" pitchFamily="2" charset="-79"/>
              </a:rPr>
              <a:t>֙ וּשְׂעֹרָ֔ה וְגֶ֥פֶן וּתְאֵנָ֖ה וְרִמּ֑וֹן </a:t>
            </a:r>
            <a:r>
              <a:rPr lang="he-IL" sz="3600" dirty="0" err="1">
                <a:latin typeface="Frank Ruhl Libre Black" panose="00000A00000000000000" pitchFamily="2" charset="-79"/>
                <a:cs typeface="Frank Ruhl Libre Black" panose="00000A00000000000000" pitchFamily="2" charset="-79"/>
              </a:rPr>
              <a:t>אֶֽרֶץ־זֵ֥ית</a:t>
            </a:r>
            <a:r>
              <a:rPr lang="he-IL" sz="3600" dirty="0">
                <a:latin typeface="Frank Ruhl Libre Black" panose="00000A00000000000000" pitchFamily="2" charset="-79"/>
                <a:cs typeface="Frank Ruhl Libre Black" panose="00000A00000000000000" pitchFamily="2" charset="-79"/>
              </a:rPr>
              <a:t> שֶׁ֖מֶן וּדְבָֽשׁ׃</a:t>
            </a:r>
          </a:p>
          <a:p>
            <a:pPr algn="ctr" rtl="1">
              <a:lnSpc>
                <a:spcPct val="150000"/>
              </a:lnSpc>
              <a:spcAft>
                <a:spcPts val="800"/>
              </a:spcAft>
              <a:buNone/>
            </a:pPr>
            <a:r>
              <a:rPr lang="he-IL" sz="3600" dirty="0">
                <a:latin typeface="Frank Ruhl Libre" panose="00000500000000000000" pitchFamily="2" charset="-79"/>
                <a:cs typeface="Frank Ruhl Libre" panose="00000500000000000000" pitchFamily="2" charset="-79"/>
              </a:rPr>
              <a:t>ט: </a:t>
            </a:r>
            <a:r>
              <a:rPr lang="he-IL" sz="3600" dirty="0">
                <a:latin typeface="Frank Ruhl Libre Black" panose="00000A00000000000000" pitchFamily="2" charset="-79"/>
                <a:cs typeface="Frank Ruhl Libre Black" panose="00000A00000000000000" pitchFamily="2" charset="-79"/>
              </a:rPr>
              <a:t>אֶ֗רֶץ אֲשֶׁ֨ר לֹ֤א בְמִסְכֵּנֻת֙ </a:t>
            </a:r>
            <a:r>
              <a:rPr lang="he-IL" sz="3600" dirty="0" err="1">
                <a:latin typeface="Frank Ruhl Libre Black" panose="00000A00000000000000" pitchFamily="2" charset="-79"/>
                <a:cs typeface="Frank Ruhl Libre Black" panose="00000A00000000000000" pitchFamily="2" charset="-79"/>
              </a:rPr>
              <a:t>תֹּֽאכַל־בָּ֣ה</a:t>
            </a:r>
            <a:r>
              <a:rPr lang="he-IL" sz="3600" dirty="0">
                <a:latin typeface="Frank Ruhl Libre Black" panose="00000A00000000000000" pitchFamily="2" charset="-79"/>
                <a:cs typeface="Frank Ruhl Libre Black" panose="00000A00000000000000" pitchFamily="2" charset="-79"/>
              </a:rPr>
              <a:t>ּ לֶ֔חֶם </a:t>
            </a:r>
            <a:r>
              <a:rPr lang="he-IL" sz="3600" dirty="0" err="1">
                <a:latin typeface="Frank Ruhl Libre Black" panose="00000A00000000000000" pitchFamily="2" charset="-79"/>
                <a:cs typeface="Frank Ruhl Libre Black" panose="00000A00000000000000" pitchFamily="2" charset="-79"/>
              </a:rPr>
              <a:t>לֹֽא־תֶחְסַ֥ר</a:t>
            </a:r>
            <a:r>
              <a:rPr lang="he-IL" sz="3600" dirty="0">
                <a:latin typeface="Frank Ruhl Libre Black" panose="00000A00000000000000" pitchFamily="2" charset="-79"/>
                <a:cs typeface="Frank Ruhl Libre Black" panose="00000A00000000000000" pitchFamily="2" charset="-79"/>
              </a:rPr>
              <a:t> כֹּ֖ל בָּ֑הּ אֶ֚רֶץ אֲשֶׁ֣ר אֲבָנֶ֣יהָ בַרְזֶ֔ל וּמֵהֲרָרֶ֖יהָ </a:t>
            </a:r>
            <a:r>
              <a:rPr lang="he-IL" sz="3600" dirty="0" err="1">
                <a:latin typeface="Frank Ruhl Libre Black" panose="00000A00000000000000" pitchFamily="2" charset="-79"/>
                <a:cs typeface="Frank Ruhl Libre Black" panose="00000A00000000000000" pitchFamily="2" charset="-79"/>
              </a:rPr>
              <a:t>תַּחְצֹ֥ב</a:t>
            </a:r>
            <a:r>
              <a:rPr lang="he-IL" sz="3600" dirty="0">
                <a:latin typeface="Frank Ruhl Libre Black" panose="00000A00000000000000" pitchFamily="2" charset="-79"/>
                <a:cs typeface="Frank Ruhl Libre Black" panose="00000A00000000000000" pitchFamily="2" charset="-79"/>
              </a:rPr>
              <a:t> </a:t>
            </a:r>
            <a:r>
              <a:rPr lang="he-IL" sz="3600" dirty="0" err="1">
                <a:latin typeface="Frank Ruhl Libre Black" panose="00000A00000000000000" pitchFamily="2" charset="-79"/>
                <a:cs typeface="Frank Ruhl Libre Black" panose="00000A00000000000000" pitchFamily="2" charset="-79"/>
              </a:rPr>
              <a:t>נְחֹֽשֶׁת</a:t>
            </a:r>
            <a:r>
              <a:rPr lang="he-IL" sz="3600" dirty="0">
                <a:latin typeface="Frank Ruhl Libre Black" panose="00000A00000000000000" pitchFamily="2" charset="-79"/>
                <a:cs typeface="Frank Ruhl Libre Black" panose="00000A00000000000000" pitchFamily="2" charset="-79"/>
              </a:rPr>
              <a:t>׃</a:t>
            </a:r>
          </a:p>
          <a:p>
            <a:pPr algn="ctr" rtl="1">
              <a:lnSpc>
                <a:spcPct val="150000"/>
              </a:lnSpc>
              <a:spcAft>
                <a:spcPts val="800"/>
              </a:spcAft>
              <a:buNone/>
            </a:pPr>
            <a:r>
              <a:rPr lang="he-IL" sz="3600" dirty="0">
                <a:latin typeface="Frank Ruhl Libre" panose="00000500000000000000" pitchFamily="2" charset="-79"/>
                <a:cs typeface="Frank Ruhl Libre" panose="00000500000000000000" pitchFamily="2" charset="-79"/>
              </a:rPr>
              <a:t>י:</a:t>
            </a:r>
            <a:r>
              <a:rPr lang="he-IL" sz="4400" dirty="0">
                <a:latin typeface="Frank Ruhl Libre" panose="00000500000000000000" pitchFamily="2" charset="-79"/>
                <a:cs typeface="Frank Ruhl Libre" panose="00000500000000000000" pitchFamily="2" charset="-79"/>
              </a:rPr>
              <a:t> </a:t>
            </a:r>
            <a:r>
              <a:rPr lang="he-IL" sz="3600" dirty="0">
                <a:latin typeface="Frank Ruhl Libre Black" panose="00000A00000000000000" pitchFamily="2" charset="-79"/>
                <a:cs typeface="Frank Ruhl Libre Black" panose="00000A00000000000000" pitchFamily="2" charset="-79"/>
              </a:rPr>
              <a:t>וְאָכַלְתָּ֖ וְשָׂבָ֑עְתָּ וּבֵֽרַכְתָּ֙ </a:t>
            </a:r>
            <a:r>
              <a:rPr lang="he-IL" sz="3600" dirty="0" err="1">
                <a:latin typeface="Frank Ruhl Libre Black" panose="00000A00000000000000" pitchFamily="2" charset="-79"/>
                <a:cs typeface="Frank Ruhl Libre Black" panose="00000A00000000000000" pitchFamily="2" charset="-79"/>
              </a:rPr>
              <a:t>אֶת־יְהֹוָ֣ה</a:t>
            </a:r>
            <a:r>
              <a:rPr lang="he-IL" sz="3600" dirty="0">
                <a:latin typeface="Frank Ruhl Libre Black" panose="00000A00000000000000" pitchFamily="2" charset="-79"/>
                <a:cs typeface="Frank Ruhl Libre Black" panose="00000A00000000000000" pitchFamily="2" charset="-79"/>
              </a:rPr>
              <a:t> </a:t>
            </a:r>
            <a:r>
              <a:rPr lang="he-IL" sz="3600" dirty="0" err="1">
                <a:latin typeface="Frank Ruhl Libre Black" panose="00000A00000000000000" pitchFamily="2" charset="-79"/>
                <a:cs typeface="Frank Ruhl Libre Black" panose="00000A00000000000000" pitchFamily="2" charset="-79"/>
              </a:rPr>
              <a:t>אֱלֹהֶ֔יך</a:t>
            </a:r>
            <a:r>
              <a:rPr lang="he-IL" sz="3600" dirty="0">
                <a:latin typeface="Frank Ruhl Libre Black" panose="00000A00000000000000" pitchFamily="2" charset="-79"/>
                <a:cs typeface="Frank Ruhl Libre Black" panose="00000A00000000000000" pitchFamily="2" charset="-79"/>
              </a:rPr>
              <a:t>ָ </a:t>
            </a:r>
            <a:r>
              <a:rPr lang="he-IL" sz="3600" dirty="0" err="1">
                <a:latin typeface="Frank Ruhl Libre Black" panose="00000A00000000000000" pitchFamily="2" charset="-79"/>
                <a:cs typeface="Frank Ruhl Libre Black" panose="00000A00000000000000" pitchFamily="2" charset="-79"/>
              </a:rPr>
              <a:t>עַל־הָאָ֥רֶץ</a:t>
            </a:r>
            <a:r>
              <a:rPr lang="he-IL" sz="3600" dirty="0">
                <a:latin typeface="Frank Ruhl Libre Black" panose="00000A00000000000000" pitchFamily="2" charset="-79"/>
                <a:cs typeface="Frank Ruhl Libre Black" panose="00000A00000000000000" pitchFamily="2" charset="-79"/>
              </a:rPr>
              <a:t> הַטֹּבָ֖ה אֲשֶׁ֥ר </a:t>
            </a:r>
            <a:r>
              <a:rPr lang="he-IL" sz="3600" dirty="0" err="1">
                <a:latin typeface="Frank Ruhl Libre Black" panose="00000A00000000000000" pitchFamily="2" charset="-79"/>
                <a:cs typeface="Frank Ruhl Libre Black" panose="00000A00000000000000" pitchFamily="2" charset="-79"/>
              </a:rPr>
              <a:t>נָֽתַן־לָֽך</a:t>
            </a:r>
            <a:r>
              <a:rPr lang="he-IL" sz="3600" dirty="0">
                <a:latin typeface="Frank Ruhl Libre Black" panose="00000A00000000000000" pitchFamily="2" charset="-79"/>
                <a:cs typeface="Frank Ruhl Libre Black" panose="00000A00000000000000" pitchFamily="2" charset="-79"/>
              </a:rPr>
              <a:t>ְ׃</a:t>
            </a:r>
          </a:p>
        </p:txBody>
      </p:sp>
    </p:spTree>
    <p:extLst>
      <p:ext uri="{BB962C8B-B14F-4D97-AF65-F5344CB8AC3E}">
        <p14:creationId xmlns:p14="http://schemas.microsoft.com/office/powerpoint/2010/main" val="1659050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B9AE9-1697-5136-ED7D-46797D47B925}"/>
            </a:ext>
          </a:extLst>
        </p:cNvPr>
        <p:cNvGrpSpPr/>
        <p:nvPr/>
      </p:nvGrpSpPr>
      <p:grpSpPr>
        <a:xfrm>
          <a:off x="0" y="0"/>
          <a:ext cx="0" cy="0"/>
          <a:chOff x="0" y="0"/>
          <a:chExt cx="0" cy="0"/>
        </a:xfrm>
      </p:grpSpPr>
      <p:pic>
        <p:nvPicPr>
          <p:cNvPr id="1026" name="Picture 2" descr="פיקיוויקי – מאגר תמונות שיתופי לשימוש חופשי – נוף מדברי">
            <a:extLst>
              <a:ext uri="{FF2B5EF4-FFF2-40B4-BE49-F238E27FC236}">
                <a16:creationId xmlns:a16="http://schemas.microsoft.com/office/drawing/2014/main" id="{E63133D8-856F-5941-F5E0-F5DF43F2A46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84076"/>
          <a:stretch>
            <a:fillRect/>
          </a:stretch>
        </p:blipFill>
        <p:spPr bwMode="auto">
          <a:xfrm>
            <a:off x="18434" y="0"/>
            <a:ext cx="2909222" cy="10276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2A12D2B-FE2B-7565-8B5E-ACF637B67140}"/>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36" name="תמונה 35" descr="תמונה שמכילה עיגול, קו, עיצוב&#10;&#10;תוכן בינה מלאכותית גנרטיבית עשוי להיות שגוי.">
            <a:extLst>
              <a:ext uri="{FF2B5EF4-FFF2-40B4-BE49-F238E27FC236}">
                <a16:creationId xmlns:a16="http://schemas.microsoft.com/office/drawing/2014/main" id="{A72CCAFA-A553-ACD3-3D00-B100EBBABE25}"/>
              </a:ext>
            </a:extLst>
          </p:cNvPr>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36962" y="1017303"/>
            <a:ext cx="3513562" cy="4402565"/>
          </a:xfrm>
          <a:prstGeom prst="rect">
            <a:avLst/>
          </a:prstGeom>
        </p:spPr>
      </p:pic>
      <p:pic>
        <p:nvPicPr>
          <p:cNvPr id="38" name="גרפיקה 37">
            <a:extLst>
              <a:ext uri="{FF2B5EF4-FFF2-40B4-BE49-F238E27FC236}">
                <a16:creationId xmlns:a16="http://schemas.microsoft.com/office/drawing/2014/main" id="{F8418D8E-2FE0-E65F-CD6B-FD0AC0DC5D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33" y="3162301"/>
            <a:ext cx="18394099" cy="4782466"/>
          </a:xfrm>
          <a:prstGeom prst="rect">
            <a:avLst/>
          </a:prstGeom>
        </p:spPr>
      </p:pic>
      <p:sp>
        <p:nvSpPr>
          <p:cNvPr id="61" name="אליפסה 60">
            <a:extLst>
              <a:ext uri="{FF2B5EF4-FFF2-40B4-BE49-F238E27FC236}">
                <a16:creationId xmlns:a16="http://schemas.microsoft.com/office/drawing/2014/main" id="{1DFE8305-BD01-DAB5-706E-D3B87E3F24CF}"/>
              </a:ext>
            </a:extLst>
          </p:cNvPr>
          <p:cNvSpPr/>
          <p:nvPr/>
        </p:nvSpPr>
        <p:spPr>
          <a:xfrm>
            <a:off x="844057" y="1991517"/>
            <a:ext cx="1944048" cy="18901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TextBox 14">
            <a:extLst>
              <a:ext uri="{FF2B5EF4-FFF2-40B4-BE49-F238E27FC236}">
                <a16:creationId xmlns:a16="http://schemas.microsoft.com/office/drawing/2014/main" id="{44ACD7B7-C662-B7C1-7567-407055E97AE0}"/>
              </a:ext>
            </a:extLst>
          </p:cNvPr>
          <p:cNvSpPr txBox="1"/>
          <p:nvPr/>
        </p:nvSpPr>
        <p:spPr>
          <a:xfrm>
            <a:off x="943651" y="2342233"/>
            <a:ext cx="1744860" cy="1107996"/>
          </a:xfrm>
          <a:prstGeom prst="rect">
            <a:avLst/>
          </a:prstGeom>
        </p:spPr>
        <p:txBody>
          <a:bodyPr wrap="square" lIns="0" tIns="0" rIns="0" bIns="0" rtlCol="0" anchor="t">
            <a:spAutoFit/>
          </a:bodyPr>
          <a:lstStyle/>
          <a:p>
            <a:pPr algn="ctr" rtl="1"/>
            <a:r>
              <a:rPr lang="he-IL" sz="3600" dirty="0">
                <a:latin typeface="Varela Round" panose="00000500000000000000" pitchFamily="2" charset="-79"/>
                <a:cs typeface="Varela Round" panose="00000500000000000000" pitchFamily="2" charset="-79"/>
              </a:rPr>
              <a:t>מקור</a:t>
            </a:r>
            <a:r>
              <a:rPr lang="he-IL" sz="2800" dirty="0"/>
              <a:t> </a:t>
            </a:r>
            <a:r>
              <a:rPr lang="he-IL" sz="3600" dirty="0">
                <a:latin typeface="Varela Round" panose="00000500000000000000" pitchFamily="2" charset="-79"/>
                <a:cs typeface="Varela Round" panose="00000500000000000000" pitchFamily="2" charset="-79"/>
              </a:rPr>
              <a:t>מהתורה</a:t>
            </a:r>
            <a:r>
              <a:rPr lang="he-IL" sz="2800" dirty="0"/>
              <a:t> </a:t>
            </a:r>
            <a:endParaRPr lang="en-US" sz="3600" dirty="0">
              <a:latin typeface="Varela Round" panose="00000500000000000000" pitchFamily="2" charset="-79"/>
              <a:ea typeface="Hitchcut"/>
              <a:cs typeface="Varela Round" panose="00000500000000000000" pitchFamily="2" charset="-79"/>
              <a:sym typeface="Hitchcut"/>
            </a:endParaRPr>
          </a:p>
        </p:txBody>
      </p:sp>
      <p:sp>
        <p:nvSpPr>
          <p:cNvPr id="63" name="חץ: ימינה 62">
            <a:extLst>
              <a:ext uri="{FF2B5EF4-FFF2-40B4-BE49-F238E27FC236}">
                <a16:creationId xmlns:a16="http://schemas.microsoft.com/office/drawing/2014/main" id="{95B85B0E-DC9A-E4F8-D852-01C0B9F9A98B}"/>
              </a:ext>
            </a:extLst>
          </p:cNvPr>
          <p:cNvSpPr/>
          <p:nvPr/>
        </p:nvSpPr>
        <p:spPr>
          <a:xfrm>
            <a:off x="18433" y="6344845"/>
            <a:ext cx="2244378" cy="735914"/>
          </a:xfrm>
          <a:prstGeom prst="rightArrow">
            <a:avLst/>
          </a:prstGeom>
          <a:solidFill>
            <a:srgbClr val="79B2C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29" name="TextBox 14">
            <a:extLst>
              <a:ext uri="{FF2B5EF4-FFF2-40B4-BE49-F238E27FC236}">
                <a16:creationId xmlns:a16="http://schemas.microsoft.com/office/drawing/2014/main" id="{4F8C7AC9-7077-C7F7-9F71-9F296AEF0D2A}"/>
              </a:ext>
            </a:extLst>
          </p:cNvPr>
          <p:cNvSpPr txBox="1"/>
          <p:nvPr/>
        </p:nvSpPr>
        <p:spPr>
          <a:xfrm>
            <a:off x="1031357" y="4045676"/>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1</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pic>
        <p:nvPicPr>
          <p:cNvPr id="2" name="תמונה 1">
            <a:extLst>
              <a:ext uri="{FF2B5EF4-FFF2-40B4-BE49-F238E27FC236}">
                <a16:creationId xmlns:a16="http://schemas.microsoft.com/office/drawing/2014/main" id="{72821352-BE4C-55B6-C801-17DCE2259F96}"/>
              </a:ext>
            </a:extLst>
          </p:cNvPr>
          <p:cNvPicPr>
            <a:picLocks noChangeAspect="1"/>
          </p:cNvPicPr>
          <p:nvPr/>
        </p:nvPicPr>
        <p:blipFill>
          <a:blip r:embed="rId9">
            <a:duotone>
              <a:schemeClr val="accent3">
                <a:shade val="45000"/>
                <a:satMod val="135000"/>
              </a:schemeClr>
              <a:prstClr val="white"/>
            </a:duotone>
            <a:extLst>
              <a:ext uri="{BEBA8EAE-BF5A-486C-A8C5-ECC9F3942E4B}">
                <a14:imgProps xmlns:a14="http://schemas.microsoft.com/office/drawing/2010/main">
                  <a14:imgLayer r:embed="rId10">
                    <a14:imgEffect>
                      <a14:saturation sat="400000"/>
                    </a14:imgEffect>
                  </a14:imgLayer>
                </a14:imgProps>
              </a:ext>
            </a:extLst>
          </a:blip>
          <a:stretch>
            <a:fillRect/>
          </a:stretch>
        </p:blipFill>
        <p:spPr>
          <a:xfrm>
            <a:off x="2788106" y="190500"/>
            <a:ext cx="9625847" cy="2096315"/>
          </a:xfrm>
          <a:prstGeom prst="rect">
            <a:avLst/>
          </a:prstGeom>
        </p:spPr>
      </p:pic>
      <p:pic>
        <p:nvPicPr>
          <p:cNvPr id="4" name="תמונה 3">
            <a:extLst>
              <a:ext uri="{FF2B5EF4-FFF2-40B4-BE49-F238E27FC236}">
                <a16:creationId xmlns:a16="http://schemas.microsoft.com/office/drawing/2014/main" id="{C92B8817-7F2D-32DF-19F8-E832DB93000D}"/>
              </a:ext>
            </a:extLst>
          </p:cNvPr>
          <p:cNvPicPr>
            <a:picLocks noChangeAspect="1"/>
          </p:cNvPicPr>
          <p:nvPr/>
        </p:nvPicPr>
        <p:blipFill>
          <a:blip r:embed="rId11">
            <a:duotone>
              <a:schemeClr val="accent5">
                <a:shade val="45000"/>
                <a:satMod val="135000"/>
              </a:schemeClr>
              <a:prstClr val="white"/>
            </a:duotone>
          </a:blip>
          <a:stretch>
            <a:fillRect/>
          </a:stretch>
        </p:blipFill>
        <p:spPr>
          <a:xfrm flipH="1">
            <a:off x="4503684" y="2113879"/>
            <a:ext cx="11909560" cy="2027420"/>
          </a:xfrm>
          <a:prstGeom prst="rect">
            <a:avLst/>
          </a:prstGeom>
        </p:spPr>
      </p:pic>
      <p:grpSp>
        <p:nvGrpSpPr>
          <p:cNvPr id="7" name="קבוצה 6">
            <a:extLst>
              <a:ext uri="{FF2B5EF4-FFF2-40B4-BE49-F238E27FC236}">
                <a16:creationId xmlns:a16="http://schemas.microsoft.com/office/drawing/2014/main" id="{886977FC-AFA8-7991-7120-6F87853CFB97}"/>
              </a:ext>
            </a:extLst>
          </p:cNvPr>
          <p:cNvGrpSpPr/>
          <p:nvPr/>
        </p:nvGrpSpPr>
        <p:grpSpPr>
          <a:xfrm>
            <a:off x="2496761" y="112658"/>
            <a:ext cx="2377082" cy="2001221"/>
            <a:chOff x="1632385" y="962425"/>
            <a:chExt cx="1655026" cy="1486100"/>
          </a:xfrm>
        </p:grpSpPr>
        <p:sp>
          <p:nvSpPr>
            <p:cNvPr id="8" name="אליפסה 7">
              <a:extLst>
                <a:ext uri="{FF2B5EF4-FFF2-40B4-BE49-F238E27FC236}">
                  <a16:creationId xmlns:a16="http://schemas.microsoft.com/office/drawing/2014/main" id="{2C74524A-D9E3-8692-8311-D9D773CE1E0F}"/>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9" name="תמונה 8">
              <a:extLst>
                <a:ext uri="{FF2B5EF4-FFF2-40B4-BE49-F238E27FC236}">
                  <a16:creationId xmlns:a16="http://schemas.microsoft.com/office/drawing/2014/main" id="{13AB3703-D038-2D0C-F015-AEB84B89AF1C}"/>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sp>
        <p:nvSpPr>
          <p:cNvPr id="3" name="תיבת טקסט 2">
            <a:extLst>
              <a:ext uri="{FF2B5EF4-FFF2-40B4-BE49-F238E27FC236}">
                <a16:creationId xmlns:a16="http://schemas.microsoft.com/office/drawing/2014/main" id="{A65A786E-264B-CAAD-411F-F5037FC122A3}"/>
              </a:ext>
            </a:extLst>
          </p:cNvPr>
          <p:cNvSpPr txBox="1"/>
          <p:nvPr/>
        </p:nvSpPr>
        <p:spPr>
          <a:xfrm>
            <a:off x="4481863" y="2373213"/>
            <a:ext cx="10477887" cy="1462580"/>
          </a:xfrm>
          <a:prstGeom prst="rect">
            <a:avLst/>
          </a:prstGeom>
          <a:noFill/>
        </p:spPr>
        <p:txBody>
          <a:bodyPr wrap="square">
            <a:spAutoFit/>
          </a:bodyPr>
          <a:lstStyle/>
          <a:p>
            <a:pPr algn="ctr" rtl="1">
              <a:lnSpc>
                <a:spcPct val="107000"/>
              </a:lnSpc>
              <a:spcAft>
                <a:spcPts val="800"/>
              </a:spcAft>
              <a:buNone/>
            </a:pPr>
            <a:r>
              <a:rPr lang="he-IL" sz="2800" dirty="0">
                <a:latin typeface="Varela Round" panose="00000500000000000000" pitchFamily="2" charset="-79"/>
                <a:cs typeface="Varela Round" panose="00000500000000000000" pitchFamily="2" charset="-79"/>
              </a:rPr>
              <a:t>חז"ל לומדים מהסמיכות של הפסוקים, על מה צריך לברך ברכת המזון. שים לב, איזה מאכל כתוב בסמיכות – הכי קרוב – לציווי "ואכלת ושבעת וברכת"? </a:t>
            </a:r>
            <a:r>
              <a:rPr lang="he-IL" sz="2800" b="1" dirty="0">
                <a:latin typeface="Varela Round" panose="00000500000000000000" pitchFamily="2" charset="-79"/>
                <a:cs typeface="Varela Round" panose="00000500000000000000" pitchFamily="2" charset="-79"/>
              </a:rPr>
              <a:t>לחצו על המאכל!</a:t>
            </a:r>
            <a:endParaRPr lang="en-US" sz="2800" b="1" kern="100" dirty="0">
              <a:latin typeface="Varela Round" panose="00000500000000000000" pitchFamily="2" charset="-79"/>
              <a:ea typeface="Calibri" panose="020F0502020204030204" pitchFamily="34" charset="0"/>
              <a:cs typeface="Varela Round" panose="00000500000000000000" pitchFamily="2" charset="-79"/>
            </a:endParaRPr>
          </a:p>
        </p:txBody>
      </p:sp>
      <p:pic>
        <p:nvPicPr>
          <p:cNvPr id="12" name="תמונה 11">
            <a:extLst>
              <a:ext uri="{FF2B5EF4-FFF2-40B4-BE49-F238E27FC236}">
                <a16:creationId xmlns:a16="http://schemas.microsoft.com/office/drawing/2014/main" id="{E442CD19-04BC-3BCA-FA49-CD3549BE0472}"/>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34424" t="474" r="41980" b="75296"/>
          <a:stretch>
            <a:fillRect/>
          </a:stretch>
        </p:blipFill>
        <p:spPr>
          <a:xfrm>
            <a:off x="14107711" y="1562100"/>
            <a:ext cx="3342089" cy="2426685"/>
          </a:xfrm>
          <a:prstGeom prst="rect">
            <a:avLst/>
          </a:prstGeom>
        </p:spPr>
      </p:pic>
      <p:pic>
        <p:nvPicPr>
          <p:cNvPr id="18" name="גרפיקה 17">
            <a:extLst>
              <a:ext uri="{FF2B5EF4-FFF2-40B4-BE49-F238E27FC236}">
                <a16:creationId xmlns:a16="http://schemas.microsoft.com/office/drawing/2014/main" id="{3ADACFE4-7340-D699-C8AD-1A12721C1A4C}"/>
              </a:ext>
            </a:extLst>
          </p:cNvPr>
          <p:cNvPicPr>
            <a:picLocks noChangeAspect="1"/>
          </p:cNvPicPr>
          <p:nvPr/>
        </p:nvPicPr>
        <p:blipFill>
          <a:blip r:embed="rId14">
            <a:extLst>
              <a:ext uri="{96DAC541-7B7A-43D3-8B79-37D633B846F1}">
                <asvg:svgBlip xmlns:asvg="http://schemas.microsoft.com/office/drawing/2016/SVG/main" r:embed="rId15"/>
              </a:ext>
            </a:extLst>
          </a:blip>
          <a:srcRect t="2614" b="59236"/>
          <a:stretch>
            <a:fillRect/>
          </a:stretch>
        </p:blipFill>
        <p:spPr>
          <a:xfrm>
            <a:off x="2109141" y="4141299"/>
            <a:ext cx="16549643" cy="5955201"/>
          </a:xfrm>
          <a:prstGeom prst="rect">
            <a:avLst/>
          </a:prstGeom>
        </p:spPr>
      </p:pic>
      <p:sp>
        <p:nvSpPr>
          <p:cNvPr id="19" name="תיבת טקסט 18">
            <a:extLst>
              <a:ext uri="{FF2B5EF4-FFF2-40B4-BE49-F238E27FC236}">
                <a16:creationId xmlns:a16="http://schemas.microsoft.com/office/drawing/2014/main" id="{A3D3F9C3-FD12-36E4-04FC-F92F2D09EFEF}"/>
              </a:ext>
            </a:extLst>
          </p:cNvPr>
          <p:cNvSpPr txBox="1"/>
          <p:nvPr/>
        </p:nvSpPr>
        <p:spPr>
          <a:xfrm>
            <a:off x="4751967" y="4776757"/>
            <a:ext cx="11326233" cy="4567917"/>
          </a:xfrm>
          <a:prstGeom prst="rect">
            <a:avLst/>
          </a:prstGeom>
          <a:solidFill>
            <a:srgbClr val="F0B98C"/>
          </a:solidFill>
        </p:spPr>
        <p:txBody>
          <a:bodyPr wrap="square">
            <a:spAutoFit/>
          </a:bodyPr>
          <a:lstStyle/>
          <a:p>
            <a:pPr algn="ctr" rtl="1">
              <a:lnSpc>
                <a:spcPct val="150000"/>
              </a:lnSpc>
              <a:spcAft>
                <a:spcPts val="800"/>
              </a:spcAft>
              <a:buNone/>
            </a:pPr>
            <a:r>
              <a:rPr lang="he-IL" sz="3600" dirty="0">
                <a:latin typeface="Frank Ruhl Libre" panose="00000500000000000000" pitchFamily="2" charset="-79"/>
                <a:cs typeface="Frank Ruhl Libre" panose="00000500000000000000" pitchFamily="2" charset="-79"/>
              </a:rPr>
              <a:t>ח: </a:t>
            </a:r>
            <a:r>
              <a:rPr lang="he-IL" sz="3600" dirty="0">
                <a:latin typeface="Frank Ruhl Libre Black" panose="00000A00000000000000" pitchFamily="2" charset="-79"/>
                <a:cs typeface="Frank Ruhl Libre Black" panose="00000A00000000000000" pitchFamily="2" charset="-79"/>
              </a:rPr>
              <a:t>אֶ֤רֶץ </a:t>
            </a:r>
            <a:r>
              <a:rPr lang="he-IL" sz="3600" dirty="0" err="1">
                <a:latin typeface="Frank Ruhl Libre Black" panose="00000A00000000000000" pitchFamily="2" charset="-79"/>
                <a:cs typeface="Frank Ruhl Libre Black" panose="00000A00000000000000" pitchFamily="2" charset="-79"/>
              </a:rPr>
              <a:t>חִטָּה</a:t>
            </a:r>
            <a:r>
              <a:rPr lang="he-IL" sz="3600" dirty="0">
                <a:latin typeface="Frank Ruhl Libre Black" panose="00000A00000000000000" pitchFamily="2" charset="-79"/>
                <a:cs typeface="Frank Ruhl Libre Black" panose="00000A00000000000000" pitchFamily="2" charset="-79"/>
              </a:rPr>
              <a:t>֙ וּשְׂעֹרָ֔ה וְגֶ֥פֶן וּתְאֵנָ֖ה וְרִמּ֑וֹן </a:t>
            </a:r>
            <a:r>
              <a:rPr lang="he-IL" sz="3600" dirty="0" err="1">
                <a:latin typeface="Frank Ruhl Libre Black" panose="00000A00000000000000" pitchFamily="2" charset="-79"/>
                <a:cs typeface="Frank Ruhl Libre Black" panose="00000A00000000000000" pitchFamily="2" charset="-79"/>
              </a:rPr>
              <a:t>אֶֽרֶץ־זֵ֥ית</a:t>
            </a:r>
            <a:r>
              <a:rPr lang="he-IL" sz="3600" dirty="0">
                <a:latin typeface="Frank Ruhl Libre Black" panose="00000A00000000000000" pitchFamily="2" charset="-79"/>
                <a:cs typeface="Frank Ruhl Libre Black" panose="00000A00000000000000" pitchFamily="2" charset="-79"/>
              </a:rPr>
              <a:t> שֶׁ֖מֶן וּדְבָֽשׁ׃</a:t>
            </a:r>
          </a:p>
          <a:p>
            <a:pPr algn="ctr" rtl="1">
              <a:lnSpc>
                <a:spcPct val="150000"/>
              </a:lnSpc>
              <a:spcAft>
                <a:spcPts val="800"/>
              </a:spcAft>
              <a:buNone/>
            </a:pPr>
            <a:r>
              <a:rPr lang="he-IL" sz="3600" dirty="0">
                <a:latin typeface="Frank Ruhl Libre" panose="00000500000000000000" pitchFamily="2" charset="-79"/>
                <a:cs typeface="Frank Ruhl Libre" panose="00000500000000000000" pitchFamily="2" charset="-79"/>
              </a:rPr>
              <a:t>ט: </a:t>
            </a:r>
            <a:r>
              <a:rPr lang="he-IL" sz="3600" dirty="0">
                <a:latin typeface="Frank Ruhl Libre Black" panose="00000A00000000000000" pitchFamily="2" charset="-79"/>
                <a:cs typeface="Frank Ruhl Libre Black" panose="00000A00000000000000" pitchFamily="2" charset="-79"/>
              </a:rPr>
              <a:t>אֶ֗רֶץ אֲשֶׁ֨ר לֹ֤א בְמִסְכֵּנֻת֙ </a:t>
            </a:r>
            <a:r>
              <a:rPr lang="he-IL" sz="3600" dirty="0" err="1">
                <a:latin typeface="Frank Ruhl Libre Black" panose="00000A00000000000000" pitchFamily="2" charset="-79"/>
                <a:cs typeface="Frank Ruhl Libre Black" panose="00000A00000000000000" pitchFamily="2" charset="-79"/>
              </a:rPr>
              <a:t>תֹּֽאכַל־בָּ֣ה</a:t>
            </a:r>
            <a:r>
              <a:rPr lang="he-IL" sz="3600" dirty="0">
                <a:latin typeface="Frank Ruhl Libre Black" panose="00000A00000000000000" pitchFamily="2" charset="-79"/>
                <a:cs typeface="Frank Ruhl Libre Black" panose="00000A00000000000000" pitchFamily="2" charset="-79"/>
              </a:rPr>
              <a:t>ּ לֶ֔חֶם </a:t>
            </a:r>
            <a:r>
              <a:rPr lang="he-IL" sz="3600" dirty="0" err="1">
                <a:latin typeface="Frank Ruhl Libre Black" panose="00000A00000000000000" pitchFamily="2" charset="-79"/>
                <a:cs typeface="Frank Ruhl Libre Black" panose="00000A00000000000000" pitchFamily="2" charset="-79"/>
              </a:rPr>
              <a:t>לֹֽא־תֶחְסַ֥ר</a:t>
            </a:r>
            <a:r>
              <a:rPr lang="he-IL" sz="3600" dirty="0">
                <a:latin typeface="Frank Ruhl Libre Black" panose="00000A00000000000000" pitchFamily="2" charset="-79"/>
                <a:cs typeface="Frank Ruhl Libre Black" panose="00000A00000000000000" pitchFamily="2" charset="-79"/>
              </a:rPr>
              <a:t> כֹּ֖ל בָּ֑הּ אֶ֚רֶץ אֲשֶׁ֣ר אֲבָנֶ֣יהָ בַרְזֶ֔ל וּמֵהֲרָרֶ֖יהָ </a:t>
            </a:r>
            <a:r>
              <a:rPr lang="he-IL" sz="3600" dirty="0" err="1">
                <a:latin typeface="Frank Ruhl Libre Black" panose="00000A00000000000000" pitchFamily="2" charset="-79"/>
                <a:cs typeface="Frank Ruhl Libre Black" panose="00000A00000000000000" pitchFamily="2" charset="-79"/>
              </a:rPr>
              <a:t>תַּחְצֹ֥ב</a:t>
            </a:r>
            <a:r>
              <a:rPr lang="he-IL" sz="3600" dirty="0">
                <a:latin typeface="Frank Ruhl Libre Black" panose="00000A00000000000000" pitchFamily="2" charset="-79"/>
                <a:cs typeface="Frank Ruhl Libre Black" panose="00000A00000000000000" pitchFamily="2" charset="-79"/>
              </a:rPr>
              <a:t> </a:t>
            </a:r>
            <a:r>
              <a:rPr lang="he-IL" sz="3600" dirty="0" err="1">
                <a:latin typeface="Frank Ruhl Libre Black" panose="00000A00000000000000" pitchFamily="2" charset="-79"/>
                <a:cs typeface="Frank Ruhl Libre Black" panose="00000A00000000000000" pitchFamily="2" charset="-79"/>
              </a:rPr>
              <a:t>נְחֹֽשֶׁת</a:t>
            </a:r>
            <a:r>
              <a:rPr lang="he-IL" sz="3600" dirty="0">
                <a:latin typeface="Frank Ruhl Libre Black" panose="00000A00000000000000" pitchFamily="2" charset="-79"/>
                <a:cs typeface="Frank Ruhl Libre Black" panose="00000A00000000000000" pitchFamily="2" charset="-79"/>
              </a:rPr>
              <a:t>׃</a:t>
            </a:r>
          </a:p>
          <a:p>
            <a:pPr algn="ctr" rtl="1">
              <a:lnSpc>
                <a:spcPct val="150000"/>
              </a:lnSpc>
              <a:spcAft>
                <a:spcPts val="800"/>
              </a:spcAft>
              <a:buNone/>
            </a:pPr>
            <a:r>
              <a:rPr lang="he-IL" sz="3600" dirty="0">
                <a:latin typeface="Frank Ruhl Libre" panose="00000500000000000000" pitchFamily="2" charset="-79"/>
                <a:cs typeface="Frank Ruhl Libre" panose="00000500000000000000" pitchFamily="2" charset="-79"/>
              </a:rPr>
              <a:t>י:</a:t>
            </a:r>
            <a:r>
              <a:rPr lang="he-IL" sz="4400" dirty="0">
                <a:latin typeface="Frank Ruhl Libre" panose="00000500000000000000" pitchFamily="2" charset="-79"/>
                <a:cs typeface="Frank Ruhl Libre" panose="00000500000000000000" pitchFamily="2" charset="-79"/>
              </a:rPr>
              <a:t> </a:t>
            </a:r>
            <a:r>
              <a:rPr lang="he-IL" sz="3600" dirty="0">
                <a:latin typeface="Frank Ruhl Libre Black" panose="00000A00000000000000" pitchFamily="2" charset="-79"/>
                <a:cs typeface="Frank Ruhl Libre Black" panose="00000A00000000000000" pitchFamily="2" charset="-79"/>
              </a:rPr>
              <a:t>וְאָכַלְתָּ֖ וְשָׂבָ֑עְתָּ וּבֵֽרַכְתָּ֙ </a:t>
            </a:r>
            <a:r>
              <a:rPr lang="he-IL" sz="3600" dirty="0" err="1">
                <a:latin typeface="Frank Ruhl Libre Black" panose="00000A00000000000000" pitchFamily="2" charset="-79"/>
                <a:cs typeface="Frank Ruhl Libre Black" panose="00000A00000000000000" pitchFamily="2" charset="-79"/>
              </a:rPr>
              <a:t>אֶת־יְהֹוָ֣ה</a:t>
            </a:r>
            <a:r>
              <a:rPr lang="he-IL" sz="3600" dirty="0">
                <a:latin typeface="Frank Ruhl Libre Black" panose="00000A00000000000000" pitchFamily="2" charset="-79"/>
                <a:cs typeface="Frank Ruhl Libre Black" panose="00000A00000000000000" pitchFamily="2" charset="-79"/>
              </a:rPr>
              <a:t> </a:t>
            </a:r>
            <a:r>
              <a:rPr lang="he-IL" sz="3600" dirty="0" err="1">
                <a:latin typeface="Frank Ruhl Libre Black" panose="00000A00000000000000" pitchFamily="2" charset="-79"/>
                <a:cs typeface="Frank Ruhl Libre Black" panose="00000A00000000000000" pitchFamily="2" charset="-79"/>
              </a:rPr>
              <a:t>אֱלֹהֶ֔יך</a:t>
            </a:r>
            <a:r>
              <a:rPr lang="he-IL" sz="3600" dirty="0">
                <a:latin typeface="Frank Ruhl Libre Black" panose="00000A00000000000000" pitchFamily="2" charset="-79"/>
                <a:cs typeface="Frank Ruhl Libre Black" panose="00000A00000000000000" pitchFamily="2" charset="-79"/>
              </a:rPr>
              <a:t>ָ </a:t>
            </a:r>
            <a:r>
              <a:rPr lang="he-IL" sz="3600" dirty="0" err="1">
                <a:latin typeface="Frank Ruhl Libre Black" panose="00000A00000000000000" pitchFamily="2" charset="-79"/>
                <a:cs typeface="Frank Ruhl Libre Black" panose="00000A00000000000000" pitchFamily="2" charset="-79"/>
              </a:rPr>
              <a:t>עַל־הָאָ֥רֶץ</a:t>
            </a:r>
            <a:r>
              <a:rPr lang="he-IL" sz="3600" dirty="0">
                <a:latin typeface="Frank Ruhl Libre Black" panose="00000A00000000000000" pitchFamily="2" charset="-79"/>
                <a:cs typeface="Frank Ruhl Libre Black" panose="00000A00000000000000" pitchFamily="2" charset="-79"/>
              </a:rPr>
              <a:t> הַטֹּבָ֖ה אֲשֶׁ֥ר </a:t>
            </a:r>
            <a:r>
              <a:rPr lang="he-IL" sz="3600" dirty="0" err="1">
                <a:latin typeface="Frank Ruhl Libre Black" panose="00000A00000000000000" pitchFamily="2" charset="-79"/>
                <a:cs typeface="Frank Ruhl Libre Black" panose="00000A00000000000000" pitchFamily="2" charset="-79"/>
              </a:rPr>
              <a:t>נָֽתַן־לָֽך</a:t>
            </a:r>
            <a:r>
              <a:rPr lang="he-IL" sz="3600" dirty="0">
                <a:latin typeface="Frank Ruhl Libre Black" panose="00000A00000000000000" pitchFamily="2" charset="-79"/>
                <a:cs typeface="Frank Ruhl Libre Black" panose="00000A00000000000000" pitchFamily="2" charset="-79"/>
              </a:rPr>
              <a:t>ְ׃</a:t>
            </a:r>
          </a:p>
        </p:txBody>
      </p:sp>
      <p:sp>
        <p:nvSpPr>
          <p:cNvPr id="10" name="תיבת טקסט 9">
            <a:extLst>
              <a:ext uri="{FF2B5EF4-FFF2-40B4-BE49-F238E27FC236}">
                <a16:creationId xmlns:a16="http://schemas.microsoft.com/office/drawing/2014/main" id="{3D028B05-B1B4-24E4-EB77-066297524BF1}"/>
              </a:ext>
            </a:extLst>
          </p:cNvPr>
          <p:cNvSpPr txBox="1"/>
          <p:nvPr/>
        </p:nvSpPr>
        <p:spPr>
          <a:xfrm>
            <a:off x="4202521" y="559229"/>
            <a:ext cx="7862002" cy="1384995"/>
          </a:xfrm>
          <a:prstGeom prst="rect">
            <a:avLst/>
          </a:prstGeom>
          <a:noFill/>
        </p:spPr>
        <p:txBody>
          <a:bodyPr wrap="square">
            <a:spAutoFit/>
          </a:bodyPr>
          <a:lstStyle/>
          <a:p>
            <a:pPr lvl="0" algn="ctr" rtl="1"/>
            <a:r>
              <a:rPr lang="he-IL" sz="2800" dirty="0">
                <a:latin typeface="Varela Round" panose="00000500000000000000" pitchFamily="2" charset="-79"/>
                <a:cs typeface="Varela Round" panose="00000500000000000000" pitchFamily="2" charset="-79"/>
              </a:rPr>
              <a:t>ואכלת ושבעת וברכת – אני מבין שיש מצווה, אחרי שאוכלים ושבעים – לברך. אבל האם מדובר על כל מאכל שאני אוכל ושבע ממנו?</a:t>
            </a:r>
            <a:endParaRPr lang="en-US" sz="2800" dirty="0">
              <a:latin typeface="Varela Round" panose="00000500000000000000" pitchFamily="2" charset="-79"/>
              <a:cs typeface="Varela Round" panose="00000500000000000000" pitchFamily="2" charset="-79"/>
            </a:endParaRPr>
          </a:p>
        </p:txBody>
      </p:sp>
      <p:sp>
        <p:nvSpPr>
          <p:cNvPr id="16" name="מלבן 15">
            <a:extLst>
              <a:ext uri="{FF2B5EF4-FFF2-40B4-BE49-F238E27FC236}">
                <a16:creationId xmlns:a16="http://schemas.microsoft.com/office/drawing/2014/main" id="{4112C936-3DD8-E655-D6FC-E932852598B7}"/>
              </a:ext>
            </a:extLst>
          </p:cNvPr>
          <p:cNvSpPr/>
          <p:nvPr/>
        </p:nvSpPr>
        <p:spPr>
          <a:xfrm>
            <a:off x="8839200" y="5905500"/>
            <a:ext cx="838200" cy="609600"/>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16">
            <a:extLst>
              <a:ext uri="{FF2B5EF4-FFF2-40B4-BE49-F238E27FC236}">
                <a16:creationId xmlns:a16="http://schemas.microsoft.com/office/drawing/2014/main" id="{A1C213ED-050D-BFFB-C254-6CE8010778C1}"/>
              </a:ext>
            </a:extLst>
          </p:cNvPr>
          <p:cNvSpPr/>
          <p:nvPr/>
        </p:nvSpPr>
        <p:spPr>
          <a:xfrm>
            <a:off x="8877379" y="5905500"/>
            <a:ext cx="838200" cy="609600"/>
          </a:xfrm>
          <a:prstGeom prst="rect">
            <a:avLst/>
          </a:prstGeom>
          <a:solidFill>
            <a:srgbClr val="FFFF00">
              <a:alpha val="4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6800179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childTnLst>
              </p:cTn>
              <p:nextCondLst>
                <p:cond evt="onClick" delay="0">
                  <p:tgtEl>
                    <p:spTgt spid="16"/>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11B87-9EC7-4780-4ED1-158EBDB14E28}"/>
            </a:ext>
          </a:extLst>
        </p:cNvPr>
        <p:cNvGrpSpPr/>
        <p:nvPr/>
      </p:nvGrpSpPr>
      <p:grpSpPr>
        <a:xfrm>
          <a:off x="0" y="0"/>
          <a:ext cx="0" cy="0"/>
          <a:chOff x="0" y="0"/>
          <a:chExt cx="0" cy="0"/>
        </a:xfrm>
      </p:grpSpPr>
      <p:pic>
        <p:nvPicPr>
          <p:cNvPr id="1026" name="Picture 2" descr="פיקיוויקי – מאגר תמונות שיתופי לשימוש חופשי – נוף מדברי">
            <a:extLst>
              <a:ext uri="{FF2B5EF4-FFF2-40B4-BE49-F238E27FC236}">
                <a16:creationId xmlns:a16="http://schemas.microsoft.com/office/drawing/2014/main" id="{E01A42B4-2CC6-5616-1451-2E8E374A2EC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84076"/>
          <a:stretch>
            <a:fillRect/>
          </a:stretch>
        </p:blipFill>
        <p:spPr bwMode="auto">
          <a:xfrm>
            <a:off x="18434" y="0"/>
            <a:ext cx="2909222" cy="10276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F889341-E65C-C0B6-C19A-CC534BCDB227}"/>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36" name="תמונה 35" descr="תמונה שמכילה עיגול, קו, עיצוב&#10;&#10;תוכן בינה מלאכותית גנרטיבית עשוי להיות שגוי.">
            <a:extLst>
              <a:ext uri="{FF2B5EF4-FFF2-40B4-BE49-F238E27FC236}">
                <a16:creationId xmlns:a16="http://schemas.microsoft.com/office/drawing/2014/main" id="{21C120A6-7545-CA2F-790E-BF05B22AA187}"/>
              </a:ext>
            </a:extLst>
          </p:cNvPr>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36962" y="1017303"/>
            <a:ext cx="3513562" cy="4402565"/>
          </a:xfrm>
          <a:prstGeom prst="rect">
            <a:avLst/>
          </a:prstGeom>
        </p:spPr>
      </p:pic>
      <p:pic>
        <p:nvPicPr>
          <p:cNvPr id="38" name="גרפיקה 37">
            <a:extLst>
              <a:ext uri="{FF2B5EF4-FFF2-40B4-BE49-F238E27FC236}">
                <a16:creationId xmlns:a16="http://schemas.microsoft.com/office/drawing/2014/main" id="{7742F372-522C-69A0-768E-60F66E3B42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33" y="3162301"/>
            <a:ext cx="18394099" cy="4782466"/>
          </a:xfrm>
          <a:prstGeom prst="rect">
            <a:avLst/>
          </a:prstGeom>
        </p:spPr>
      </p:pic>
      <p:sp>
        <p:nvSpPr>
          <p:cNvPr id="61" name="אליפסה 60">
            <a:extLst>
              <a:ext uri="{FF2B5EF4-FFF2-40B4-BE49-F238E27FC236}">
                <a16:creationId xmlns:a16="http://schemas.microsoft.com/office/drawing/2014/main" id="{C20E0283-F951-A1D6-56D1-195B973B443F}"/>
              </a:ext>
            </a:extLst>
          </p:cNvPr>
          <p:cNvSpPr/>
          <p:nvPr/>
        </p:nvSpPr>
        <p:spPr>
          <a:xfrm>
            <a:off x="844057" y="1991517"/>
            <a:ext cx="1944048" cy="18901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TextBox 14">
            <a:extLst>
              <a:ext uri="{FF2B5EF4-FFF2-40B4-BE49-F238E27FC236}">
                <a16:creationId xmlns:a16="http://schemas.microsoft.com/office/drawing/2014/main" id="{0F5D7055-4D02-2DE6-1CA8-3DA60E2566D9}"/>
              </a:ext>
            </a:extLst>
          </p:cNvPr>
          <p:cNvSpPr txBox="1"/>
          <p:nvPr/>
        </p:nvSpPr>
        <p:spPr>
          <a:xfrm>
            <a:off x="943651" y="2342233"/>
            <a:ext cx="1744860" cy="1107996"/>
          </a:xfrm>
          <a:prstGeom prst="rect">
            <a:avLst/>
          </a:prstGeom>
        </p:spPr>
        <p:txBody>
          <a:bodyPr wrap="square" lIns="0" tIns="0" rIns="0" bIns="0" rtlCol="0" anchor="t">
            <a:spAutoFit/>
          </a:bodyPr>
          <a:lstStyle/>
          <a:p>
            <a:pPr algn="ctr" rtl="1"/>
            <a:r>
              <a:rPr lang="he-IL" sz="3600" dirty="0">
                <a:latin typeface="Varela Round" panose="00000500000000000000" pitchFamily="2" charset="-79"/>
                <a:cs typeface="Varela Round" panose="00000500000000000000" pitchFamily="2" charset="-79"/>
              </a:rPr>
              <a:t>מקור</a:t>
            </a:r>
            <a:r>
              <a:rPr lang="he-IL" sz="2800" dirty="0"/>
              <a:t> </a:t>
            </a:r>
            <a:r>
              <a:rPr lang="he-IL" sz="3600" dirty="0">
                <a:latin typeface="Varela Round" panose="00000500000000000000" pitchFamily="2" charset="-79"/>
                <a:cs typeface="Varela Round" panose="00000500000000000000" pitchFamily="2" charset="-79"/>
              </a:rPr>
              <a:t>מהתורה</a:t>
            </a:r>
            <a:r>
              <a:rPr lang="he-IL" sz="2800" dirty="0"/>
              <a:t> </a:t>
            </a:r>
            <a:endParaRPr lang="en-US" sz="3600" dirty="0">
              <a:latin typeface="Varela Round" panose="00000500000000000000" pitchFamily="2" charset="-79"/>
              <a:ea typeface="Hitchcut"/>
              <a:cs typeface="Varela Round" panose="00000500000000000000" pitchFamily="2" charset="-79"/>
              <a:sym typeface="Hitchcut"/>
            </a:endParaRPr>
          </a:p>
        </p:txBody>
      </p:sp>
      <p:sp>
        <p:nvSpPr>
          <p:cNvPr id="63" name="חץ: ימינה 62">
            <a:extLst>
              <a:ext uri="{FF2B5EF4-FFF2-40B4-BE49-F238E27FC236}">
                <a16:creationId xmlns:a16="http://schemas.microsoft.com/office/drawing/2014/main" id="{C2CEFF81-92E7-1947-5DAF-F69834B51591}"/>
              </a:ext>
            </a:extLst>
          </p:cNvPr>
          <p:cNvSpPr/>
          <p:nvPr/>
        </p:nvSpPr>
        <p:spPr>
          <a:xfrm>
            <a:off x="18433" y="6344845"/>
            <a:ext cx="2244378" cy="735914"/>
          </a:xfrm>
          <a:prstGeom prst="rightArrow">
            <a:avLst/>
          </a:prstGeom>
          <a:solidFill>
            <a:srgbClr val="79B2C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29" name="TextBox 14">
            <a:extLst>
              <a:ext uri="{FF2B5EF4-FFF2-40B4-BE49-F238E27FC236}">
                <a16:creationId xmlns:a16="http://schemas.microsoft.com/office/drawing/2014/main" id="{BC72B64B-6F82-E16A-FDB9-84709E3DEEC4}"/>
              </a:ext>
            </a:extLst>
          </p:cNvPr>
          <p:cNvSpPr txBox="1"/>
          <p:nvPr/>
        </p:nvSpPr>
        <p:spPr>
          <a:xfrm>
            <a:off x="1031357" y="4045676"/>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1</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pic>
        <p:nvPicPr>
          <p:cNvPr id="2" name="תמונה 1">
            <a:extLst>
              <a:ext uri="{FF2B5EF4-FFF2-40B4-BE49-F238E27FC236}">
                <a16:creationId xmlns:a16="http://schemas.microsoft.com/office/drawing/2014/main" id="{6A354F93-A3BD-39C6-1787-80D353088B84}"/>
              </a:ext>
            </a:extLst>
          </p:cNvPr>
          <p:cNvPicPr>
            <a:picLocks noChangeAspect="1"/>
          </p:cNvPicPr>
          <p:nvPr/>
        </p:nvPicPr>
        <p:blipFill>
          <a:blip r:embed="rId9">
            <a:duotone>
              <a:schemeClr val="accent3">
                <a:shade val="45000"/>
                <a:satMod val="135000"/>
              </a:schemeClr>
              <a:prstClr val="white"/>
            </a:duotone>
            <a:extLst>
              <a:ext uri="{BEBA8EAE-BF5A-486C-A8C5-ECC9F3942E4B}">
                <a14:imgProps xmlns:a14="http://schemas.microsoft.com/office/drawing/2010/main">
                  <a14:imgLayer r:embed="rId10">
                    <a14:imgEffect>
                      <a14:saturation sat="400000"/>
                    </a14:imgEffect>
                  </a14:imgLayer>
                </a14:imgProps>
              </a:ext>
            </a:extLst>
          </a:blip>
          <a:stretch>
            <a:fillRect/>
          </a:stretch>
        </p:blipFill>
        <p:spPr>
          <a:xfrm>
            <a:off x="2788105" y="190500"/>
            <a:ext cx="11769209" cy="2475158"/>
          </a:xfrm>
          <a:prstGeom prst="rect">
            <a:avLst/>
          </a:prstGeom>
        </p:spPr>
      </p:pic>
      <p:grpSp>
        <p:nvGrpSpPr>
          <p:cNvPr id="7" name="קבוצה 6">
            <a:extLst>
              <a:ext uri="{FF2B5EF4-FFF2-40B4-BE49-F238E27FC236}">
                <a16:creationId xmlns:a16="http://schemas.microsoft.com/office/drawing/2014/main" id="{B33770CA-4A7C-F326-0CC6-A5D50F3EEF39}"/>
              </a:ext>
            </a:extLst>
          </p:cNvPr>
          <p:cNvGrpSpPr/>
          <p:nvPr/>
        </p:nvGrpSpPr>
        <p:grpSpPr>
          <a:xfrm>
            <a:off x="3083848" y="671581"/>
            <a:ext cx="2377082" cy="2001221"/>
            <a:chOff x="1632385" y="962425"/>
            <a:chExt cx="1655026" cy="1486100"/>
          </a:xfrm>
        </p:grpSpPr>
        <p:sp>
          <p:nvSpPr>
            <p:cNvPr id="8" name="אליפסה 7">
              <a:extLst>
                <a:ext uri="{FF2B5EF4-FFF2-40B4-BE49-F238E27FC236}">
                  <a16:creationId xmlns:a16="http://schemas.microsoft.com/office/drawing/2014/main" id="{8AA2D469-A612-0FB7-ACDA-15E4DE838B0B}"/>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9" name="תמונה 8">
              <a:extLst>
                <a:ext uri="{FF2B5EF4-FFF2-40B4-BE49-F238E27FC236}">
                  <a16:creationId xmlns:a16="http://schemas.microsoft.com/office/drawing/2014/main" id="{61392817-2752-63CD-F3E9-158E44E52DC9}"/>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pic>
        <p:nvPicPr>
          <p:cNvPr id="12" name="תמונה 11">
            <a:extLst>
              <a:ext uri="{FF2B5EF4-FFF2-40B4-BE49-F238E27FC236}">
                <a16:creationId xmlns:a16="http://schemas.microsoft.com/office/drawing/2014/main" id="{4EC19139-28BD-0BC6-D1EA-4E0D31DB5704}"/>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424" t="474" r="41980" b="75296"/>
          <a:stretch>
            <a:fillRect/>
          </a:stretch>
        </p:blipFill>
        <p:spPr>
          <a:xfrm>
            <a:off x="14062729" y="1714500"/>
            <a:ext cx="3342089" cy="2426685"/>
          </a:xfrm>
          <a:prstGeom prst="rect">
            <a:avLst/>
          </a:prstGeom>
        </p:spPr>
      </p:pic>
      <p:pic>
        <p:nvPicPr>
          <p:cNvPr id="18" name="גרפיקה 17">
            <a:extLst>
              <a:ext uri="{FF2B5EF4-FFF2-40B4-BE49-F238E27FC236}">
                <a16:creationId xmlns:a16="http://schemas.microsoft.com/office/drawing/2014/main" id="{6D3A91CC-15C2-E512-5468-2D0834E489FD}"/>
              </a:ext>
            </a:extLst>
          </p:cNvPr>
          <p:cNvPicPr>
            <a:picLocks noChangeAspect="1"/>
          </p:cNvPicPr>
          <p:nvPr/>
        </p:nvPicPr>
        <p:blipFill>
          <a:blip r:embed="rId13">
            <a:extLst>
              <a:ext uri="{96DAC541-7B7A-43D3-8B79-37D633B846F1}">
                <asvg:svgBlip xmlns:asvg="http://schemas.microsoft.com/office/drawing/2016/SVG/main" r:embed="rId14"/>
              </a:ext>
            </a:extLst>
          </a:blip>
          <a:srcRect t="2614" b="59236"/>
          <a:stretch>
            <a:fillRect/>
          </a:stretch>
        </p:blipFill>
        <p:spPr>
          <a:xfrm>
            <a:off x="2109141" y="4141299"/>
            <a:ext cx="16549643" cy="5955201"/>
          </a:xfrm>
          <a:prstGeom prst="rect">
            <a:avLst/>
          </a:prstGeom>
        </p:spPr>
      </p:pic>
      <p:sp>
        <p:nvSpPr>
          <p:cNvPr id="19" name="תיבת טקסט 18">
            <a:extLst>
              <a:ext uri="{FF2B5EF4-FFF2-40B4-BE49-F238E27FC236}">
                <a16:creationId xmlns:a16="http://schemas.microsoft.com/office/drawing/2014/main" id="{52C6C8F1-B82C-76F8-0DCE-2971D4AEE6DA}"/>
              </a:ext>
            </a:extLst>
          </p:cNvPr>
          <p:cNvSpPr txBox="1"/>
          <p:nvPr/>
        </p:nvSpPr>
        <p:spPr>
          <a:xfrm>
            <a:off x="4751967" y="4776757"/>
            <a:ext cx="11326233" cy="4567917"/>
          </a:xfrm>
          <a:prstGeom prst="rect">
            <a:avLst/>
          </a:prstGeom>
          <a:solidFill>
            <a:srgbClr val="F0B98C"/>
          </a:solidFill>
        </p:spPr>
        <p:txBody>
          <a:bodyPr wrap="square">
            <a:spAutoFit/>
          </a:bodyPr>
          <a:lstStyle/>
          <a:p>
            <a:pPr algn="ctr" rtl="1">
              <a:lnSpc>
                <a:spcPct val="150000"/>
              </a:lnSpc>
              <a:spcAft>
                <a:spcPts val="800"/>
              </a:spcAft>
              <a:buNone/>
            </a:pPr>
            <a:endParaRPr lang="he-IL" sz="3600" dirty="0">
              <a:latin typeface="Frank Ruhl Libre" panose="00000500000000000000" pitchFamily="2" charset="-79"/>
              <a:cs typeface="Frank Ruhl Libre" panose="00000500000000000000" pitchFamily="2" charset="-79"/>
            </a:endParaRPr>
          </a:p>
          <a:p>
            <a:pPr algn="ctr" rtl="1">
              <a:lnSpc>
                <a:spcPct val="150000"/>
              </a:lnSpc>
              <a:spcAft>
                <a:spcPts val="800"/>
              </a:spcAft>
              <a:buNone/>
            </a:pPr>
            <a:r>
              <a:rPr lang="he-IL" sz="3600" dirty="0">
                <a:latin typeface="Frank Ruhl Libre" panose="00000500000000000000" pitchFamily="2" charset="-79"/>
                <a:cs typeface="Frank Ruhl Libre" panose="00000500000000000000" pitchFamily="2" charset="-79"/>
              </a:rPr>
              <a:t>ט: </a:t>
            </a:r>
            <a:r>
              <a:rPr lang="he-IL" sz="3600" dirty="0">
                <a:latin typeface="Frank Ruhl Libre Black" panose="00000A00000000000000" pitchFamily="2" charset="-79"/>
                <a:cs typeface="Frank Ruhl Libre Black" panose="00000A00000000000000" pitchFamily="2" charset="-79"/>
              </a:rPr>
              <a:t>אֶ֗רֶץ אֲשֶׁ֨ר לֹ֤א בְמִסְכֵּנֻת֙ </a:t>
            </a:r>
            <a:r>
              <a:rPr lang="he-IL" sz="3600" dirty="0" err="1">
                <a:latin typeface="Frank Ruhl Libre Black" panose="00000A00000000000000" pitchFamily="2" charset="-79"/>
                <a:cs typeface="Frank Ruhl Libre Black" panose="00000A00000000000000" pitchFamily="2" charset="-79"/>
              </a:rPr>
              <a:t>תֹּֽאכַל־בָּ֣ה</a:t>
            </a:r>
            <a:r>
              <a:rPr lang="he-IL" sz="3600" dirty="0">
                <a:latin typeface="Frank Ruhl Libre Black" panose="00000A00000000000000" pitchFamily="2" charset="-79"/>
                <a:cs typeface="Frank Ruhl Libre Black" panose="00000A00000000000000" pitchFamily="2" charset="-79"/>
              </a:rPr>
              <a:t>ּ לֶ֔חֶם </a:t>
            </a:r>
            <a:r>
              <a:rPr lang="he-IL" sz="3600" dirty="0" err="1">
                <a:latin typeface="Frank Ruhl Libre Black" panose="00000A00000000000000" pitchFamily="2" charset="-79"/>
                <a:cs typeface="Frank Ruhl Libre Black" panose="00000A00000000000000" pitchFamily="2" charset="-79"/>
              </a:rPr>
              <a:t>לֹֽא־תֶחְסַ֥ר</a:t>
            </a:r>
            <a:r>
              <a:rPr lang="he-IL" sz="3600" dirty="0">
                <a:latin typeface="Frank Ruhl Libre Black" panose="00000A00000000000000" pitchFamily="2" charset="-79"/>
                <a:cs typeface="Frank Ruhl Libre Black" panose="00000A00000000000000" pitchFamily="2" charset="-79"/>
              </a:rPr>
              <a:t> כֹּ֖ל בָּ֑הּ אֶ֚רֶץ אֲשֶׁ֣ר אֲבָנֶ֣יהָ בַרְזֶ֔ל וּמֵהֲרָרֶ֖יהָ </a:t>
            </a:r>
            <a:r>
              <a:rPr lang="he-IL" sz="3600" dirty="0" err="1">
                <a:latin typeface="Frank Ruhl Libre Black" panose="00000A00000000000000" pitchFamily="2" charset="-79"/>
                <a:cs typeface="Frank Ruhl Libre Black" panose="00000A00000000000000" pitchFamily="2" charset="-79"/>
              </a:rPr>
              <a:t>תַּחְצֹ֥ב</a:t>
            </a:r>
            <a:r>
              <a:rPr lang="he-IL" sz="3600" dirty="0">
                <a:latin typeface="Frank Ruhl Libre Black" panose="00000A00000000000000" pitchFamily="2" charset="-79"/>
                <a:cs typeface="Frank Ruhl Libre Black" panose="00000A00000000000000" pitchFamily="2" charset="-79"/>
              </a:rPr>
              <a:t> </a:t>
            </a:r>
            <a:r>
              <a:rPr lang="he-IL" sz="3600" dirty="0" err="1">
                <a:latin typeface="Frank Ruhl Libre Black" panose="00000A00000000000000" pitchFamily="2" charset="-79"/>
                <a:cs typeface="Frank Ruhl Libre Black" panose="00000A00000000000000" pitchFamily="2" charset="-79"/>
              </a:rPr>
              <a:t>נְחֹֽשֶׁת</a:t>
            </a:r>
            <a:r>
              <a:rPr lang="he-IL" sz="3600" dirty="0">
                <a:latin typeface="Frank Ruhl Libre Black" panose="00000A00000000000000" pitchFamily="2" charset="-79"/>
                <a:cs typeface="Frank Ruhl Libre Black" panose="00000A00000000000000" pitchFamily="2" charset="-79"/>
              </a:rPr>
              <a:t>׃</a:t>
            </a:r>
          </a:p>
          <a:p>
            <a:pPr algn="ctr" rtl="1">
              <a:lnSpc>
                <a:spcPct val="150000"/>
              </a:lnSpc>
              <a:spcAft>
                <a:spcPts val="800"/>
              </a:spcAft>
              <a:buNone/>
            </a:pPr>
            <a:r>
              <a:rPr lang="he-IL" sz="3600" dirty="0">
                <a:latin typeface="Frank Ruhl Libre" panose="00000500000000000000" pitchFamily="2" charset="-79"/>
                <a:cs typeface="Frank Ruhl Libre" panose="00000500000000000000" pitchFamily="2" charset="-79"/>
              </a:rPr>
              <a:t>י:</a:t>
            </a:r>
            <a:r>
              <a:rPr lang="he-IL" sz="4400" dirty="0">
                <a:latin typeface="Frank Ruhl Libre" panose="00000500000000000000" pitchFamily="2" charset="-79"/>
                <a:cs typeface="Frank Ruhl Libre" panose="00000500000000000000" pitchFamily="2" charset="-79"/>
              </a:rPr>
              <a:t> </a:t>
            </a:r>
            <a:r>
              <a:rPr lang="he-IL" sz="3600" dirty="0">
                <a:latin typeface="Frank Ruhl Libre Black" panose="00000A00000000000000" pitchFamily="2" charset="-79"/>
                <a:cs typeface="Frank Ruhl Libre Black" panose="00000A00000000000000" pitchFamily="2" charset="-79"/>
              </a:rPr>
              <a:t>וְאָכַלְתָּ֖ וְשָׂבָ֑עְתָּ וּבֵֽרַכְתָּ֙ </a:t>
            </a:r>
            <a:r>
              <a:rPr lang="he-IL" sz="3600" dirty="0" err="1">
                <a:latin typeface="Frank Ruhl Libre Black" panose="00000A00000000000000" pitchFamily="2" charset="-79"/>
                <a:cs typeface="Frank Ruhl Libre Black" panose="00000A00000000000000" pitchFamily="2" charset="-79"/>
              </a:rPr>
              <a:t>אֶת־יְהֹוָ֣ה</a:t>
            </a:r>
            <a:r>
              <a:rPr lang="he-IL" sz="3600" dirty="0">
                <a:latin typeface="Frank Ruhl Libre Black" panose="00000A00000000000000" pitchFamily="2" charset="-79"/>
                <a:cs typeface="Frank Ruhl Libre Black" panose="00000A00000000000000" pitchFamily="2" charset="-79"/>
              </a:rPr>
              <a:t> </a:t>
            </a:r>
            <a:r>
              <a:rPr lang="he-IL" sz="3600" dirty="0" err="1">
                <a:latin typeface="Frank Ruhl Libre Black" panose="00000A00000000000000" pitchFamily="2" charset="-79"/>
                <a:cs typeface="Frank Ruhl Libre Black" panose="00000A00000000000000" pitchFamily="2" charset="-79"/>
              </a:rPr>
              <a:t>אֱלֹהֶ֔יך</a:t>
            </a:r>
            <a:r>
              <a:rPr lang="he-IL" sz="3600" dirty="0">
                <a:latin typeface="Frank Ruhl Libre Black" panose="00000A00000000000000" pitchFamily="2" charset="-79"/>
                <a:cs typeface="Frank Ruhl Libre Black" panose="00000A00000000000000" pitchFamily="2" charset="-79"/>
              </a:rPr>
              <a:t>ָ </a:t>
            </a:r>
            <a:r>
              <a:rPr lang="he-IL" sz="3600" dirty="0" err="1">
                <a:latin typeface="Frank Ruhl Libre Black" panose="00000A00000000000000" pitchFamily="2" charset="-79"/>
                <a:cs typeface="Frank Ruhl Libre Black" panose="00000A00000000000000" pitchFamily="2" charset="-79"/>
              </a:rPr>
              <a:t>עַל־הָאָ֥רֶץ</a:t>
            </a:r>
            <a:r>
              <a:rPr lang="he-IL" sz="3600" dirty="0">
                <a:latin typeface="Frank Ruhl Libre Black" panose="00000A00000000000000" pitchFamily="2" charset="-79"/>
                <a:cs typeface="Frank Ruhl Libre Black" panose="00000A00000000000000" pitchFamily="2" charset="-79"/>
              </a:rPr>
              <a:t> הַטֹּבָ֖ה אֲשֶׁ֥ר </a:t>
            </a:r>
            <a:r>
              <a:rPr lang="he-IL" sz="3600" dirty="0" err="1">
                <a:latin typeface="Frank Ruhl Libre Black" panose="00000A00000000000000" pitchFamily="2" charset="-79"/>
                <a:cs typeface="Frank Ruhl Libre Black" panose="00000A00000000000000" pitchFamily="2" charset="-79"/>
              </a:rPr>
              <a:t>נָֽתַן־לָֽך</a:t>
            </a:r>
            <a:r>
              <a:rPr lang="he-IL" sz="3600" dirty="0">
                <a:latin typeface="Frank Ruhl Libre Black" panose="00000A00000000000000" pitchFamily="2" charset="-79"/>
                <a:cs typeface="Frank Ruhl Libre Black" panose="00000A00000000000000" pitchFamily="2" charset="-79"/>
              </a:rPr>
              <a:t>ְ׃</a:t>
            </a:r>
          </a:p>
        </p:txBody>
      </p:sp>
      <p:sp>
        <p:nvSpPr>
          <p:cNvPr id="10" name="תיבת טקסט 9">
            <a:extLst>
              <a:ext uri="{FF2B5EF4-FFF2-40B4-BE49-F238E27FC236}">
                <a16:creationId xmlns:a16="http://schemas.microsoft.com/office/drawing/2014/main" id="{B39B28EA-51D4-9493-564B-44E144492E98}"/>
              </a:ext>
            </a:extLst>
          </p:cNvPr>
          <p:cNvSpPr txBox="1"/>
          <p:nvPr/>
        </p:nvSpPr>
        <p:spPr>
          <a:xfrm>
            <a:off x="4654249" y="519413"/>
            <a:ext cx="9208101" cy="1815882"/>
          </a:xfrm>
          <a:prstGeom prst="rect">
            <a:avLst/>
          </a:prstGeom>
          <a:noFill/>
        </p:spPr>
        <p:txBody>
          <a:bodyPr wrap="square">
            <a:spAutoFit/>
          </a:bodyPr>
          <a:lstStyle/>
          <a:p>
            <a:pPr lvl="0" algn="ctr" rtl="1"/>
            <a:r>
              <a:rPr lang="he-IL" sz="2800" dirty="0">
                <a:latin typeface="Varela Round" panose="00000500000000000000" pitchFamily="2" charset="-79"/>
                <a:cs typeface="Varela Round" panose="00000500000000000000" pitchFamily="2" charset="-79"/>
              </a:rPr>
              <a:t>אז דווקא על הלחם מברכים ברכת המזון, כי הוא הכי קרוב לציווי בתורה!</a:t>
            </a:r>
          </a:p>
          <a:p>
            <a:pPr lvl="0" algn="ctr" rtl="1"/>
            <a:r>
              <a:rPr lang="he-IL" sz="2800" dirty="0">
                <a:latin typeface="Varela Round" panose="00000500000000000000" pitchFamily="2" charset="-79"/>
                <a:cs typeface="Varela Round" panose="00000500000000000000" pitchFamily="2" charset="-79"/>
              </a:rPr>
              <a:t>ומה עם דברים </a:t>
            </a:r>
            <a:r>
              <a:rPr lang="he-IL" sz="2800" u="sng" dirty="0">
                <a:latin typeface="Varela Round" panose="00000500000000000000" pitchFamily="2" charset="-79"/>
                <a:cs typeface="Varela Round" panose="00000500000000000000" pitchFamily="2" charset="-79"/>
              </a:rPr>
              <a:t>שדומים ללחם</a:t>
            </a:r>
            <a:r>
              <a:rPr lang="he-IL" sz="2800" dirty="0">
                <a:latin typeface="Varela Round" panose="00000500000000000000" pitchFamily="2" charset="-79"/>
                <a:cs typeface="Varela Round" panose="00000500000000000000" pitchFamily="2" charset="-79"/>
              </a:rPr>
              <a:t>? כמו – עוגות, או לחמניות מזונות?</a:t>
            </a:r>
            <a:endParaRPr lang="en-US" sz="2800" dirty="0">
              <a:latin typeface="Varela Round" panose="00000500000000000000" pitchFamily="2" charset="-79"/>
              <a:cs typeface="Varela Round" panose="00000500000000000000" pitchFamily="2" charset="-79"/>
            </a:endParaRPr>
          </a:p>
        </p:txBody>
      </p:sp>
      <p:sp>
        <p:nvSpPr>
          <p:cNvPr id="16" name="מלבן 15">
            <a:extLst>
              <a:ext uri="{FF2B5EF4-FFF2-40B4-BE49-F238E27FC236}">
                <a16:creationId xmlns:a16="http://schemas.microsoft.com/office/drawing/2014/main" id="{88FB6850-6DE2-FC5F-ECFF-334819752F37}"/>
              </a:ext>
            </a:extLst>
          </p:cNvPr>
          <p:cNvSpPr/>
          <p:nvPr/>
        </p:nvSpPr>
        <p:spPr>
          <a:xfrm>
            <a:off x="8839200" y="5905500"/>
            <a:ext cx="838200" cy="609600"/>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16">
            <a:extLst>
              <a:ext uri="{FF2B5EF4-FFF2-40B4-BE49-F238E27FC236}">
                <a16:creationId xmlns:a16="http://schemas.microsoft.com/office/drawing/2014/main" id="{8250CD60-9127-08BB-F4C9-A511544C1D1C}"/>
              </a:ext>
            </a:extLst>
          </p:cNvPr>
          <p:cNvSpPr/>
          <p:nvPr/>
        </p:nvSpPr>
        <p:spPr>
          <a:xfrm>
            <a:off x="8877379" y="5905500"/>
            <a:ext cx="838200" cy="609600"/>
          </a:xfrm>
          <a:prstGeom prst="rect">
            <a:avLst/>
          </a:prstGeom>
          <a:solidFill>
            <a:srgbClr val="FFFF00">
              <a:alpha val="4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id="{98F9184B-20D7-7585-8856-6A23A5F08A08}"/>
              </a:ext>
            </a:extLst>
          </p:cNvPr>
          <p:cNvPicPr>
            <a:picLocks noChangeAspect="1"/>
          </p:cNvPicPr>
          <p:nvPr/>
        </p:nvPicPr>
        <p:blipFill>
          <a:blip r:embed="rId15">
            <a:duotone>
              <a:schemeClr val="accent5">
                <a:shade val="45000"/>
                <a:satMod val="135000"/>
              </a:schemeClr>
              <a:prstClr val="white"/>
            </a:duotone>
          </a:blip>
          <a:stretch>
            <a:fillRect/>
          </a:stretch>
        </p:blipFill>
        <p:spPr>
          <a:xfrm flipH="1">
            <a:off x="3730686" y="2587037"/>
            <a:ext cx="12834760" cy="2987144"/>
          </a:xfrm>
          <a:prstGeom prst="rect">
            <a:avLst/>
          </a:prstGeom>
        </p:spPr>
      </p:pic>
      <p:sp>
        <p:nvSpPr>
          <p:cNvPr id="3" name="תיבת טקסט 2">
            <a:extLst>
              <a:ext uri="{FF2B5EF4-FFF2-40B4-BE49-F238E27FC236}">
                <a16:creationId xmlns:a16="http://schemas.microsoft.com/office/drawing/2014/main" id="{0198117A-0D6E-56C0-0D47-D51DA3B910CC}"/>
              </a:ext>
            </a:extLst>
          </p:cNvPr>
          <p:cNvSpPr txBox="1"/>
          <p:nvPr/>
        </p:nvSpPr>
        <p:spPr>
          <a:xfrm>
            <a:off x="4702286" y="2890344"/>
            <a:ext cx="9950227" cy="2128788"/>
          </a:xfrm>
          <a:prstGeom prst="rect">
            <a:avLst/>
          </a:prstGeom>
          <a:noFill/>
        </p:spPr>
        <p:txBody>
          <a:bodyPr wrap="square">
            <a:spAutoFit/>
          </a:bodyPr>
          <a:lstStyle/>
          <a:p>
            <a:pPr algn="ctr" rtl="1">
              <a:lnSpc>
                <a:spcPct val="107000"/>
              </a:lnSpc>
              <a:spcAft>
                <a:spcPts val="800"/>
              </a:spcAft>
              <a:buNone/>
            </a:pPr>
            <a:r>
              <a:rPr lang="he-IL" sz="2800" dirty="0">
                <a:latin typeface="Varela Round" panose="00000500000000000000" pitchFamily="2" charset="-79"/>
                <a:cs typeface="Varela Round" panose="00000500000000000000" pitchFamily="2" charset="-79"/>
              </a:rPr>
              <a:t>על דברים </a:t>
            </a:r>
            <a:r>
              <a:rPr lang="he-IL" sz="2800" u="sng" dirty="0">
                <a:latin typeface="Varela Round" panose="00000500000000000000" pitchFamily="2" charset="-79"/>
                <a:cs typeface="Varela Round" panose="00000500000000000000" pitchFamily="2" charset="-79"/>
              </a:rPr>
              <a:t>שדומים ללחם</a:t>
            </a:r>
            <a:r>
              <a:rPr lang="he-IL" sz="2800" dirty="0">
                <a:latin typeface="Varela Round" panose="00000500000000000000" pitchFamily="2" charset="-79"/>
                <a:cs typeface="Varela Round" panose="00000500000000000000" pitchFamily="2" charset="-79"/>
              </a:rPr>
              <a:t>, כלומר, דברים שעשויים מ</a:t>
            </a:r>
            <a:r>
              <a:rPr lang="he-IL" sz="2800" u="sng" dirty="0">
                <a:latin typeface="Varela Round" panose="00000500000000000000" pitchFamily="2" charset="-79"/>
                <a:cs typeface="Varela Round" panose="00000500000000000000" pitchFamily="2" charset="-79"/>
              </a:rPr>
              <a:t>חמשת מיני דגן</a:t>
            </a:r>
            <a:r>
              <a:rPr lang="he-IL" sz="2800" dirty="0">
                <a:latin typeface="Varela Round" panose="00000500000000000000" pitchFamily="2" charset="-79"/>
                <a:cs typeface="Varela Round" panose="00000500000000000000" pitchFamily="2" charset="-79"/>
              </a:rPr>
              <a:t> אבל </a:t>
            </a:r>
            <a:r>
              <a:rPr lang="he-IL" sz="2800" u="sng" dirty="0">
                <a:latin typeface="Varela Round" panose="00000500000000000000" pitchFamily="2" charset="-79"/>
                <a:cs typeface="Varela Round" panose="00000500000000000000" pitchFamily="2" charset="-79"/>
              </a:rPr>
              <a:t>ברכתם היא מזונות </a:t>
            </a:r>
            <a:r>
              <a:rPr lang="he-IL" sz="2800" dirty="0">
                <a:latin typeface="Varela Round" panose="00000500000000000000" pitchFamily="2" charset="-79"/>
                <a:cs typeface="Varela Round" panose="00000500000000000000" pitchFamily="2" charset="-79"/>
              </a:rPr>
              <a:t>ולא המוציא, </a:t>
            </a:r>
          </a:p>
          <a:p>
            <a:pPr algn="ctr" rtl="1">
              <a:lnSpc>
                <a:spcPct val="107000"/>
              </a:lnSpc>
              <a:spcAft>
                <a:spcPts val="800"/>
              </a:spcAft>
              <a:buNone/>
            </a:pPr>
            <a:r>
              <a:rPr lang="he-IL" sz="2800" dirty="0">
                <a:latin typeface="Varela Round" panose="00000500000000000000" pitchFamily="2" charset="-79"/>
                <a:cs typeface="Varela Round" panose="00000500000000000000" pitchFamily="2" charset="-79"/>
              </a:rPr>
              <a:t>מברכים ברכה </a:t>
            </a:r>
            <a:r>
              <a:rPr lang="he-IL" sz="2800" u="sng" dirty="0">
                <a:latin typeface="Varela Round" panose="00000500000000000000" pitchFamily="2" charset="-79"/>
                <a:cs typeface="Varela Round" panose="00000500000000000000" pitchFamily="2" charset="-79"/>
              </a:rPr>
              <a:t>שדומה לברכת המזון.</a:t>
            </a:r>
            <a:r>
              <a:rPr lang="he-IL" sz="2800" dirty="0">
                <a:latin typeface="Varela Round" panose="00000500000000000000" pitchFamily="2" charset="-79"/>
                <a:cs typeface="Varela Round" panose="00000500000000000000" pitchFamily="2" charset="-79"/>
              </a:rPr>
              <a:t> </a:t>
            </a:r>
          </a:p>
          <a:p>
            <a:pPr algn="ctr" rtl="1">
              <a:lnSpc>
                <a:spcPct val="107000"/>
              </a:lnSpc>
              <a:spcAft>
                <a:spcPts val="800"/>
              </a:spcAft>
              <a:buNone/>
            </a:pPr>
            <a:r>
              <a:rPr lang="he-IL" sz="2800" dirty="0">
                <a:latin typeface="Varela Round" panose="00000500000000000000" pitchFamily="2" charset="-79"/>
                <a:cs typeface="Varela Round" panose="00000500000000000000" pitchFamily="2" charset="-79"/>
              </a:rPr>
              <a:t>היא נקראת ברכת "מעין שלוש" ואנחנו נלמד עליה בהמשך.</a:t>
            </a:r>
            <a:endParaRPr lang="en-US" sz="2800" b="1" kern="100" dirty="0">
              <a:latin typeface="Varela Round" panose="00000500000000000000" pitchFamily="2" charset="-79"/>
              <a:ea typeface="Calibri" panose="020F0502020204030204" pitchFamily="34" charset="0"/>
              <a:cs typeface="Varela Round" panose="00000500000000000000" pitchFamily="2" charset="-79"/>
            </a:endParaRPr>
          </a:p>
        </p:txBody>
      </p:sp>
    </p:spTree>
    <p:extLst>
      <p:ext uri="{BB962C8B-B14F-4D97-AF65-F5344CB8AC3E}">
        <p14:creationId xmlns:p14="http://schemas.microsoft.com/office/powerpoint/2010/main" val="2868506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childTnLst>
              </p:cTn>
              <p:nextCondLst>
                <p:cond evt="onClick" delay="0">
                  <p:tgtEl>
                    <p:spTgt spid="16"/>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B35EC-0206-6903-EB9F-FCFB3FF7B501}"/>
            </a:ext>
          </a:extLst>
        </p:cNvPr>
        <p:cNvGrpSpPr/>
        <p:nvPr/>
      </p:nvGrpSpPr>
      <p:grpSpPr>
        <a:xfrm>
          <a:off x="0" y="0"/>
          <a:ext cx="0" cy="0"/>
          <a:chOff x="0" y="0"/>
          <a:chExt cx="0" cy="0"/>
        </a:xfrm>
      </p:grpSpPr>
      <p:pic>
        <p:nvPicPr>
          <p:cNvPr id="1026" name="Picture 2" descr="פיקיוויקי – מאגר תמונות שיתופי לשימוש חופשי – נוף מדברי">
            <a:extLst>
              <a:ext uri="{FF2B5EF4-FFF2-40B4-BE49-F238E27FC236}">
                <a16:creationId xmlns:a16="http://schemas.microsoft.com/office/drawing/2014/main" id="{E4872579-B0A9-32F9-2C54-03C2769DEEE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84076"/>
          <a:stretch>
            <a:fillRect/>
          </a:stretch>
        </p:blipFill>
        <p:spPr bwMode="auto">
          <a:xfrm>
            <a:off x="18434" y="0"/>
            <a:ext cx="2909222" cy="102766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5C20670-645C-1945-4D57-EF8EA58A2047}"/>
              </a:ext>
            </a:extLst>
          </p:cNvPr>
          <p:cNvSpPr txBox="1"/>
          <p:nvPr/>
        </p:nvSpPr>
        <p:spPr>
          <a:xfrm>
            <a:off x="16503502" y="-1333500"/>
            <a:ext cx="2369390" cy="1872116"/>
          </a:xfrm>
          <a:prstGeom prst="rect">
            <a:avLst/>
          </a:prstGeom>
        </p:spPr>
        <p:txBody>
          <a:bodyPr wrap="square" lIns="0" tIns="0" rIns="0" bIns="0" rtlCol="0" anchor="t">
            <a:spAutoFit/>
          </a:bodyPr>
          <a:lstStyle/>
          <a:p>
            <a:pPr algn="ctr" rtl="1">
              <a:lnSpc>
                <a:spcPts val="18395"/>
              </a:lnSpc>
            </a:pPr>
            <a:r>
              <a:rPr lang="he-IL" sz="2600" dirty="0">
                <a:latin typeface="Varela Round" panose="00000500000000000000" pitchFamily="2" charset="-79"/>
                <a:ea typeface="Hitchcut"/>
                <a:cs typeface="Varela Round" panose="00000500000000000000" pitchFamily="2" charset="-79"/>
                <a:sym typeface="Hitchcut"/>
              </a:rPr>
              <a:t>ב"ה</a:t>
            </a:r>
            <a:endParaRPr lang="en-US" sz="2600" dirty="0">
              <a:latin typeface="Varela Round" panose="00000500000000000000" pitchFamily="2" charset="-79"/>
              <a:ea typeface="Hitchcut"/>
              <a:cs typeface="Varela Round" panose="00000500000000000000" pitchFamily="2" charset="-79"/>
              <a:sym typeface="Hitchcut"/>
            </a:endParaRPr>
          </a:p>
        </p:txBody>
      </p:sp>
      <p:pic>
        <p:nvPicPr>
          <p:cNvPr id="36" name="תמונה 35" descr="תמונה שמכילה עיגול, קו, עיצוב&#10;&#10;תוכן בינה מלאכותית גנרטיבית עשוי להיות שגוי.">
            <a:extLst>
              <a:ext uri="{FF2B5EF4-FFF2-40B4-BE49-F238E27FC236}">
                <a16:creationId xmlns:a16="http://schemas.microsoft.com/office/drawing/2014/main" id="{D229C69A-62FA-3E0A-6074-9CA6171CB605}"/>
              </a:ext>
            </a:extLst>
          </p:cNvPr>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backgroundRemoval t="4283" b="39394" l="2990" r="27758">
                        <a14:foregroundMark x1="14263" y1="39475" x2="19192" y2="39434"/>
                        <a14:foregroundMark x1="19192" y1="39434" x2="19596" y2="39273"/>
                        <a14:foregroundMark x1="27232" y1="14061" x2="27758" y2="19192"/>
                        <a14:backgroundMark x1="25455" y1="38747" x2="30101" y2="38586"/>
                      </a14:backgroundRemoval>
                    </a14:imgEffect>
                  </a14:imgLayer>
                </a14:imgProps>
              </a:ext>
              <a:ext uri="{28A0092B-C50C-407E-A947-70E740481C1C}">
                <a14:useLocalDpi xmlns:a14="http://schemas.microsoft.com/office/drawing/2010/main" val="0"/>
              </a:ext>
            </a:extLst>
          </a:blip>
          <a:srcRect r="70000" b="62409"/>
          <a:stretch>
            <a:fillRect/>
          </a:stretch>
        </p:blipFill>
        <p:spPr>
          <a:xfrm>
            <a:off x="-236962" y="1017303"/>
            <a:ext cx="3513562" cy="4402565"/>
          </a:xfrm>
          <a:prstGeom prst="rect">
            <a:avLst/>
          </a:prstGeom>
        </p:spPr>
      </p:pic>
      <p:pic>
        <p:nvPicPr>
          <p:cNvPr id="38" name="גרפיקה 37">
            <a:extLst>
              <a:ext uri="{FF2B5EF4-FFF2-40B4-BE49-F238E27FC236}">
                <a16:creationId xmlns:a16="http://schemas.microsoft.com/office/drawing/2014/main" id="{D1FC687A-F58B-EF5E-3F9B-D2464D5A80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33" y="3162301"/>
            <a:ext cx="18394099" cy="4782466"/>
          </a:xfrm>
          <a:prstGeom prst="rect">
            <a:avLst/>
          </a:prstGeom>
        </p:spPr>
      </p:pic>
      <p:sp>
        <p:nvSpPr>
          <p:cNvPr id="61" name="אליפסה 60">
            <a:extLst>
              <a:ext uri="{FF2B5EF4-FFF2-40B4-BE49-F238E27FC236}">
                <a16:creationId xmlns:a16="http://schemas.microsoft.com/office/drawing/2014/main" id="{2064C889-84D7-205E-9942-5EC4A8EBCE82}"/>
              </a:ext>
            </a:extLst>
          </p:cNvPr>
          <p:cNvSpPr/>
          <p:nvPr/>
        </p:nvSpPr>
        <p:spPr>
          <a:xfrm>
            <a:off x="844057" y="1991517"/>
            <a:ext cx="1944048" cy="18901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TextBox 14">
            <a:extLst>
              <a:ext uri="{FF2B5EF4-FFF2-40B4-BE49-F238E27FC236}">
                <a16:creationId xmlns:a16="http://schemas.microsoft.com/office/drawing/2014/main" id="{DA10C68B-0C7A-7016-EDD0-EC79DC1D4313}"/>
              </a:ext>
            </a:extLst>
          </p:cNvPr>
          <p:cNvSpPr txBox="1"/>
          <p:nvPr/>
        </p:nvSpPr>
        <p:spPr>
          <a:xfrm>
            <a:off x="943651" y="2342233"/>
            <a:ext cx="1744860" cy="1107996"/>
          </a:xfrm>
          <a:prstGeom prst="rect">
            <a:avLst/>
          </a:prstGeom>
        </p:spPr>
        <p:txBody>
          <a:bodyPr wrap="square" lIns="0" tIns="0" rIns="0" bIns="0" rtlCol="0" anchor="t">
            <a:spAutoFit/>
          </a:bodyPr>
          <a:lstStyle/>
          <a:p>
            <a:pPr algn="ctr" rtl="1"/>
            <a:r>
              <a:rPr lang="he-IL" sz="3600" dirty="0">
                <a:latin typeface="Varela Round" panose="00000500000000000000" pitchFamily="2" charset="-79"/>
                <a:cs typeface="Varela Round" panose="00000500000000000000" pitchFamily="2" charset="-79"/>
              </a:rPr>
              <a:t>מקור</a:t>
            </a:r>
            <a:r>
              <a:rPr lang="he-IL" sz="2800" dirty="0"/>
              <a:t> </a:t>
            </a:r>
            <a:r>
              <a:rPr lang="he-IL" sz="3600" dirty="0">
                <a:latin typeface="Varela Round" panose="00000500000000000000" pitchFamily="2" charset="-79"/>
                <a:cs typeface="Varela Round" panose="00000500000000000000" pitchFamily="2" charset="-79"/>
              </a:rPr>
              <a:t>מהתורה</a:t>
            </a:r>
            <a:r>
              <a:rPr lang="he-IL" sz="2800" dirty="0"/>
              <a:t> </a:t>
            </a:r>
            <a:endParaRPr lang="en-US" sz="3600" dirty="0">
              <a:latin typeface="Varela Round" panose="00000500000000000000" pitchFamily="2" charset="-79"/>
              <a:ea typeface="Hitchcut"/>
              <a:cs typeface="Varela Round" panose="00000500000000000000" pitchFamily="2" charset="-79"/>
              <a:sym typeface="Hitchcut"/>
            </a:endParaRPr>
          </a:p>
        </p:txBody>
      </p:sp>
      <p:sp>
        <p:nvSpPr>
          <p:cNvPr id="63" name="חץ: ימינה 62">
            <a:extLst>
              <a:ext uri="{FF2B5EF4-FFF2-40B4-BE49-F238E27FC236}">
                <a16:creationId xmlns:a16="http://schemas.microsoft.com/office/drawing/2014/main" id="{5EBD5EAD-E3A2-4B3F-0160-32EEC8398186}"/>
              </a:ext>
            </a:extLst>
          </p:cNvPr>
          <p:cNvSpPr/>
          <p:nvPr/>
        </p:nvSpPr>
        <p:spPr>
          <a:xfrm>
            <a:off x="18433" y="6344845"/>
            <a:ext cx="2244378" cy="735914"/>
          </a:xfrm>
          <a:prstGeom prst="rightArrow">
            <a:avLst/>
          </a:prstGeom>
          <a:solidFill>
            <a:srgbClr val="79B2C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29" name="TextBox 14">
            <a:extLst>
              <a:ext uri="{FF2B5EF4-FFF2-40B4-BE49-F238E27FC236}">
                <a16:creationId xmlns:a16="http://schemas.microsoft.com/office/drawing/2014/main" id="{DC287C26-6B93-CC69-D84C-6437D52DC8E4}"/>
              </a:ext>
            </a:extLst>
          </p:cNvPr>
          <p:cNvSpPr txBox="1"/>
          <p:nvPr/>
        </p:nvSpPr>
        <p:spPr>
          <a:xfrm>
            <a:off x="1031357" y="4045676"/>
            <a:ext cx="1552995" cy="677108"/>
          </a:xfrm>
          <a:prstGeom prst="rect">
            <a:avLst/>
          </a:prstGeom>
        </p:spPr>
        <p:txBody>
          <a:bodyPr wrap="square" lIns="0" tIns="0" rIns="0" bIns="0" rtlCol="0" anchor="t">
            <a:spAutoFit/>
          </a:bodyPr>
          <a:lstStyle/>
          <a:p>
            <a:pPr algn="ctr" rtl="1"/>
            <a:r>
              <a:rPr lang="he-IL" sz="4400" dirty="0">
                <a:solidFill>
                  <a:schemeClr val="bg1"/>
                </a:solidFill>
                <a:latin typeface="Varela Round" panose="00000500000000000000" pitchFamily="2" charset="-79"/>
                <a:cs typeface="Varela Round" panose="00000500000000000000" pitchFamily="2" charset="-79"/>
              </a:rPr>
              <a:t>1</a:t>
            </a:r>
            <a:endParaRPr lang="en-US" sz="4400" dirty="0">
              <a:solidFill>
                <a:schemeClr val="bg1"/>
              </a:solidFill>
              <a:latin typeface="Varela Round" panose="00000500000000000000" pitchFamily="2" charset="-79"/>
              <a:ea typeface="Hitchcut"/>
              <a:cs typeface="Varela Round" panose="00000500000000000000" pitchFamily="2" charset="-79"/>
              <a:sym typeface="Hitchcut"/>
            </a:endParaRPr>
          </a:p>
        </p:txBody>
      </p:sp>
      <p:pic>
        <p:nvPicPr>
          <p:cNvPr id="2" name="תמונה 1">
            <a:extLst>
              <a:ext uri="{FF2B5EF4-FFF2-40B4-BE49-F238E27FC236}">
                <a16:creationId xmlns:a16="http://schemas.microsoft.com/office/drawing/2014/main" id="{00CB705C-500B-8222-0A4B-3B3E9F6EF6E2}"/>
              </a:ext>
            </a:extLst>
          </p:cNvPr>
          <p:cNvPicPr>
            <a:picLocks noChangeAspect="1"/>
          </p:cNvPicPr>
          <p:nvPr/>
        </p:nvPicPr>
        <p:blipFill>
          <a:blip r:embed="rId9">
            <a:duotone>
              <a:schemeClr val="accent3">
                <a:shade val="45000"/>
                <a:satMod val="135000"/>
              </a:schemeClr>
              <a:prstClr val="white"/>
            </a:duotone>
            <a:extLst>
              <a:ext uri="{BEBA8EAE-BF5A-486C-A8C5-ECC9F3942E4B}">
                <a14:imgProps xmlns:a14="http://schemas.microsoft.com/office/drawing/2010/main">
                  <a14:imgLayer r:embed="rId10">
                    <a14:imgEffect>
                      <a14:saturation sat="400000"/>
                    </a14:imgEffect>
                  </a14:imgLayer>
                </a14:imgProps>
              </a:ext>
            </a:extLst>
          </a:blip>
          <a:stretch>
            <a:fillRect/>
          </a:stretch>
        </p:blipFill>
        <p:spPr>
          <a:xfrm>
            <a:off x="2788106" y="190500"/>
            <a:ext cx="9625847" cy="2096315"/>
          </a:xfrm>
          <a:prstGeom prst="rect">
            <a:avLst/>
          </a:prstGeom>
        </p:spPr>
      </p:pic>
      <p:grpSp>
        <p:nvGrpSpPr>
          <p:cNvPr id="7" name="קבוצה 6">
            <a:extLst>
              <a:ext uri="{FF2B5EF4-FFF2-40B4-BE49-F238E27FC236}">
                <a16:creationId xmlns:a16="http://schemas.microsoft.com/office/drawing/2014/main" id="{2A234E2A-1B9B-9B3A-F6FB-9214A7B14FD5}"/>
              </a:ext>
            </a:extLst>
          </p:cNvPr>
          <p:cNvGrpSpPr/>
          <p:nvPr/>
        </p:nvGrpSpPr>
        <p:grpSpPr>
          <a:xfrm>
            <a:off x="2496761" y="112658"/>
            <a:ext cx="2377082" cy="2001221"/>
            <a:chOff x="1632385" y="962425"/>
            <a:chExt cx="1655026" cy="1486100"/>
          </a:xfrm>
        </p:grpSpPr>
        <p:sp>
          <p:nvSpPr>
            <p:cNvPr id="8" name="אליפסה 7">
              <a:extLst>
                <a:ext uri="{FF2B5EF4-FFF2-40B4-BE49-F238E27FC236}">
                  <a16:creationId xmlns:a16="http://schemas.microsoft.com/office/drawing/2014/main" id="{198CF28A-A9D1-A198-4DF0-C3F493D1373F}"/>
                </a:ext>
              </a:extLst>
            </p:cNvPr>
            <p:cNvSpPr/>
            <p:nvPr/>
          </p:nvSpPr>
          <p:spPr>
            <a:xfrm>
              <a:off x="2095465" y="1607500"/>
              <a:ext cx="545871" cy="1344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sz="2600">
                <a:latin typeface="Varela Round" panose="00000500000000000000" pitchFamily="2" charset="-79"/>
                <a:cs typeface="Varela Round" panose="00000500000000000000" pitchFamily="2" charset="-79"/>
              </a:endParaRPr>
            </a:p>
          </p:txBody>
        </p:sp>
        <p:pic>
          <p:nvPicPr>
            <p:cNvPr id="9" name="תמונה 8">
              <a:extLst>
                <a:ext uri="{FF2B5EF4-FFF2-40B4-BE49-F238E27FC236}">
                  <a16:creationId xmlns:a16="http://schemas.microsoft.com/office/drawing/2014/main" id="{E35C7C4D-A10F-5E85-CA9C-D62A7F97B0AD}"/>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805" t="14307" r="75438" b="71247"/>
            <a:stretch/>
          </p:blipFill>
          <p:spPr>
            <a:xfrm>
              <a:off x="1632385" y="962425"/>
              <a:ext cx="1655026" cy="1486100"/>
            </a:xfrm>
            <a:prstGeom prst="rect">
              <a:avLst/>
            </a:prstGeom>
          </p:spPr>
        </p:pic>
      </p:grpSp>
      <p:pic>
        <p:nvPicPr>
          <p:cNvPr id="12" name="תמונה 11">
            <a:extLst>
              <a:ext uri="{FF2B5EF4-FFF2-40B4-BE49-F238E27FC236}">
                <a16:creationId xmlns:a16="http://schemas.microsoft.com/office/drawing/2014/main" id="{148BA569-3141-AF61-4D88-665422FD1175}"/>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424" t="474" r="41980" b="75296"/>
          <a:stretch>
            <a:fillRect/>
          </a:stretch>
        </p:blipFill>
        <p:spPr>
          <a:xfrm>
            <a:off x="14107711" y="1562100"/>
            <a:ext cx="3342089" cy="2426685"/>
          </a:xfrm>
          <a:prstGeom prst="rect">
            <a:avLst/>
          </a:prstGeom>
        </p:spPr>
      </p:pic>
      <p:pic>
        <p:nvPicPr>
          <p:cNvPr id="18" name="גרפיקה 17">
            <a:extLst>
              <a:ext uri="{FF2B5EF4-FFF2-40B4-BE49-F238E27FC236}">
                <a16:creationId xmlns:a16="http://schemas.microsoft.com/office/drawing/2014/main" id="{1FF20936-AB4E-6656-EB15-C6121E533204}"/>
              </a:ext>
            </a:extLst>
          </p:cNvPr>
          <p:cNvPicPr>
            <a:picLocks noChangeAspect="1"/>
          </p:cNvPicPr>
          <p:nvPr/>
        </p:nvPicPr>
        <p:blipFill>
          <a:blip r:embed="rId13">
            <a:extLst>
              <a:ext uri="{96DAC541-7B7A-43D3-8B79-37D633B846F1}">
                <asvg:svgBlip xmlns:asvg="http://schemas.microsoft.com/office/drawing/2016/SVG/main" r:embed="rId14"/>
              </a:ext>
            </a:extLst>
          </a:blip>
          <a:srcRect t="2614" b="59236"/>
          <a:stretch>
            <a:fillRect/>
          </a:stretch>
        </p:blipFill>
        <p:spPr>
          <a:xfrm>
            <a:off x="2109141" y="4141299"/>
            <a:ext cx="16549643" cy="5955201"/>
          </a:xfrm>
          <a:prstGeom prst="rect">
            <a:avLst/>
          </a:prstGeom>
        </p:spPr>
      </p:pic>
      <p:sp>
        <p:nvSpPr>
          <p:cNvPr id="19" name="תיבת טקסט 18">
            <a:extLst>
              <a:ext uri="{FF2B5EF4-FFF2-40B4-BE49-F238E27FC236}">
                <a16:creationId xmlns:a16="http://schemas.microsoft.com/office/drawing/2014/main" id="{2A85DC3E-EEF6-74FB-625E-0D92F671EB2D}"/>
              </a:ext>
            </a:extLst>
          </p:cNvPr>
          <p:cNvSpPr txBox="1"/>
          <p:nvPr/>
        </p:nvSpPr>
        <p:spPr>
          <a:xfrm>
            <a:off x="4751967" y="4776757"/>
            <a:ext cx="11326233" cy="4567917"/>
          </a:xfrm>
          <a:prstGeom prst="rect">
            <a:avLst/>
          </a:prstGeom>
          <a:solidFill>
            <a:srgbClr val="F0B98C"/>
          </a:solidFill>
        </p:spPr>
        <p:txBody>
          <a:bodyPr wrap="square">
            <a:spAutoFit/>
          </a:bodyPr>
          <a:lstStyle/>
          <a:p>
            <a:pPr algn="ctr" rtl="1">
              <a:lnSpc>
                <a:spcPct val="150000"/>
              </a:lnSpc>
              <a:spcAft>
                <a:spcPts val="800"/>
              </a:spcAft>
              <a:buNone/>
            </a:pPr>
            <a:r>
              <a:rPr lang="he-IL" sz="3600" dirty="0">
                <a:latin typeface="Frank Ruhl Libre" panose="00000500000000000000" pitchFamily="2" charset="-79"/>
                <a:cs typeface="Frank Ruhl Libre" panose="00000500000000000000" pitchFamily="2" charset="-79"/>
              </a:rPr>
              <a:t>ח: </a:t>
            </a:r>
            <a:r>
              <a:rPr lang="he-IL" sz="3600" dirty="0">
                <a:latin typeface="Frank Ruhl Libre Black" panose="00000A00000000000000" pitchFamily="2" charset="-79"/>
                <a:cs typeface="Frank Ruhl Libre Black" panose="00000A00000000000000" pitchFamily="2" charset="-79"/>
              </a:rPr>
              <a:t>אֶ֤רֶץ </a:t>
            </a:r>
            <a:r>
              <a:rPr lang="he-IL" sz="3600" dirty="0" err="1">
                <a:latin typeface="Frank Ruhl Libre Black" panose="00000A00000000000000" pitchFamily="2" charset="-79"/>
                <a:cs typeface="Frank Ruhl Libre Black" panose="00000A00000000000000" pitchFamily="2" charset="-79"/>
              </a:rPr>
              <a:t>חִטָּה</a:t>
            </a:r>
            <a:r>
              <a:rPr lang="he-IL" sz="3600" dirty="0">
                <a:latin typeface="Frank Ruhl Libre Black" panose="00000A00000000000000" pitchFamily="2" charset="-79"/>
                <a:cs typeface="Frank Ruhl Libre Black" panose="00000A00000000000000" pitchFamily="2" charset="-79"/>
              </a:rPr>
              <a:t>֙ וּשְׂעֹרָ֔ה וְגֶ֥פֶן וּתְאֵנָ֖ה וְרִמּ֑וֹן </a:t>
            </a:r>
            <a:r>
              <a:rPr lang="he-IL" sz="3600" dirty="0" err="1">
                <a:latin typeface="Frank Ruhl Libre Black" panose="00000A00000000000000" pitchFamily="2" charset="-79"/>
                <a:cs typeface="Frank Ruhl Libre Black" panose="00000A00000000000000" pitchFamily="2" charset="-79"/>
              </a:rPr>
              <a:t>אֶֽרֶץ־זֵ֥ית</a:t>
            </a:r>
            <a:r>
              <a:rPr lang="he-IL" sz="3600" dirty="0">
                <a:latin typeface="Frank Ruhl Libre Black" panose="00000A00000000000000" pitchFamily="2" charset="-79"/>
                <a:cs typeface="Frank Ruhl Libre Black" panose="00000A00000000000000" pitchFamily="2" charset="-79"/>
              </a:rPr>
              <a:t> שֶׁ֖מֶן וּדְבָֽשׁ׃</a:t>
            </a:r>
          </a:p>
          <a:p>
            <a:pPr algn="ctr" rtl="1">
              <a:lnSpc>
                <a:spcPct val="150000"/>
              </a:lnSpc>
              <a:spcAft>
                <a:spcPts val="800"/>
              </a:spcAft>
              <a:buNone/>
            </a:pPr>
            <a:r>
              <a:rPr lang="he-IL" sz="3600" dirty="0">
                <a:latin typeface="Frank Ruhl Libre" panose="00000500000000000000" pitchFamily="2" charset="-79"/>
                <a:cs typeface="Frank Ruhl Libre" panose="00000500000000000000" pitchFamily="2" charset="-79"/>
              </a:rPr>
              <a:t>ט: </a:t>
            </a:r>
            <a:r>
              <a:rPr lang="he-IL" sz="3600" dirty="0">
                <a:latin typeface="Frank Ruhl Libre Black" panose="00000A00000000000000" pitchFamily="2" charset="-79"/>
                <a:cs typeface="Frank Ruhl Libre Black" panose="00000A00000000000000" pitchFamily="2" charset="-79"/>
              </a:rPr>
              <a:t>אֶ֗רֶץ אֲשֶׁ֨ר לֹ֤א בְמִסְכֵּנֻת֙ </a:t>
            </a:r>
            <a:r>
              <a:rPr lang="he-IL" sz="3600" dirty="0" err="1">
                <a:latin typeface="Frank Ruhl Libre Black" panose="00000A00000000000000" pitchFamily="2" charset="-79"/>
                <a:cs typeface="Frank Ruhl Libre Black" panose="00000A00000000000000" pitchFamily="2" charset="-79"/>
              </a:rPr>
              <a:t>תֹּֽאכַל־בָּ֣ה</a:t>
            </a:r>
            <a:r>
              <a:rPr lang="he-IL" sz="3600" dirty="0">
                <a:latin typeface="Frank Ruhl Libre Black" panose="00000A00000000000000" pitchFamily="2" charset="-79"/>
                <a:cs typeface="Frank Ruhl Libre Black" panose="00000A00000000000000" pitchFamily="2" charset="-79"/>
              </a:rPr>
              <a:t>ּ לֶ֔חֶם </a:t>
            </a:r>
            <a:r>
              <a:rPr lang="he-IL" sz="3600" dirty="0" err="1">
                <a:latin typeface="Frank Ruhl Libre Black" panose="00000A00000000000000" pitchFamily="2" charset="-79"/>
                <a:cs typeface="Frank Ruhl Libre Black" panose="00000A00000000000000" pitchFamily="2" charset="-79"/>
              </a:rPr>
              <a:t>לֹֽא־תֶחְסַ֥ר</a:t>
            </a:r>
            <a:r>
              <a:rPr lang="he-IL" sz="3600" dirty="0">
                <a:latin typeface="Frank Ruhl Libre Black" panose="00000A00000000000000" pitchFamily="2" charset="-79"/>
                <a:cs typeface="Frank Ruhl Libre Black" panose="00000A00000000000000" pitchFamily="2" charset="-79"/>
              </a:rPr>
              <a:t> כֹּ֖ל בָּ֑הּ אֶ֚רֶץ אֲשֶׁ֣ר אֲבָנֶ֣יהָ בַרְזֶ֔ל וּמֵהֲרָרֶ֖יהָ </a:t>
            </a:r>
            <a:r>
              <a:rPr lang="he-IL" sz="3600" dirty="0" err="1">
                <a:latin typeface="Frank Ruhl Libre Black" panose="00000A00000000000000" pitchFamily="2" charset="-79"/>
                <a:cs typeface="Frank Ruhl Libre Black" panose="00000A00000000000000" pitchFamily="2" charset="-79"/>
              </a:rPr>
              <a:t>תַּחְצֹ֥ב</a:t>
            </a:r>
            <a:r>
              <a:rPr lang="he-IL" sz="3600" dirty="0">
                <a:latin typeface="Frank Ruhl Libre Black" panose="00000A00000000000000" pitchFamily="2" charset="-79"/>
                <a:cs typeface="Frank Ruhl Libre Black" panose="00000A00000000000000" pitchFamily="2" charset="-79"/>
              </a:rPr>
              <a:t> </a:t>
            </a:r>
            <a:r>
              <a:rPr lang="he-IL" sz="3600" dirty="0" err="1">
                <a:latin typeface="Frank Ruhl Libre Black" panose="00000A00000000000000" pitchFamily="2" charset="-79"/>
                <a:cs typeface="Frank Ruhl Libre Black" panose="00000A00000000000000" pitchFamily="2" charset="-79"/>
              </a:rPr>
              <a:t>נְחֹֽשֶׁת</a:t>
            </a:r>
            <a:r>
              <a:rPr lang="he-IL" sz="3600" dirty="0">
                <a:latin typeface="Frank Ruhl Libre Black" panose="00000A00000000000000" pitchFamily="2" charset="-79"/>
                <a:cs typeface="Frank Ruhl Libre Black" panose="00000A00000000000000" pitchFamily="2" charset="-79"/>
              </a:rPr>
              <a:t>׃</a:t>
            </a:r>
          </a:p>
          <a:p>
            <a:pPr algn="ctr" rtl="1">
              <a:lnSpc>
                <a:spcPct val="150000"/>
              </a:lnSpc>
              <a:spcAft>
                <a:spcPts val="800"/>
              </a:spcAft>
              <a:buNone/>
            </a:pPr>
            <a:r>
              <a:rPr lang="he-IL" sz="3600" dirty="0">
                <a:latin typeface="Frank Ruhl Libre" panose="00000500000000000000" pitchFamily="2" charset="-79"/>
                <a:cs typeface="Frank Ruhl Libre" panose="00000500000000000000" pitchFamily="2" charset="-79"/>
              </a:rPr>
              <a:t>י:</a:t>
            </a:r>
            <a:r>
              <a:rPr lang="he-IL" sz="4400" dirty="0">
                <a:latin typeface="Frank Ruhl Libre" panose="00000500000000000000" pitchFamily="2" charset="-79"/>
                <a:cs typeface="Frank Ruhl Libre" panose="00000500000000000000" pitchFamily="2" charset="-79"/>
              </a:rPr>
              <a:t> </a:t>
            </a:r>
            <a:r>
              <a:rPr lang="he-IL" sz="3600" dirty="0">
                <a:latin typeface="Frank Ruhl Libre Black" panose="00000A00000000000000" pitchFamily="2" charset="-79"/>
                <a:cs typeface="Frank Ruhl Libre Black" panose="00000A00000000000000" pitchFamily="2" charset="-79"/>
              </a:rPr>
              <a:t>וְאָכַלְתָּ֖ וְשָׂבָ֑עְתָּ וּבֵֽרַכְתָּ֙ </a:t>
            </a:r>
            <a:r>
              <a:rPr lang="he-IL" sz="3600" dirty="0" err="1">
                <a:latin typeface="Frank Ruhl Libre Black" panose="00000A00000000000000" pitchFamily="2" charset="-79"/>
                <a:cs typeface="Frank Ruhl Libre Black" panose="00000A00000000000000" pitchFamily="2" charset="-79"/>
              </a:rPr>
              <a:t>אֶת־יְהֹוָ֣ה</a:t>
            </a:r>
            <a:r>
              <a:rPr lang="he-IL" sz="3600" dirty="0">
                <a:latin typeface="Frank Ruhl Libre Black" panose="00000A00000000000000" pitchFamily="2" charset="-79"/>
                <a:cs typeface="Frank Ruhl Libre Black" panose="00000A00000000000000" pitchFamily="2" charset="-79"/>
              </a:rPr>
              <a:t> </a:t>
            </a:r>
            <a:r>
              <a:rPr lang="he-IL" sz="3600" dirty="0" err="1">
                <a:latin typeface="Frank Ruhl Libre Black" panose="00000A00000000000000" pitchFamily="2" charset="-79"/>
                <a:cs typeface="Frank Ruhl Libre Black" panose="00000A00000000000000" pitchFamily="2" charset="-79"/>
              </a:rPr>
              <a:t>אֱלֹהֶ֔יך</a:t>
            </a:r>
            <a:r>
              <a:rPr lang="he-IL" sz="3600" dirty="0">
                <a:latin typeface="Frank Ruhl Libre Black" panose="00000A00000000000000" pitchFamily="2" charset="-79"/>
                <a:cs typeface="Frank Ruhl Libre Black" panose="00000A00000000000000" pitchFamily="2" charset="-79"/>
              </a:rPr>
              <a:t>ָ </a:t>
            </a:r>
            <a:r>
              <a:rPr lang="he-IL" sz="3600" dirty="0" err="1">
                <a:latin typeface="Frank Ruhl Libre Black" panose="00000A00000000000000" pitchFamily="2" charset="-79"/>
                <a:cs typeface="Frank Ruhl Libre Black" panose="00000A00000000000000" pitchFamily="2" charset="-79"/>
              </a:rPr>
              <a:t>עַל־הָאָ֥רֶץ</a:t>
            </a:r>
            <a:r>
              <a:rPr lang="he-IL" sz="3600" dirty="0">
                <a:latin typeface="Frank Ruhl Libre Black" panose="00000A00000000000000" pitchFamily="2" charset="-79"/>
                <a:cs typeface="Frank Ruhl Libre Black" panose="00000A00000000000000" pitchFamily="2" charset="-79"/>
              </a:rPr>
              <a:t> הַטֹּבָ֖ה אֲשֶׁ֥ר </a:t>
            </a:r>
            <a:r>
              <a:rPr lang="he-IL" sz="3600" dirty="0" err="1">
                <a:latin typeface="Frank Ruhl Libre Black" panose="00000A00000000000000" pitchFamily="2" charset="-79"/>
                <a:cs typeface="Frank Ruhl Libre Black" panose="00000A00000000000000" pitchFamily="2" charset="-79"/>
              </a:rPr>
              <a:t>נָֽתַן־לָֽך</a:t>
            </a:r>
            <a:r>
              <a:rPr lang="he-IL" sz="3600" dirty="0">
                <a:latin typeface="Frank Ruhl Libre Black" panose="00000A00000000000000" pitchFamily="2" charset="-79"/>
                <a:cs typeface="Frank Ruhl Libre Black" panose="00000A00000000000000" pitchFamily="2" charset="-79"/>
              </a:rPr>
              <a:t>ְ׃</a:t>
            </a:r>
          </a:p>
        </p:txBody>
      </p:sp>
      <p:sp>
        <p:nvSpPr>
          <p:cNvPr id="10" name="תיבת טקסט 9">
            <a:extLst>
              <a:ext uri="{FF2B5EF4-FFF2-40B4-BE49-F238E27FC236}">
                <a16:creationId xmlns:a16="http://schemas.microsoft.com/office/drawing/2014/main" id="{A13B9A75-A6D9-D8A3-D745-C1EAA061D971}"/>
              </a:ext>
            </a:extLst>
          </p:cNvPr>
          <p:cNvSpPr txBox="1"/>
          <p:nvPr/>
        </p:nvSpPr>
        <p:spPr>
          <a:xfrm>
            <a:off x="4202521" y="559229"/>
            <a:ext cx="7862002" cy="1384995"/>
          </a:xfrm>
          <a:prstGeom prst="rect">
            <a:avLst/>
          </a:prstGeom>
          <a:noFill/>
        </p:spPr>
        <p:txBody>
          <a:bodyPr wrap="square">
            <a:spAutoFit/>
          </a:bodyPr>
          <a:lstStyle/>
          <a:p>
            <a:pPr lvl="0" algn="ctr" rtl="1"/>
            <a:r>
              <a:rPr lang="he-IL" sz="2800" dirty="0">
                <a:latin typeface="Varela Round" panose="00000500000000000000" pitchFamily="2" charset="-79"/>
                <a:cs typeface="Varela Round" panose="00000500000000000000" pitchFamily="2" charset="-79"/>
              </a:rPr>
              <a:t>ומה עם כל הפירות משבעת המינים שכתובים בפסוק ח'? הם גם קצת קרובים לציווי "ואכלת ושבעת וברכת"?</a:t>
            </a:r>
            <a:endParaRPr lang="en-US" sz="2800" dirty="0">
              <a:latin typeface="Varela Round" panose="00000500000000000000" pitchFamily="2" charset="-79"/>
              <a:cs typeface="Varela Round" panose="00000500000000000000" pitchFamily="2" charset="-79"/>
            </a:endParaRPr>
          </a:p>
        </p:txBody>
      </p:sp>
      <p:sp>
        <p:nvSpPr>
          <p:cNvPr id="16" name="מלבן 15">
            <a:extLst>
              <a:ext uri="{FF2B5EF4-FFF2-40B4-BE49-F238E27FC236}">
                <a16:creationId xmlns:a16="http://schemas.microsoft.com/office/drawing/2014/main" id="{EF72B4FE-1C6D-AF46-9E07-79087049EA77}"/>
              </a:ext>
            </a:extLst>
          </p:cNvPr>
          <p:cNvSpPr/>
          <p:nvPr/>
        </p:nvSpPr>
        <p:spPr>
          <a:xfrm>
            <a:off x="11125846" y="5067300"/>
            <a:ext cx="761353" cy="609600"/>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16">
            <a:extLst>
              <a:ext uri="{FF2B5EF4-FFF2-40B4-BE49-F238E27FC236}">
                <a16:creationId xmlns:a16="http://schemas.microsoft.com/office/drawing/2014/main" id="{D937C103-AC6B-3BB9-687C-C16F6E9D1539}"/>
              </a:ext>
            </a:extLst>
          </p:cNvPr>
          <p:cNvSpPr/>
          <p:nvPr/>
        </p:nvSpPr>
        <p:spPr>
          <a:xfrm>
            <a:off x="11101029" y="5047297"/>
            <a:ext cx="838200" cy="609600"/>
          </a:xfrm>
          <a:prstGeom prst="rect">
            <a:avLst/>
          </a:prstGeom>
          <a:solidFill>
            <a:srgbClr val="FFFF00">
              <a:alpha val="4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id="{93E08DE4-5723-271D-0E4D-6AB85F8B634E}"/>
              </a:ext>
            </a:extLst>
          </p:cNvPr>
          <p:cNvPicPr>
            <a:picLocks noChangeAspect="1"/>
          </p:cNvPicPr>
          <p:nvPr/>
        </p:nvPicPr>
        <p:blipFill>
          <a:blip r:embed="rId15">
            <a:duotone>
              <a:schemeClr val="accent5">
                <a:shade val="45000"/>
                <a:satMod val="135000"/>
              </a:schemeClr>
              <a:prstClr val="white"/>
            </a:duotone>
          </a:blip>
          <a:stretch>
            <a:fillRect/>
          </a:stretch>
        </p:blipFill>
        <p:spPr>
          <a:xfrm flipH="1">
            <a:off x="4503684" y="2113878"/>
            <a:ext cx="11909560" cy="2796621"/>
          </a:xfrm>
          <a:prstGeom prst="rect">
            <a:avLst/>
          </a:prstGeom>
        </p:spPr>
      </p:pic>
      <p:sp>
        <p:nvSpPr>
          <p:cNvPr id="3" name="תיבת טקסט 2">
            <a:extLst>
              <a:ext uri="{FF2B5EF4-FFF2-40B4-BE49-F238E27FC236}">
                <a16:creationId xmlns:a16="http://schemas.microsoft.com/office/drawing/2014/main" id="{F5468259-6F0D-4A2E-BD6D-B6E1B933910B}"/>
              </a:ext>
            </a:extLst>
          </p:cNvPr>
          <p:cNvSpPr txBox="1"/>
          <p:nvPr/>
        </p:nvSpPr>
        <p:spPr>
          <a:xfrm>
            <a:off x="4873843" y="2552417"/>
            <a:ext cx="9834412" cy="1565172"/>
          </a:xfrm>
          <a:prstGeom prst="rect">
            <a:avLst/>
          </a:prstGeom>
          <a:noFill/>
        </p:spPr>
        <p:txBody>
          <a:bodyPr wrap="square">
            <a:spAutoFit/>
          </a:bodyPr>
          <a:lstStyle/>
          <a:p>
            <a:pPr algn="ctr" rtl="1">
              <a:lnSpc>
                <a:spcPct val="107000"/>
              </a:lnSpc>
              <a:spcAft>
                <a:spcPts val="800"/>
              </a:spcAft>
              <a:buNone/>
            </a:pPr>
            <a:r>
              <a:rPr lang="he-IL" sz="2800" dirty="0">
                <a:latin typeface="Varela Round" panose="00000500000000000000" pitchFamily="2" charset="-79"/>
                <a:cs typeface="Varela Round" panose="00000500000000000000" pitchFamily="2" charset="-79"/>
              </a:rPr>
              <a:t>אתה צודק, הם גם כן קרובים אך לא סמוכים ממש. לכן</a:t>
            </a:r>
            <a:r>
              <a:rPr lang="he-IL" sz="2800" b="1" kern="100" dirty="0">
                <a:latin typeface="Varela Round" panose="00000500000000000000" pitchFamily="2" charset="-79"/>
                <a:ea typeface="Calibri" panose="020F0502020204030204" pitchFamily="34" charset="0"/>
                <a:cs typeface="Varela Round" panose="00000500000000000000" pitchFamily="2" charset="-79"/>
              </a:rPr>
              <a:t>, </a:t>
            </a:r>
            <a:r>
              <a:rPr lang="he-IL" sz="2800" kern="100" dirty="0">
                <a:latin typeface="Varela Round" panose="00000500000000000000" pitchFamily="2" charset="-79"/>
                <a:ea typeface="Calibri" panose="020F0502020204030204" pitchFamily="34" charset="0"/>
                <a:cs typeface="Varela Round" panose="00000500000000000000" pitchFamily="2" charset="-79"/>
              </a:rPr>
              <a:t>גם עליהם נברך ברכת מעין שלוש שדומה לברכת המזון.</a:t>
            </a:r>
          </a:p>
          <a:p>
            <a:pPr algn="ctr" rtl="1">
              <a:lnSpc>
                <a:spcPct val="107000"/>
              </a:lnSpc>
              <a:spcAft>
                <a:spcPts val="800"/>
              </a:spcAft>
              <a:buNone/>
            </a:pPr>
            <a:r>
              <a:rPr lang="he-IL" sz="2800" b="1" kern="100" dirty="0">
                <a:latin typeface="Varela Round" panose="00000500000000000000" pitchFamily="2" charset="-79"/>
                <a:ea typeface="Calibri" panose="020F0502020204030204" pitchFamily="34" charset="0"/>
                <a:cs typeface="Varela Round" panose="00000500000000000000" pitchFamily="2" charset="-79"/>
              </a:rPr>
              <a:t>לחצו על הפירות שעליהם מברכים ברכת מעין שלוש!</a:t>
            </a:r>
            <a:endParaRPr lang="he-IL" sz="2800" b="1" dirty="0">
              <a:latin typeface="Varela Round" panose="00000500000000000000" pitchFamily="2" charset="-79"/>
              <a:cs typeface="Varela Round" panose="00000500000000000000" pitchFamily="2" charset="-79"/>
            </a:endParaRPr>
          </a:p>
        </p:txBody>
      </p:sp>
      <p:sp>
        <p:nvSpPr>
          <p:cNvPr id="5" name="מלבן 4">
            <a:extLst>
              <a:ext uri="{FF2B5EF4-FFF2-40B4-BE49-F238E27FC236}">
                <a16:creationId xmlns:a16="http://schemas.microsoft.com/office/drawing/2014/main" id="{3BA5B13B-0779-DC9F-9417-FDDAFC1B7BF6}"/>
              </a:ext>
            </a:extLst>
          </p:cNvPr>
          <p:cNvSpPr/>
          <p:nvPr/>
        </p:nvSpPr>
        <p:spPr>
          <a:xfrm>
            <a:off x="9982200" y="5076240"/>
            <a:ext cx="1085837" cy="609600"/>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a:extLst>
              <a:ext uri="{FF2B5EF4-FFF2-40B4-BE49-F238E27FC236}">
                <a16:creationId xmlns:a16="http://schemas.microsoft.com/office/drawing/2014/main" id="{ACCF5FE4-773A-00D8-16A2-E4645D1ECBA4}"/>
              </a:ext>
            </a:extLst>
          </p:cNvPr>
          <p:cNvSpPr/>
          <p:nvPr/>
        </p:nvSpPr>
        <p:spPr>
          <a:xfrm>
            <a:off x="8992247" y="5067300"/>
            <a:ext cx="913753" cy="609600"/>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a:extLst>
              <a:ext uri="{FF2B5EF4-FFF2-40B4-BE49-F238E27FC236}">
                <a16:creationId xmlns:a16="http://schemas.microsoft.com/office/drawing/2014/main" id="{9DA5EA02-9E4E-B4A4-FAAA-D6642DFD0614}"/>
              </a:ext>
            </a:extLst>
          </p:cNvPr>
          <p:cNvSpPr/>
          <p:nvPr/>
        </p:nvSpPr>
        <p:spPr>
          <a:xfrm>
            <a:off x="6657915" y="5013742"/>
            <a:ext cx="1446829" cy="609600"/>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a:extLst>
              <a:ext uri="{FF2B5EF4-FFF2-40B4-BE49-F238E27FC236}">
                <a16:creationId xmlns:a16="http://schemas.microsoft.com/office/drawing/2014/main" id="{82C977D1-0B92-D1DD-BD6F-58A03F3EDB4F}"/>
              </a:ext>
            </a:extLst>
          </p:cNvPr>
          <p:cNvSpPr/>
          <p:nvPr/>
        </p:nvSpPr>
        <p:spPr>
          <a:xfrm>
            <a:off x="5662147" y="5039587"/>
            <a:ext cx="913753" cy="609600"/>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a:extLst>
              <a:ext uri="{FF2B5EF4-FFF2-40B4-BE49-F238E27FC236}">
                <a16:creationId xmlns:a16="http://schemas.microsoft.com/office/drawing/2014/main" id="{B3EFFCFA-00CA-D392-4BCD-D16DAB0AE4CE}"/>
              </a:ext>
            </a:extLst>
          </p:cNvPr>
          <p:cNvSpPr/>
          <p:nvPr/>
        </p:nvSpPr>
        <p:spPr>
          <a:xfrm>
            <a:off x="10010692" y="5045539"/>
            <a:ext cx="952960" cy="609600"/>
          </a:xfrm>
          <a:prstGeom prst="rect">
            <a:avLst/>
          </a:prstGeom>
          <a:solidFill>
            <a:srgbClr val="FFFF00">
              <a:alpha val="4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19">
            <a:extLst>
              <a:ext uri="{FF2B5EF4-FFF2-40B4-BE49-F238E27FC236}">
                <a16:creationId xmlns:a16="http://schemas.microsoft.com/office/drawing/2014/main" id="{D22F0F47-8E22-EA32-E9D3-8F8A8DD3B90B}"/>
              </a:ext>
            </a:extLst>
          </p:cNvPr>
          <p:cNvSpPr/>
          <p:nvPr/>
        </p:nvSpPr>
        <p:spPr>
          <a:xfrm>
            <a:off x="8966828" y="5057827"/>
            <a:ext cx="952960" cy="609600"/>
          </a:xfrm>
          <a:prstGeom prst="rect">
            <a:avLst/>
          </a:prstGeom>
          <a:solidFill>
            <a:srgbClr val="FFFF00">
              <a:alpha val="4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מלבן 20">
            <a:extLst>
              <a:ext uri="{FF2B5EF4-FFF2-40B4-BE49-F238E27FC236}">
                <a16:creationId xmlns:a16="http://schemas.microsoft.com/office/drawing/2014/main" id="{B9DA5BAD-FEFC-1664-2FEC-7E0946D77D8B}"/>
              </a:ext>
            </a:extLst>
          </p:cNvPr>
          <p:cNvSpPr/>
          <p:nvPr/>
        </p:nvSpPr>
        <p:spPr>
          <a:xfrm>
            <a:off x="6644127" y="5042079"/>
            <a:ext cx="1415179" cy="609600"/>
          </a:xfrm>
          <a:prstGeom prst="rect">
            <a:avLst/>
          </a:prstGeom>
          <a:solidFill>
            <a:srgbClr val="FFFF00">
              <a:alpha val="4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מלבן 21">
            <a:extLst>
              <a:ext uri="{FF2B5EF4-FFF2-40B4-BE49-F238E27FC236}">
                <a16:creationId xmlns:a16="http://schemas.microsoft.com/office/drawing/2014/main" id="{D9EFC2D0-CD43-23A9-4B0F-C229441DD017}"/>
              </a:ext>
            </a:extLst>
          </p:cNvPr>
          <p:cNvSpPr/>
          <p:nvPr/>
        </p:nvSpPr>
        <p:spPr>
          <a:xfrm>
            <a:off x="5515392" y="5067300"/>
            <a:ext cx="952960" cy="609600"/>
          </a:xfrm>
          <a:prstGeom prst="rect">
            <a:avLst/>
          </a:prstGeom>
          <a:solidFill>
            <a:srgbClr val="FFFF00">
              <a:alpha val="4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198849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heel(1)">
                                      <p:cBhvr>
                                        <p:cTn id="19" dur="2000"/>
                                        <p:tgtEl>
                                          <p:spTgt spid="20"/>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heel(1)">
                                      <p:cBhvr>
                                        <p:cTn id="25" dur="2000"/>
                                        <p:tgtEl>
                                          <p:spTgt spid="21"/>
                                        </p:tgtEl>
                                      </p:cBhvr>
                                    </p:animEffec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heel(1)">
                                      <p:cBhvr>
                                        <p:cTn id="31" dur="2000"/>
                                        <p:tgtEl>
                                          <p:spTgt spid="22"/>
                                        </p:tgtEl>
                                      </p:cBhvr>
                                    </p:animEffect>
                                  </p:childTnLst>
                                </p:cTn>
                              </p:par>
                            </p:childTnLst>
                          </p:cTn>
                        </p:par>
                      </p:childTnLst>
                    </p:cTn>
                  </p:par>
                </p:childTnLst>
              </p:cTn>
              <p:nextCondLst>
                <p:cond evt="onClick" delay="0">
                  <p:tgtEl>
                    <p:spTgt spid="13"/>
                  </p:tgtEl>
                </p:cond>
              </p:nextCondLst>
            </p:seq>
          </p:childTnLst>
        </p:cTn>
      </p:par>
    </p:tnLst>
    <p:bldLst>
      <p:bldP spid="17" grpId="0" animBg="1"/>
      <p:bldP spid="14" grpId="0" animBg="1"/>
      <p:bldP spid="20"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34092</TotalTime>
  <Words>2310</Words>
  <Application>Microsoft Office PowerPoint</Application>
  <PresentationFormat>מותאם אישית</PresentationFormat>
  <Paragraphs>430</Paragraphs>
  <Slides>45</Slides>
  <Notes>26</Notes>
  <HiddenSlides>0</HiddenSlides>
  <MMClips>0</MMClips>
  <ScaleCrop>false</ScaleCrop>
  <HeadingPairs>
    <vt:vector size="6" baseType="variant">
      <vt:variant>
        <vt:lpstr>גופנים בשימוש</vt:lpstr>
      </vt:variant>
      <vt:variant>
        <vt:i4>11</vt:i4>
      </vt:variant>
      <vt:variant>
        <vt:lpstr>ערכת נושא</vt:lpstr>
      </vt:variant>
      <vt:variant>
        <vt:i4>1</vt:i4>
      </vt:variant>
      <vt:variant>
        <vt:lpstr>כותרות שקופיות</vt:lpstr>
      </vt:variant>
      <vt:variant>
        <vt:i4>45</vt:i4>
      </vt:variant>
    </vt:vector>
  </HeadingPairs>
  <TitlesOfParts>
    <vt:vector size="57" baseType="lpstr">
      <vt:lpstr>Speedman</vt:lpstr>
      <vt:lpstr>Calibri</vt:lpstr>
      <vt:lpstr>Arial</vt:lpstr>
      <vt:lpstr>Assistant</vt:lpstr>
      <vt:lpstr>Frank Ruhl Libre</vt:lpstr>
      <vt:lpstr>Guttman Vilna</vt:lpstr>
      <vt:lpstr>Varela Round</vt:lpstr>
      <vt:lpstr>Gan CLM</vt:lpstr>
      <vt:lpstr>Suez One</vt:lpstr>
      <vt:lpstr>Frank Ruhl Libre Black</vt:lpstr>
      <vt:lpstr>Trashim CLM</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אהרן ובסי פורסט</dc:creator>
  <cp:lastModifiedBy>אהרן ובסי פורסט</cp:lastModifiedBy>
  <cp:revision>223</cp:revision>
  <dcterms:created xsi:type="dcterms:W3CDTF">2006-08-16T00:00:00Z</dcterms:created>
  <dcterms:modified xsi:type="dcterms:W3CDTF">2025-11-11T13:12:20Z</dcterms:modified>
  <dc:identifier>DAGJ-mTN_AE</dc:identifier>
</cp:coreProperties>
</file>