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72" r:id="rId3"/>
    <p:sldId id="279" r:id="rId4"/>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311" r:id="rId19"/>
    <p:sldId id="295" r:id="rId20"/>
    <p:sldId id="296" r:id="rId21"/>
    <p:sldId id="297" r:id="rId22"/>
    <p:sldId id="299" r:id="rId23"/>
    <p:sldId id="298" r:id="rId24"/>
    <p:sldId id="309" r:id="rId25"/>
    <p:sldId id="325" r:id="rId26"/>
    <p:sldId id="294" r:id="rId27"/>
    <p:sldId id="300" r:id="rId28"/>
    <p:sldId id="310" r:id="rId29"/>
    <p:sldId id="302" r:id="rId30"/>
    <p:sldId id="303" r:id="rId31"/>
    <p:sldId id="301" r:id="rId32"/>
    <p:sldId id="304" r:id="rId33"/>
    <p:sldId id="305" r:id="rId34"/>
    <p:sldId id="321" r:id="rId35"/>
    <p:sldId id="306" r:id="rId36"/>
    <p:sldId id="307" r:id="rId37"/>
    <p:sldId id="308" r:id="rId38"/>
    <p:sldId id="312" r:id="rId39"/>
    <p:sldId id="313" r:id="rId40"/>
    <p:sldId id="322" r:id="rId41"/>
    <p:sldId id="314" r:id="rId42"/>
    <p:sldId id="315" r:id="rId43"/>
    <p:sldId id="316" r:id="rId44"/>
    <p:sldId id="317" r:id="rId45"/>
    <p:sldId id="319" r:id="rId46"/>
    <p:sldId id="320" r:id="rId47"/>
    <p:sldId id="323" r:id="rId48"/>
    <p:sldId id="324" r:id="rId4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CCB3"/>
    <a:srgbClr val="156082"/>
    <a:srgbClr val="FFFFFF"/>
    <a:srgbClr val="B4584E"/>
    <a:srgbClr val="F2D0D7"/>
    <a:srgbClr val="7A604E"/>
    <a:srgbClr val="915E37"/>
    <a:srgbClr val="FFFF00"/>
    <a:srgbClr val="304255"/>
    <a:srgbClr val="394E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9T11:57:05.146"/>
    </inkml:context>
    <inkml:brush xml:id="br0">
      <inkml:brushProperty name="width" value="0.2" units="cm"/>
      <inkml:brushProperty name="height" value="0.2" units="cm"/>
      <inkml:brushProperty name="color" value="#E71224"/>
    </inkml:brush>
  </inkml:definitions>
  <inkml:trace contextRef="#ctx0" brushRef="#br0">0 1 24575,'2'9'0,"0"1"0,1-1 0,0 1 0,0-1 0,1 0 0,1-1 0,-1 1 0,1-1 0,12 16 0,1 4 0,86 129 0,191 221 0,-133-178 0,-23-31 0,-47-60 0,-5 3 0,75 130 0,-121-172-455,3-3 0,99 116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9T12:21:17.84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5 0,'5120'122'0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21:17.843"/>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6 30,'34'0,"21"1,0-3,79-12,-71 6,-1 3,123 6,-67 1,12-4,142 5,-121 20,-130-21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21:17.84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157 96,'429'-8,"-315"4,129 5,-93 0,24-2,186 2,-129 15,-21 0,-186-15,332 8,688-9,-1020 1,0 0,1 1,39 5,-37-4,1 0,39 2,350-4,-209-2,-74 0,144 2,-258 0,0 1,34 5,11 1,259 24,-258-27,0-1,101 1,1556-7,-954 3,-747-1,-1 0,1 0,0-1,0-1,0 0,-1 0,30-6,-50 8,-1 0,1 0,0 0,0 0,-1 0,1 0,0-1,0 1,-1 0,1 0,0 0,-1-1,1 1,0 0,-1 0,1-1,-1 1,1 0,-1-1,1 1,-1 0,0-1,1 1,-1 0,0-1,1 1,-1 0,0-1,0 1,0 0,0-1,0 1,0-1,0 1,0 0,0-1,-2 0,1 0,-1 0,1 0,-1 0,0 1,0-1,0 0,0 1,0-1,0 1,0-1,-3 0,-70-10,26 7,-1 1,0 1,-1 1,-66 2,15 1,-663-2,691 2,0 1,-75 8,70-4,-111 2,-225-8,191-2,156-1,1-1,-1-1,-65-10,-31-1,-364-32,224 20,235 20,1 1,32 1,0 2,-1 0,-53 0,-147 9,194-3,0 1,1 0,-60 11,96-14,1 0,-1 0,1 0,0 0,0 1,0-1,1 1,-1 0,1 0,0 0,0 0,0 0,1 0,-1 0,1 0,0 1,0-1,-1 3,-1 2,0 1,2-1,0 1,-1 14,0 0,2-19,1-1,-2 1,1 0,0 0,-1 0,0 0,-1-1,1 1,-1-1,0 1,-1-1,1 0,-1 0,0 0,0 0,0 0,-1 0,1-1,-1 1,0-1,-8 2,-10 2,-1-1,0 0,-52 4,61-6,0 0,0 1,-30 6,-23 5,54-10,19-1,31 0,387 0,-256-4,2183 1,-2255 2,133 11,-199-11,93 10,32 2,-29-8,277 9,449-16,-811 1,-1-1,0 0,1-2,-2 0,42-6,-74 8,1-1,-1 1,0 0,0-1,0 0,0 1,-1-1,0 0,1 0,-1 0,-1 0,1-1,-1 1,0 0,0-1,0 1,-1-1,1 1,-2-1,1 0,2-5,-2 3,0-1,-1 0,0 0,-1 0,0 0,-1 1,0-1,-1 0,-5-9,4 13,1-1,0 1,-1-1,0 1,0 0,-1-1,1 1,-1 0,0 0,-1 0,1 0,-1 0,1 1,-1-1,0 1,0-1,-1 1,1 0,-1 0,1 0,-1 0,-11-1,-10 0,0 1,-1 0,-49 1,12 0,21-2,1 0,-67-9,63 5,-84-4,83 7,0-1,-77-11,1 0,40 6,38 4,-1 0,-65-2,-472 5,299 3,-625-1,827-2,0-2,0-2,-83-10,114 11,-166-16,145 15,-110-4,10 1,71 2,-189-3,-1011 11,709-1,559 1,0 0,1 2,-66 8,64-6,-1-2,0 1,-45 0,61-3,0 0,-1 1,-34 5,37-4,-1-1,-1 0,1 0,-29 0,-18-2,17-1,1 1,0 1,0 2,-81 7,-24 5,99-11,-59 9,102-12,2 1,-1-1,0 1,1-1,-16 5,21-4,1-1,-1 1,1-1,0 1,0-1,0 1,0 0,1 0,-1-1,1 1,0 0,0 0,-1 3,-9 13,2 1,1-1,-5 33,5-16,3-17,0 22,5-31,6 57,-3-58,1 0,1-1,0 1,1-1,1 1,10 9,127 95,-136-105,-1 1,0-1,-2 1,0 0,3 14,-6-21,-1 0,0 0,0-1,0 1,0 0,0 0,0 0,-1 0,1 0,-1 0,1 0,-1-1,0 1,-1 1,2-2,-1 1,0-1,1 0,-1 1,0-1,1 0,-1 0,0 1,0-1,0 0,1 0,-1 0,0 1,0-1,0 0,0 0,0 0,0 0,0 0,1 0,-3 0,0 0,0-1,0 1,0 0,0-1,0 1,0-1,0 0,0 1,0-1,1 0,-1 0,0 0,1 0,0 0,-4-2,-9-6,1 0,1-1,0 0,-12-14,-34-46,24 26,-29-43,56 72,1 0,2 0,1 0,0-16,8-90,-3 116,1-1,1 0,0 1,0 0,1-1,1 1,0 0,1 0,0 0,0 0,1 0,0 1,1-1,0 1,1 0,-1 0,13-4,-19 8,-1-1,1 0,0 1,0-1,-1 1,1-1,0 1,0 0,0-1,0 1,0 0,0 0,1-1,-1 1,0 0,0 0,0 0,0 0,0 0,1 0,-1 1,0-1,0 0,0 0,0 1,0-1,0 1,0-1,-1 0,1 1,0 0,0-1,-1 1,1 0,-1-1,1 1,-1 0,0 0,1-1,0 2,6 4,-1 0,0 1,-2-1,9 11,-11-12,16 27,-2 0,12 59,-29-90,0 0,0 0,0 1,0-1,1 0,-1 0,1 0,0 0,-1-1,1 1,0 0,0 0,1 0,-1 0,0 0,0 0,1-1,-1 1,1 0,0 0,-1-1,1 1,0-1,0 1,0-1,0 1,0-1,3 1,2 0,1-1,-1 0,1 0,0 0,-1-1,16-1,-16 2,214-14,443-2,1733 17,-1367-1,-794 1,-1 6,286 24,14 21,-147-14,-43 0,-177-19,-104-12,-8 0,107 6,-112-11,230 6,-277-8,1 0,-1 0,0 0,0 0,0 1,0-1,0 1,0-1,7 2,-11-2,1 1,0-1,-1 0,1 0,-1 1,1-1,-1 0,1 0,-1 1,1-1,-1 0,1 1,-1-1,0 0,1 1,-1-1,0 0,0 1,0-1,0 0,1 1,-1 0,-1-1,1 1,-1 0,1 0,-1 0,1 0,-1 0,0-1,0 1,0 0,0 0,0 0,0-1,-2 2,-6 2,0 0,-1 0,0 0,0 0,-1-1,-21 6,-79 13,100-20,-126 20,-2-3,-1-3,-3-3,-168 6,-589-6,-881-60,66 16,620 33,1075-4,43-2,81-5,188-5,-235 12,704-12,4 14,-397 1,-86-1,527 3,-4 21,-547-10,669 23,-864-37,343 9,-403-9,-1 0,1 0,-1 0,1 0,-1 0,1 0,-1 1,1-1,-1 1,0-1,1 1,-1-1,4 2,-6-2,0 0,0 1,1-1,-1 0,0 1,0-1,0 0,0 0,0 1,0-1,0 0,0 0,0 1,0-1,-1 0,1 1,0-1,0 0,-1 0,1 1,0-1,0 0,-1 0,1 1,-1-1,1 0,0 0,-1 0,1 1,-1-1,1 0,-1 0,-1 0,-8 4,0-2,-1 1,0 0,-19 2,-116 18,-1-4,-205 14,-319 0,157-26,0-10,0-10,-535-48,618 27,-385-27,-4 29,343 35,180-1,792-2,641 1,-622 5,1756 102,-9 73,-2062-164,-44-4,205 6,-359-19,0 0,0 0,0 0,0 0,0 0,0 0,0 0,0 0,0 0,0 0,0 0,0 0,0 1,0-1,0 0,0 0,0 0,-1 1,1-1,0 0,0 0,1 1,-4 0,1-1,0 1,-1-1,1 1,-1-1,1 0,-1 1,1-1,-1 0,0 0,1 1,-1-1,0 0,-2 0,-83 8,-134 4,-100-6,246-5,-225 1,-404-6,-1326-87,1240 24,-300-21,926 78,-1 3,-1 4,-169 6,300-2,-26 2,-97 8,17 2,-109 14,225-22,0-1,1 2,0-1,-35 13,-83 33,98-35,25-6,19-10,0 0,0 1,0-1,0 0,0 0,-1 0,1 1,0-1,0 0,0 0,0 0,0 0,0 1,1-1,-1 0,0 0,0 0,0 1,0-1,0 0,1 0,-1 0,0 0,0 1,0-1,1 0,-1 0,0 0,1 0,-1 0,0 1,1-1,3 1,1-1,-1 1,0-1,1 1,-1-1,1 0,-1 0,1 0,-1 0,5 0,64-4,80-7,-18 0,658-21,6 30,85 18,219 1,1661-18,-2736 2,0 0,0 1,0 1,37 5,-32-3,1-2,38 3,71-3,-99-3,-1 1,0 1,65 6,-105-8,-1 0,0 1,1-1,-1 0,1 1,-1-1,0 1,0-1,0 1,0 0,0-1,2 2,-3-2,-1 0,0 1,0-1,1 0,-1 0,0 1,0-1,0 0,0 0,0 0,0 1,0-1,0 0,0 0,0 1,0-1,0 0,0 0,0 1,0-1,-1 0,1 0,0 1,0-1,0 0,-1 0,1 1,0-1,-1 0,1 0,0 0,-1 0,0 1,-5 1,0 0,0 0,0-1,-1 1,0-1,1 0,-10 2,-91 11,-2-2,-195 10,-229-9,-158-15,-736-47,1226 38,-898-43,-7 34,482 23,410 4,-421 39,423-28,-148 17,333-32,1 1,0 0,1 1,0 0,0 1,-38 12,63-18,0 0,0 0,-1 0,1 0,0 0,0 0,0 0,0 1,-1-1,1 0,0 0,0 0,0 0,0 0,0 0,-1 0,1 0,0 0,0 1,0-1,0 0,0 0,0 0,0 0,0 0,0 0,0 0,0 1,0-1,0 0,0 0,0 0,0 0,0 0,0 0,1 0,-1 1,0-1,0 0,0 0,0 0,0 0,1 0,-1 0,0 0,0 0,0 0,0 0,1 0,-1 1,0-1,0 0,0 0,1 0,-1 0,0 0,0 0,1 0,-1 0,0 0,0 0,1 0,-1 0,1 0,20 2,256 1,-178-4,3428 0,-3268 3,0 5,269 25,-293-13,393 8,-346-26,315 6,-396 2,358 37,14 14,-564-57,-20-1,-28 1,38-3,-686 23,-7-22,-308-31,5-28,430 27,0 22,-850 13,827-5,116 7,367-2,0 2,-147 19,119-14,94-8,-77 9,106-9,11-1,26 0,424 0,-251-3,-129 1,976 2,0 21,385 6,-1141-30,950 11,-374 2,1-12,-284-2,-481 2,1 2,-1 2,166 16,-261-19,0 0,0 0,0 0,-1 0,1 0,0 0,-1 0,6 3,-10-4,-1 0,0 0,1 0,-1 0,0 0,0 1,1-1,-1 0,0 0,0 0,1 0,-1 1,0-1,0 0,0 0,0 0,0 0,1 1,-1-1,0 0,0 0,0 0,0 1,0-1,0 0,0 0,0 0,-1 0,1 1,0-1,0 0,0 0,0 0,0 0,-1 1,1-1,0 0,-18 6,-28 0,-45-1,0-2,-119-2,103-1,-125 1,-1232-5,801-18,2-13,174 8,-349 4,0 24,293 1,-988-2,1458 1,-143 11,-69 17,106-11,156-15,-249 20,263-22,1 0,-1 0,1 0,-1 0,1 1,0 0,0 0,1 0,-1 0,1 0,0 1,0-1,-11 6,17-7,1-1,-1 0,0 0,1 1,-1-1,1 0,-1 1,1-1,-1 0,1 1,-1-1,1 1,0-1,-1 0,1 1,0-1,0 1,0-1,0 0,0 1,0-1,0 1,0-1,0 0,0 1,0-1,0 1,1-1,-1 0,0 1,1-1,-1 1,0-1,1 0,-1 1,1-1,0 0,-1 1,1-1,-1 0,1 0,0 1,-1-1,1 0,0 0,0 1,0-1,-1 0,1 0,0 0,0 0,0 0,0 0,0 1,-1-1,3 0,9 1,0 0,0 0,16 0,-20-1,596 2,-349-3,959 28,-442-10,1-18,-272-1,3290 3,-3695 1,1 2,137 15,-155-12,-77-7,0 0,0 0,0 0,0 0,0 1,-1-1,1 0,0 0,0 1,-1-1,1 1,0-1,-1 1,1-1,1 2,-2-2,-1 1,0-1,0 0,0 0,1 1,-1-1,0 0,0 1,0-1,0 0,0 1,0-1,-1 0,1 1,0-1,0 0,0 1,0-1,-1 0,1 0,0 1,-1-1,1 0,-1 1,1-1,0 0,-1 0,0 1,-4 1,-1 0,1 0,-1 0,0 0,-1-1,1 1,-9 1,-36 5,-1 0,-1-2,0-1,-73 3,-226 0,313-8,-1399 2,733-4,-3199 2,3777 2,1 3,0 2,-177 21,220-19,-353 46,417-50,30-3,40-1,283-18,-91 3,558-6,6 19,75 7,294 1,-730-8,455 1,-635 11,34 0,-245-11,-1 1,0 2,60 5,-16 3,-60-5,1-2,0 0,0-1,49 0,-52-2,0 1,0 0,56 8,30 2,-57-10,-49-2,1 0,31 3,-72 3,-27 0,0-1,-1-1,0-1,-71-1,95-1,-1196 4,795-6,-3681 0,4043 3,0 1,1 1,0 1,-103 16,-116 16,162-25,-11 1,-1 0,104-11,0 1,1 0,0 1,-51 10,40-5,41-9,0 0,0 0,0 0,0-1,0 1,-1 0,1 0,0 0,0 1,0-1,0 0,0 0,-1 0,1 0,0 0,0 0,0 0,0 0,0 0,0 0,-1 0,1 0,0 0,0 0,0 0,0 0,0 0,0 0,0 0,0 0,0 0,-1 0,1 0,0 0,0 1,0-1,0 0,0 0,0 0,0 0,0 0,0 0,0 0,0 0,0 0,0 0,0 0,0 0,0 0,0 0,0 1,0-1,1 0,-1 0,0 0,0 0,0 0,0 0,0 0,0 0,0 0,0 0,0 0,1 0,-1 0,15 2,27-1,538-11,-46 0,1779 7,-1295 4,2089-1,-3075 1,-19 1,-13-2,0 0,0 0,0 0,0 0,0 0,1 0,-1 1,0-1,0 0,0 0,0 0,0 0,0 0,0 0,0 0,0 0,-1 1,1-1,0 0,0 0,0 0,0 0,0 0,0 0,0 0,0 0,-1 0,1 0,0 1,0-1,0 0,0 0,0 0,-1 0,1 0,0 0,0 0,0 0,-1 0,1 0,0 0,0 0,0 0,-1 0,1 0,0 0,0 0,-1 0,-17 3,0 0,0 0,-1-1,0 0,-34 1,10-1,-419 16,-2-16,317-2,-2120-1,2052 3,-331 25,-108 4,-4-25,431-8,-651 8,720 3,-262 29,56-2,-38-1,381-33,44-1,852 0,-408-2,3778 1,-3533 11,-8 0,821-12,-1517 1,-1 0,1 0,0 1,13 1,-21-2,1 0,-1 0,0 0,1 0,-1 0,0 0,1 0,-1 0,0 0,0 0,1 0,-1 0,0 0,0 1,1-1,-1 0,0 0,0 0,1 0,-1 0,0 0,0 0,0 0,0 1,0-1,1 0,-1 0,0 0,0 0,0 0,0 1,0-1,0 0,0 0,0 0,0 0,0 0,0 1,0-1,0 0,0 0,0 0,-2 1,0 0,1 0,-1-1,0 1,0 0,0-1,0 1,0-1,-1 1,-2 0,-27 4,1 0,-2-1,1-1,-61 4,-140-3,186-4,-1233 1,579-2,-3654 1,4284 0,0 1,0 2,1 1,-103 13,117-11,-79 5,-24 1,137-9,1 0,-1 0,1 1,-39 10,51-12,1 1,0-1,0 1,1 0,0 0,0 1,0-1,-9 7,16-10,-1 1,1-1,0 0,0 0,0 0,0 1,-1-1,1 0,0 0,0 1,0-1,0 0,0 0,0 1,0-1,1 0,-1 0,0 1,0-1,0 0,0 0,1 1,-1-1,0 0,0 0,1 0,-1 1,0-1,1 0,-1 0,0 0,1 0,-1 1,1-1,-1 0,1 0,-1 0,1 0,-1 0,1 0,-1 0,1 1,-1-1,1 0,0 0,31 2,-29-2,318 3,-204-3,165 0,1748 9,-660 4,-2-14,-464 0,-221 1,-658 1,0 0,0 1,41 5,-39-4,0 0,46 1,32-4,27 1,-121 0,-10 1,-19 3,-29 2,0-1,-1-1,-84 3,-155-1,236-7,-1326 2,719-3,-1754 1,1608 30,776-29,-1067 79,193 5,873-82,11-2,0 1,-24-1,694-1,-271-1,169 0,652 2,-500 15,-46-2,1024-11,-906-4,674 1,-1566 0,-455-3,0-13,-89-23,-326-14,-191 45,730 10,-252-3,-563 2,1108 2,0 2,1 4,-214 26,248-19,1 3,3 2,1 3,-112 31,213-51,-7 2,-32 10,49-14,0 0,1 0,0 0,-1 0,1 0,1 0,-1 0,1 1,0-1,0 0,0 1,-2 3,4-6,1 1,0-1,0 1,-1 0,1-1,0 1,0-1,0 1,0 0,0-1,0 1,1-1,-1 1,0-1,1 1,-1-1,1 1,-1-1,1 1,-1-1,1 1,0-1,1 2,0-2,0 1,0 0,0 0,1-1,-1 1,1-1,-1 1,0-1,1 0,5 1,7 0,1 0,-1-1,20 0,-21 0,668-12,1264 11,-1009 2,2289-1,-2742 5,-334 0,179 18,43 13,-315-33,-38-2,-1 0,25 2,-42-2,1-1,-1 0,0 0,1 0,-1 0,0 1,1-1,-1 0,0 0,0 1,0-1,0 1,1-1,-1 0,0 1,0-1,-1 1,1-1,0 1,0 0,0-1,-1 1,1-1,0 2,-1-1,0 0,0 0,0 0,0-1,-1 1,1 0,-1 0,0 0,1 0,-1 0,0-1,0 1,0 0,0 0,-2 1,-5 2,0 0,-1-1,0 1,0-1,-11 4,-15 3,-2-1,0-1,-55 8,-127 14,35-12,-3-3,-294 6,-386-19,514-4,-1206 2,-379-1,1608-6,-353-30,421 21,-516 2,666 14,58-1,0 2,0 0,0 2,-60 6,113-9,0 0,-1 0,1 0,0 0,0 0,-1 0,1 1,0-1,0 0,-1 0,1 1,0-1,0 0,0 1,0-1,-2 1,33-2,143-15,340-27,288 19,6 25,-330 2,2879-3,-1707-1,-1628 2,0 0,0 0,-1 1,1 0,36 6,92 23,-144-30,-1 0,0 0,1 0,-1 0,0 1,-1-1,1 1,-1-1,1 1,-1 0,0 0,0-1,-1 1,1 0,-1 0,0 0,0 1,1 1,-1 0,-1-1,0 1,-1-1,1 1,-2-1,1 1,-1-1,0 1,0-1,-1 1,-3 3,-1 0,-1 0,0-1,-1 0,0 1,-1-1,0 0,-1-1,-1 1,0-1,0 0,-1 0,-1-1,-21 7,-5-1,-1 0,-1-1,-63 10,52-11,0-2,-2 0,1-2,-73 2,-220-6,189-2,-14-1,-281-22,-162-35,283 26,-588-46,656 64,-407-2,-623 20,1210-1,1 2,-1 1,1 2,0 1,-87 14,-132 16,119-17,-108 7,204-20,-15 0,-37 3,82-3,56-7,0 0,0 0,0 0,0 0,0 0,0 0,0 0,1 0,-1 0,0 0,0 0,0 0,0 0,0 0,0 0,0 0,0 0,0 0,0 0,1 0,-1 0,0 0,0 0,0 0,0 0,0 0,0 0,0 0,0 0,0 0,0 0,0 0,0 0,0 0,0 0,0 0,0 0,0 0,0 0,0 0,0 1,0-1,0 0,0 0,0 0,0 0,0 0,0 0,0 0,19 1,25-1,1455-11,-998 12,2628-1,-3108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9T12:22:46.61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5 0,'5120'122'0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22:46.612"/>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6 142,'34'0,"21"4,0-11,79-53,-71 26,-1 13,123 24,-67 7,12-19,142 21,-121 88,-130-95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22:46.61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157 138,'429'-12,"-315"7,129 5,-93 2,24-4,186 4,-129 22,-21-2,-186-20,332 11,688-13,-1020 1,0 1,1 0,39 8,-37-5,1-1,39 2,350-4,-209-4,-74 1,144 3,-258 0,0 0,34 8,11 1,259 35,-258-38,0-2,101 0,1556-7,-954 1,-747 1,-1-1,1-1,0-1,0 0,0-1,-1 0,30-8,-50 11,-1 0,1 0,0 0,0 0,-1 0,1-1,0 1,0 0,-1 0,1-1,0 1,-1 0,1-1,0 1,-1 0,1-1,-1 1,1-1,-1 1,1-1,-1 1,0-1,1 1,-1-1,0 1,1-1,-1 1,0-1,0 1,0-1,0 1,0-1,0 1,0-1,0 1,0-2,-2 1,1 0,-1-1,1 1,-1 0,0 0,0 0,0 0,0 0,0 0,0 1,0-1,-3 0,-70-16,26 11,-1 2,0 1,-1 2,-66 3,15 0,-663-2,691 3,0 2,-75 11,70-6,-111 3,-225-12,191-3,156 0,1-3,-1-1,-65-13,-31-4,-364-44,224 29,235 28,1 0,32 4,0 2,-1 0,-53-1,-147 14,194-5,0 1,1 1,-60 15,96-19,1-1,-1 1,1 0,0 0,0 0,0 0,1 0,-1 1,1-1,0 1,0 0,0 0,1 0,-1 0,1 1,0-1,0 0,-1 5,-1 2,0 1,2 0,0 0,-1 20,0 0,2-27,1 0,-2 1,1-1,0 0,-1 0,0 0,-1-1,1 1,-1 0,0-1,-1 0,1 1,-1-1,0 0,0-1,0 1,-1 0,1-1,-1 0,0 0,-8 2,-10 3,-1-1,0-1,-52 7,61-9,0 0,0 1,-30 9,-23 7,54-15,19-1,31 1,387 0,-256-7,2183 2,-2255 3,133 16,-199-16,93 14,32 3,-29-11,277 11,449-20,-811 0,-1-1,0-2,1 0,-2-2,42-8,-74 11,1 0,-1 0,0 0,0 0,0 0,0-1,-1 1,0-1,1 0,-1 0,-1 0,1 0,-1-1,0 1,0 0,0-1,-1 0,1 1,-2-1,1 0,2-8,-2 4,0 0,-1 0,0-1,-1 1,0-1,-1 1,0 0,-1-1,-5-12,4 18,1-1,0 0,-1 1,0-1,0 1,-1 0,1 0,-1 0,0 0,-1 0,1 0,-1 1,1-1,-1 1,0 0,0 0,-1 0,1 0,-1 1,1 0,-1-1,-11 0,-10-1,0 1,-1 0,-49 3,12-1,21-2,1-2,-67-12,63 8,-84-6,83 10,0-2,-77-16,1 1,40 8,38 5,-1 1,-65-3,-472 7,299 5,-625-2,827-3,0-3,0-2,-83-16,114 17,-166-22,145 19,-110-4,10 2,71 1,-189-3,-1011 15,709-1,559 1,0 2,1 0,-66 13,64-9,-1-1,0-2,-45 3,61-6,0 1,-1 0,-34 8,37-6,-1-1,-1 0,1-1,-29 2,-18-5,17 0,1 2,0 0,0 3,-81 11,-24 6,99-15,-59 12,102-16,2 0,-1 0,0 0,1 1,-16 6,21-8,1 1,-1 1,1-1,0 0,0 0,0 1,0-1,1 1,-1 0,1-1,0 1,0 0,-1 4,-9 19,2 0,1 1,-5 46,5-22,3-26,0 32,5-43,6 80,-3-83,1 0,1 0,0 0,1 0,1-1,10 15,127 135,-136-149,-1-1,0 1,-2 1,0-1,3 20,-6-29,-1-1,0 0,0 1,0-1,0 0,0 0,0 1,-1-1,1 0,-1 1,1-1,-1 0,0 0,-1 2,2-3,-1 1,0-1,1 1,-1-1,0 0,1 1,-1-1,0 0,0 1,0-1,1 0,-1 1,0-1,0 0,0 0,0 0,0 0,0 0,0 0,1 1,-3-2,0 1,0 0,0-1,0 1,0-1,0 0,0 0,0 0,0 0,0 0,1 0,-1 0,0-1,1 1,0-1,-4-2,-9-9,1 0,1-1,0 0,-12-21,-34-66,24 39,-29-63,56 104,1-1,2 0,1 1,0-24,8-128,-3 165,1 0,1 0,0 0,0 0,1 1,1-1,0 1,1-1,0 1,0 0,1 1,0-1,1 1,0 0,1 0,-1 0,13-5,-19 10,-1 0,1 1,0-1,0 0,-1 0,1 1,0-1,0 0,0 1,0 0,0-1,0 1,1 0,-1-1,0 1,0 0,0 0,0 0,0 1,1-1,-1 0,0 0,0 1,0-1,0 1,0-1,0 1,0-1,-1 1,1 0,0 0,0 0,-1 0,1 0,-1 0,1 0,-1 0,0 0,1 0,0 2,6 5,-1 1,0 0,-2 0,9 16,-11-18,16 39,-2 0,12 85,-29-130,0 1,0-1,0 1,0-1,1 0,-1 1,1-1,0 1,-1-1,1 0,0 1,0-1,1 0,-1 1,0-1,0 0,1 0,-1 0,1 0,0 0,-1 0,1 0,0 0,0-1,0 1,0 0,0-1,3 2,2-2,1 1,-1-1,1 0,0-1,-1 1,16-3,-16 2,214-19,443-3,1733 25,-1367-3,-794 4,-1 6,286 36,14 29,-147-19,-43-1,-177-26,-104-18,-8 0,107 9,-112-16,230 8,-277-12,1 1,-1 1,0-1,0 0,0 1,0-1,0 1,0 0,7 2,-11-3,1 0,0 1,-1-1,1 0,-1 1,1-1,-1 1,1-1,-1 0,1 1,-1-1,1 1,-1-1,0 1,1-1,-1 1,0-1,0 1,0-1,0 1,1-1,-1 1,-1 1,1-1,-1 0,1 0,-1 1,1-1,-1 0,0 0,0 0,0 0,0 1,0-1,0 0,-2 1,-6 4,0 0,-1 0,0-1,0 1,-1-1,-21 7,-79 19,100-28,-126 29,-2-5,-1-4,-3-4,-168 9,-589-10,-881-86,66 24,620 46,1075-4,43-4,81-7,188-7,-235 18,704-18,4 20,-397 1,-86-1,527 4,-4 30,-547-14,669 33,-864-52,343 11,-403-12,-1 0,1 0,-1 0,1 0,-1 1,1-1,-1 0,1 1,-1 0,0-1,1 1,-1 0,4 1,-6-1,0-1,0 1,1-1,-1 0,0 1,0-1,0 1,0-1,0 0,0 1,0-1,0 1,0-1,0 0,-1 1,1-1,0 1,0-1,-1 0,1 1,0-1,0 0,-1 1,1-1,-1 0,1 1,0-1,-1 0,1 0,-1 1,1-1,-1 0,-1 1,-8 3,0 0,-1 0,0 0,-19 4,-116 24,-1-4,-205 19,-319 0,157-37,0-14,0-15,-535-67,618 36,-385-37,-4 41,343 50,180-1,792-3,641 1,-622 8,1756 145,-9 106,-2062-235,-44-6,205 8,-359-27,0 0,0 0,0 0,0 0,0 0,0 0,0 0,0 0,0 0,0 0,0 0,0 0,0 0,0 1,0-1,0 0,0 1,-1-1,1 0,0 1,0-1,1 1,-4 0,1 0,0-1,-1 1,1 0,-1-1,1 1,-1-1,1 1,-1-1,0 0,1 1,-1-1,0 0,-2 0,-83 12,-134 5,-100-9,246-7,-225 3,-404-10,-1326-125,1240 36,-300-31,926 111,-1 6,-1 4,-169 9,300-2,-26 1,-97 13,17 4,-109 18,225-31,0-1,1 2,0 0,-35 17,-83 48,98-49,25-10,19-14,0 0,0 0,0 1,0-1,0 0,-1 1,1-1,0 0,0 0,0 1,0-1,0 0,0 1,1-1,-1 0,0 0,0 1,0-1,0 0,0 0,1 1,-1-1,0 0,0 0,0 1,1-1,-1 0,0 0,1 0,-1 1,0-1,1 0,3 1,1 0,-1 0,0 0,1-1,-1 0,1 1,-1-1,1 0,-1 0,5-1,64-4,80-12,-18 2,658-31,6 43,85 26,219 2,1661-27,-2736 3,0 1,0 1,0 1,37 8,-32-5,1-2,38 3,71-3,-99-5,-1 1,0 1,65 10,-105-12,-1 0,0 1,1-1,-1 1,1 0,-1-1,0 1,0 0,0 0,0 0,0 0,2 1,-3-2,-1 1,0-1,0 0,1 1,-1-1,0 0,0 1,0-1,0 0,0 1,0-1,0 0,0 1,0-1,0 0,0 1,0-1,0 1,0-1,0 0,-1 1,1-1,0 0,0 1,0-1,-1 0,1 0,0 1,-1-1,1 0,0 1,-1-1,0 0,-5 3,0 0,0 0,0-1,-1 0,0 0,1 0,-10 1,-91 18,-2-4,-195 14,-229-12,-158-22,-736-67,1226 54,-898-61,-7 48,482 34,410 4,-421 57,423-39,-148 22,333-44,1 0,0 1,1 1,0 1,0 0,-38 18,63-26,0 0,0 0,-1 0,1 0,0 0,0 0,0 1,0-1,-1 0,1 0,0 0,0 0,0 0,0 0,0 1,-1-1,1 0,0 0,0 0,0 0,0 1,0-1,0 0,0 0,0 0,0 0,0 0,0 1,0-1,0 0,0 0,0 0,0 0,0 1,0-1,1 0,-1 0,0 0,0 0,0 0,0 1,0-1,1 0,-1 0,0 0,0 0,0 0,0 0,1 0,-1 0,0 1,0-1,0 0,1 0,-1 0,0 0,0 0,1 0,-1 0,0 0,0 0,1 0,-1 0,1 0,20 2,256 3,-178-6,3428 0,-3268 3,0 9,269 34,-293-18,393 12,-346-38,315 10,-396 1,358 55,14 19,-564-83,-20 1,-28 0,38-4,-686 34,-7-33,-308-44,5-41,430 39,0 33,-850 18,827-8,116 10,367-2,0 4,-147 24,119-17,94-13,-77 14,106-15,11 0,26 0,424 0,-251-5,-129 2,976 4,0 29,385 8,-1141-42,950 15,-374 4,1-19,-284-1,-481 2,1 2,-1 4,166 23,-261-28,0 0,0 0,0 1,-1-1,1 1,0 0,-1 0,6 3,-10-5,-1 0,0 0,1 0,-1 0,0 1,0-1,1 0,-1 0,0 0,0 1,1-1,-1 0,0 0,0 1,0-1,0 0,0 0,1 1,-1-1,0 0,0 0,0 1,0-1,0 0,0 1,0-1,0 0,-1 0,1 1,0-1,0 0,0 0,0 1,0-1,-1 0,1 0,0 1,-18 6,-28 2,-45-1,0-3,-119-4,103-1,-125 1,-1232-7,801-25,2-20,174 12,-349 6,0 35,293 1,-988-3,1458 2,-143 15,-69 24,106-14,156-24,-249 31,263-33,1 0,-1 1,1-1,-1 1,1 0,0 1,0 0,1 0,-1 0,1 0,0 1,0-1,-11 9,17-12,1 1,-1-1,0 1,1-1,-1 1,1-1,-1 0,1 1,-1-1,1 1,-1 0,1-1,0 1,-1-1,1 1,0-1,0 1,0 0,0-1,0 1,0-1,0 1,0 0,0-1,0 1,0-1,0 1,1-1,-1 1,0 0,1-1,-1 1,0-1,1 1,-1-1,1 1,0-1,-1 1,1-1,-1 0,1 1,0-1,-1 0,1 1,0-1,0 0,0 1,-1-1,1 0,0 0,0 0,0 1,0-1,0 0,-1 0,3 0,9 2,0-1,0 0,16 0,-20 0,596 2,-349-5,959 42,-442-17,1-24,-272-1,3290 2,-3695 3,1 3,137 21,-155-17,-77-10,0 0,0 0,0 1,0-1,0 0,-1 1,1-1,0 1,0-1,-1 1,1 0,0-1,-1 1,1 0,1 1,-2-1,-1-1,0 0,0 1,0-1,1 1,-1-1,0 1,0-1,0 1,0-1,0 1,0-1,-1 0,1 1,0-1,0 1,0-1,0 1,-1-1,1 0,0 1,-1-1,1 1,-1-1,1 0,0 1,-1-1,0 1,-4 2,-1 0,1 0,-1 0,0-1,-1 0,1 1,-9 1,-36 8,-1-2,-1 0,0-3,-73 4,-226 1,313-12,-1399 2,733-4,-3199 2,3777 3,1 3,0 4,-177 31,220-28,-353 66,417-72,30-4,40-1,283-27,-91 5,558-9,6 28,75 9,294 2,-730-12,455 4,-635 13,34 1,-245-16,-1 1,0 3,60 7,-16 6,-60-10,1 0,0-2,0-1,49 1,-52-3,0 0,0 2,56 9,30 4,-57-14,-49-3,1 1,31 3,-72 4,-27 1,0-2,-1-1,0-2,-71 0,95-3,-1196 6,795-9,-3681 2,4043 2,0 2,1 2,0 1,-103 23,-116 23,162-36,-11 3,-1-2,104-15,0 1,1 1,0 0,-51 15,40-8,41-12,0 0,0 0,0 0,0 0,0 0,-1 0,1 0,0 0,0 0,0 0,0 0,0 0,-1 0,1 0,0 0,0 0,0 0,0 0,0 1,0-1,-1 0,1 0,0 0,0 0,0 0,0 0,0 0,0 0,0 0,0 0,0 0,-1 0,1 1,0-1,0 0,0 0,0 0,0 0,0 0,0 0,0 0,0 0,0 0,0 1,0-1,0 0,0 0,0 0,0 0,0 0,0 0,0 0,1 0,-1 0,0 0,0 1,0-1,0 0,0 0,0 0,0 0,0 0,0 0,1 0,-1 0,15 2,27 0,538-16,-46 0,1779 9,-1295 7,2089-2,-3075 1,-19 2,-13-3,0 0,0 0,0 0,0 0,0 0,1 1,-1-1,0 0,0 0,0 0,0 0,0 0,0 1,0-1,0 0,0 0,-1 0,1 0,0 0,0 0,0 1,0-1,0 0,0 0,0 0,0 0,-1 0,1 0,0 0,0 1,0-1,0 0,0 0,-1 0,1 0,0 0,0 0,0 0,-1 0,1 0,0 0,0 0,0 0,-1 0,1 0,0 0,0 0,-1 0,-17 5,0-1,0 0,-1-1,0-1,-34 2,10 0,-419 21,-2-21,317-4,-2120-2,2052 6,-331 34,-108 6,-4-36,431-9,-651 9,720 4,-262 44,56-5,-38-2,381-45,44-2,852-2,-408-1,3778 1,-3533 16,-8-1,821-16,-1517 1,-1 0,1 1,0-1,13 3,-21-3,1 0,-1 0,0 0,1 0,-1 0,0 0,1 1,-1-1,0 0,0 0,1 0,-1 0,0 0,0 0,1 0,-1 1,0-1,0 0,1 0,-1 0,0 0,0 0,0 1,0-1,0 0,1 0,-1 0,0 1,0-1,0 0,0 0,0 0,0 1,0-1,0 0,0 0,0 0,0 1,0-1,0 0,0 0,0 1,-2 0,0 0,1 0,-1 0,0 0,0 0,0 0,0-1,0 1,-1 0,-2 0,-27 7,1-1,-2-1,1-1,-61 4,-140-3,186-6,-1233 1,579-3,-3654 2,4284 0,0 2,0 2,1 2,-103 19,117-16,-79 6,-24 3,137-15,1 2,-1-1,1 2,-39 14,51-17,1 1,0-1,0 2,1-1,0 0,0 1,0 0,-9 10,16-15,-1 0,1 0,0 1,0-1,0 0,0 1,-1-1,1 1,0-1,0 0,0 1,0-1,0 0,0 1,0-1,1 0,-1 1,0-1,0 0,0 1,0-1,1 0,-1 1,0-1,0 0,1 1,-1-1,0 0,1 0,-1 1,0-1,1 0,-1 0,1 0,-1 1,1-1,-1 0,1 0,-1 0,1 0,-1 1,1-1,-1 0,1 0,0 0,31 3,-29-2,318 3,-204-5,165 1,1748 14,-660 4,-2-19,-464-1,-221 2,-658 1,0 1,0 0,41 9,-39-7,0 0,46 3,32-7,27 0,-121 2,-10 1,-19 4,-29 3,0-1,-1-2,-84 5,-155-3,236-8,-1326 2,719-5,-1754 2,1608 42,776-39,-1067 111,193 8,873-118,11-2,0 0,-24 0,694-2,-271-2,169 1,652 3,-500 20,-46-1,1024-17,-906-6,674 2,-1566 0,-455-3,0-21,-89-32,-326-19,-191 62,730 16,-252-4,-563 3,1108 1,0 6,1 4,-214 36,248-25,1 3,3 3,1 4,-112 45,213-74,-7 4,-32 15,49-22,0 1,1-1,0 1,-1 0,1 0,1 0,-1 0,1 1,0-1,0 1,0-1,-2 6,4-8,1-1,0 1,0 0,-1 0,1 0,0-1,0 1,0 0,0 0,0 0,0-1,1 1,-1 0,0 0,1 0,-1-1,1 1,-1 0,1 0,-1-1,1 1,0 0,1 1,0-1,0 0,0 0,0 0,1 0,-1-1,1 1,-1 0,0-1,1 1,5 0,7 0,1 0,-1 0,20-2,-21 1,668-17,1264 15,-1009 4,2289-2,-2742 7,-334 1,179 24,43 20,-315-47,-38-5,-1 2,25 3,-42-5,1 1,-1-1,0 0,1 0,-1 1,0-1,1 0,-1 1,0-1,0 1,0-1,0 1,1-1,-1 1,0 0,0-1,-1 1,1 0,0 0,0 0,0-1,-1 1,1 0,0 1,-1 0,0-1,0 0,0 1,0-1,-1 0,1 0,-1 1,0-1,1 0,-1 0,0 0,0 1,0-1,0 0,-2 1,-5 4,0 0,-1-1,0 1,0-2,-11 6,-15 4,-2-2,0 0,-55 12,-127 18,35-15,-3-6,-294 9,-386-27,514-6,-1206 4,-379-3,1608-9,-353-42,421 31,-516 1,666 21,58-1,0 2,0 1,0 2,-60 9,113-13,0 0,-1 0,1 0,0 0,0 0,-1 1,1-1,0 0,0 1,-1-1,1 0,0 1,0-1,0 1,0 0,-2 0,33-2,143-23,340-38,288 28,6 36,-330 1,2879-2,-1707-2,-1628 2,0 0,0 1,-1 0,1 1,36 9,92 32,-144-42,-1-1,0 1,1-1,-1 1,0 0,-1 0,1 1,-1-1,1 0,-1 1,0-1,0 1,-1 0,1 0,-1 0,0-1,0 1,1 4,-1-2,-1 0,0 0,-1 0,1 0,-2 0,1 0,-1 0,0 0,0 0,-1 0,-3 6,-1-1,-1-1,0 1,-1-1,0 0,-1-1,0 1,-1-1,-1 0,0-1,0 0,-1 0,-1 0,-21 8,-5 0,-1-1,-1-1,-63 14,52-16,0-2,-2-1,1-2,-73 3,-220-9,189-2,-14-3,-281-31,-162-49,283 36,-588-66,656 91,-407-1,-623 28,1210-2,1 3,-1 2,1 2,0 3,-87 19,-132 22,119-22,-108 9,204-29,-15-1,-37 6,82-6,56-9,0 0,0 0,0 0,0 0,0 0,0 0,0 0,1 0,-1 0,0 0,0 0,0 0,0 0,0 0,0 0,0 0,0 0,0 0,0 0,1 0,-1 1,0-1,0 0,0 0,0 0,0 0,0 0,0 0,0 0,0 0,0 0,0 0,0 0,0 0,0 0,0 0,0 0,0 0,0 0,0 0,0 1,0-1,0 0,0 0,0 0,0 0,0 0,0 0,0 0,19 1,25-1,1455-15,-998 17,2628-2,-3108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9T12:41:52.436"/>
    </inkml:context>
    <inkml:brush xml:id="br0">
      <inkml:brushProperty name="width" value="0.2" units="cm"/>
      <inkml:brushProperty name="height" value="0.4" units="cm"/>
      <inkml:brushProperty name="color" value="#FFACD5"/>
      <inkml:brushProperty name="tip" value="rectangle"/>
      <inkml:brushProperty name="rasterOp" value="maskPen"/>
      <inkml:brushProperty name="ignorePressure" value="1"/>
    </inkml:brush>
  </inkml:definitions>
  <inkml:trace contextRef="#ctx0" brushRef="#br0">8864 42 0,'-8864'0'0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42:06.720"/>
    </inkml:context>
    <inkml:brush xml:id="br0">
      <inkml:brushProperty name="width" value="0.2" units="cm"/>
      <inkml:brushProperty name="height" value="0.4" units="cm"/>
      <inkml:brushProperty name="color" value="#FFACD5"/>
      <inkml:brushProperty name="tip" value="rectangle"/>
      <inkml:brushProperty name="rasterOp" value="maskPen"/>
      <inkml:brushProperty name="ignorePressure" value="1"/>
    </inkml:brush>
  </inkml:definitions>
  <inkml:trace contextRef="#ctx0" brushRef="#br0">63 1,'1606'0,"-1554"2,56 11,-27-3,5 3,96 28,39 6,168 31,-155-27,-196-45,0-3,61 0,-56-4,74 10,2 4,0-6,142-8,-81-2,58-13,-190 12,438-5,-282 12,2639-3,-2743 3,151 24,-93 8,-108-22,1-2,86 7,-130-17,7-1,-1 0,1 1,-1 1,0 0,1 1,-1 0,12 6,-24-9,0 0,-1 0,1 0,-1 1,1-1,0 0,-1 0,1 1,-1-1,1 0,-1 1,1-1,-1 1,1-1,-1 0,0 1,1-1,-1 1,0-1,1 1,-1 0,0-1,1 1,-1-1,0 1,0-1,0 1,0 0,0-1,1 1,-1 0,0-1,0 1,-1-1,1 1,0 0,0-1,0 1,0-1,0 1,-1 0,1-1,0 1,0-1,-1 1,1-1,-1 1,1-1,0 1,-1-1,1 1,-1-1,1 0,-1 1,1-1,-1 0,1 1,-1-1,0 0,1 0,-1 1,1-1,-1 0,0 0,0 0,-41 16,-13-7,1-3,-2-2,-103-6,55 0,-468-27,-26 1,-3567 30,4112 1,0 2,-63 14,60-8,-100 6,91-18,33 0,-62 7,83-4,0 0,0 1,1 0,-1 1,1 0,0 0,0 1,0 1,-13 9,4-1,-1 0,-33 18,43-28,0 0,0-1,0 0,0 0,-1-1,1-1,-1 1,-14-1,-1069-6,1026 3,1-4,-83-16,-132-43,233 53,-4-1,-134-28,185 41,0-1,0 1,1 0,-1-1,0 1,0-1,0 0,0 1,1-1,-1 0,0 0,1 0,-1 0,-1-2,2 2,1 1,0-1,-1 1,1-1,0 0,0 1,0-1,-1 1,1-1,0 0,0 1,0-1,0 1,0-1,0 0,0 1,0-1,1 0,-1 1,0-1,0 1,0-1,1 1,-1-1,0 0,1 1,-1-1,1 0,1-2,1 0,0 1,0-1,0 1,0-1,0 1,1 0,-1 0,1 0,0 1,-1-1,5 0,55-13,0 3,1 2,72 0,201 10,-146 3,150-6,363 7,-535 8,51 2,-79-7,231 42,-170-18,188 3,-221-24,167 33,-24 23,85 17,-273-60,-26-4,0-4,127 4,1274-20,-541-1,-905 5,1 3,-1 2,101 29,-103-22,-1-3,2-2,-1-2,67 1,87-11,-3199 2,2953 2,1 2,-71 17,64-11,-73 6,-330-13,224-6,-1665 3,1856-2,-1-2,1-1,-46-13,-55-8,32 6,81 17</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46:02.850"/>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6 30,'33'0,"20"1,1-3,76-12,-70 6,1 3,118 6,-65 1,12-4,138 5,-118 20,-125-21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46:02.85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147 96,'404'-8,"-298"4,123 5,-88 0,22-2,175 2,-121 15,-20 0,-174-15,311 8,647-9,-958 1,-1 0,1 1,38 5,-36-4,1 0,37 2,329-4,-197-2,-69 0,135 2,-242 0,-1 1,33 5,10 1,244 24,-243-27,0-1,94 1,1463-7,-897 3,-702-1,1 0,0 0,-1-1,1-1,-1 0,0 0,28-6,-48 8,1 0,0 0,0 0,-1 0,1 0,0 0,0-1,-1 1,1 0,-1 0,1 0,0-1,-1 1,1 0,-1 0,1-1,-1 1,1 0,-1-1,1 1,-1 0,0-1,1 1,-1 0,0-1,1 1,-1 0,0-1,0 1,0 0,0-1,0 1,0-1,0 1,0 0,0-1,-2 0,1 0,0 0,-1 0,0 0,1 1,-1-1,0 0,0 1,0-1,0 1,0-1,-3 0,-65-10,24 7,-1 1,0 1,0 1,-64 2,16 1,-624-2,650 2,-1 1,-70 8,66-4,-104 2,-213-8,182-2,145-1,0-1,1-1,-63-10,-28-1,-341-32,209 20,221 20,1 1,30 1,0 2,0 0,-50 0,-139 9,182-3,1 1,1 0,-57 11,90-14,1 0,0 0,1 0,-1 0,0 1,1-1,-1 1,1 0,0 0,0 0,0 0,1 0,-1 0,1 0,0 0,1 1,-1-1,-1 3,-1 2,1 1,1-1,0 1,-1 14,0 0,3-19,-1-1,0 1,0 0,0 0,-1 0,0 0,0-1,-1 1,1-1,-1 1,0-1,0 0,-1 0,1 0,-1 0,0 0,0 0,0-1,-1 1,1-1,-9 2,-9 2,0-1,-1 0,-47 4,55-6,1 0,0 1,-28 6,-22 5,51-10,18-1,29 0,363 0,-240-4,2050 1,-2117 2,124 11,-186-11,86 10,30 2,-26-8,260 9,421-16,-761 1,-1-1,0 0,-1-2,1 0,38-6,-69 8,0-1,0 1,0 0,-1-1,1 0,-1 1,0-1,0 0,0 0,0 0,0 0,-1-1,0 1,0 0,0-1,-1 1,1-1,-1 1,-1-1,1 0,1-5,0 3,-2-1,1 0,-2 0,1 0,-2 0,1 1,-2-1,0 0,-5-9,6 13,-2-1,1 1,-1-1,1 1,-1 0,-1-1,1 1,-1 0,0 0,1 0,-2 0,1 0,0 1,-1-1,0 1,0-1,0 1,0 0,0 0,0 0,0 0,-11-1,-10 0,1 1,-1 0,-47 1,12 0,20-2,0 0,-62-9,59 5,-79-4,78 7,0-1,-73-11,2 0,37 6,36 4,-2 0,-59-2,-446 5,283 3,-588-1,777-2,0-2,1-2,-79-10,107 11,-156-16,136 15,-102-4,9 1,65 2,-176-3,-950 11,666-1,525 1,1 0,-1 2,-60 8,58-6,1-2,-1 1,-42 0,57-3,0 0,0 1,-33 5,35-4,-1-1,0 0,-1 0,-26 0,-17-2,17-1,-1 1,1 1,0 2,-76 7,-23 5,94-11,-57 9,97-12,1 1,0-1,0 1,0-1,-14 5,19-4,1-1,0 1,0-1,0 1,0-1,0 1,0 0,1 0,0-1,0 1,0 0,0 0,-1 3,-8 13,1 1,2-1,-5 33,4-16,4-17,-1 22,6-31,4 57,-2-58,1 0,0-1,1 1,1-1,0 1,11 9,118 95,-127-105,-2 1,0-1,0 1,-1 0,2 14,-5-21,-1 0,0 0,0-1,0 1,0 0,0 0,-1 0,1 0,0 0,-1 0,1 0,-1-1,0 1,-1 1,2-2,-1 1,1-1,-1 0,0 1,1-1,-1 0,0 0,1 1,-1-1,0 0,0 0,0 0,1 1,-1-1,0 0,0 0,0 0,0 0,1 0,-1 0,-1 0,-1 0,0-1,0 1,0 0,0-1,0 1,0-1,1 0,-1 1,0-1,1 0,-1 0,1 0,0 0,0 0,-4-2,-8-6,1 0,0-1,2 0,-13-14,-31-46,22 26,-28-43,54 72,0 0,3 0,0 0,1-16,6-90,-2 116,1-1,1 0,-1 1,2 0,0-1,0 1,1 0,0 0,0 0,1 0,1 0,0 1,0-1,1 1,0 0,0 0,11-4,-17 8,-1-1,1 0,0 1,-1-1,1 1,0-1,0 1,0 0,-1-1,1 1,0 0,0 0,0-1,0 1,0 0,0 0,0 0,0 0,0 0,0 0,0 1,0-1,0 0,0 0,0 1,0-1,0 1,-1-1,1 0,0 1,0 0,-1-1,1 1,-1 0,1-1,-1 1,0 0,0 0,0-1,2 2,4 4,0 0,-1 1,-1-1,8 11,-10-12,15 27,-3 0,13 59,-28-90,0 0,0 0,0 1,0-1,1 0,-1 0,1 0,0 0,-1-1,1 1,0 0,0 0,0 0,0 0,1 0,-1 0,0-1,1 1,-1 0,1 0,-1-1,1 1,0-1,-1 1,1-1,0 1,0-1,2 1,4 0,-1-1,0 0,0 0,0 0,1-1,13-1,-14 2,200-14,416-2,1629 17,-1285-1,-745 1,-1 6,268 24,13 21,-137-14,-41 0,-166-19,-98-12,-8 0,102 6,-106-11,216 6,-260-8,-1 0,1 0,0 0,0 0,0 1,-1-1,1 1,0-1,6 2,-9-2,-1 1,1-1,0 0,-1 0,1 1,-1-1,1 0,-1 0,1 1,-1-1,0 0,1 1,-1-1,0 0,1 1,-1-1,0 0,0 1,0-1,0 0,1 1,-1 0,-1-1,1 1,0 0,-1 0,0 0,1 0,-1 0,0-1,0 1,0 0,0 0,0 0,0-1,-1 2,-7 2,1 0,-1 0,-1 0,1 0,-1-1,-21 6,-73 13,94-20,-119 20,-1-3,-2-3,-2-3,-158 6,-554-6,-827-60,63 16,581 33,1011-4,39-2,77-5,176-5,-221 12,662-12,4 14,-374 1,-80-1,495 3,-4 21,-513-10,627 23,-810-37,321 9,-379-9,1 0,-1 0,0 0,1 0,-1 0,0 0,1 1,-1-1,0 1,0-1,1 1,-1-1,3 2,-5-2,1 0,-1 1,0-1,0 0,0 1,0-1,0 0,0 0,0 1,0-1,0 0,0 0,0 1,0-1,0 0,0 1,-1-1,1 0,0 0,0 1,-1-1,1 0,0 0,-1 1,1-1,0 0,-1 0,1 0,-1 1,1-1,-1 0,1 0,-2 0,-7 4,-1-2,0 1,0 0,-19 2,-108 18,-1-4,-192 14,-301 0,148-26,0-10,1-10,-503-48,579 27,-360-27,-4 29,322 35,170-1,743-2,601 1,-583 5,1649 102,-9 73,-1935-164,-43-4,193 6,-337-19,0 0,0 0,0 0,0 0,0 0,0 0,0 0,0 0,0 0,0 0,0 0,-1 0,1 1,0-1,0 0,0 0,0 0,0 1,-1-1,1 0,0 0,1 1,-4 0,1-1,0 1,-1-1,1 1,0-1,-1 0,1 1,-1-1,1 0,-1 0,1 1,-1-1,1 0,-3 0,-78 8,-126 4,-93-6,230-5,-211 1,-379-6,-1246-87,1166 24,-283-21,870 78,-2 3,1 4,-160 6,282-2,-24 2,-91 8,15 2,-102 14,211-22,1-1,1 2,-1-1,-32 13,-79 33,93-35,24-6,17-10,-1 0,1 1,0-1,0 0,0 0,0 0,0 1,0-1,0 0,0 0,0 0,0 0,0 1,0-1,0 0,0 0,0 0,0 1,1-1,-1 0,0 0,0 0,0 0,1 1,-1-1,0 0,0 0,1 0,-1 0,0 0,0 1,1-1,3 1,0-1,0 1,0-1,1 1,-1-1,0 0,0 0,0 0,1 0,3 0,61-4,74-7,-16 0,617-21,8 30,78 18,205 1,1562-18,-2571 2,1 0,-1 1,0 1,35 5,-30-3,1-2,35 3,68-3,-94-3,-1 1,1 1,60 6,-98-8,-1 0,0 1,1-1,-1 0,0 1,0-1,0 1,0-1,0 1,0 0,0-1,2 2,-4-2,0 0,0 1,1-1,-1 0,0 0,0 1,0-1,0 0,0 0,1 0,-1 1,0-1,0 0,0 0,0 1,-1-1,1 0,0 0,0 1,0-1,0 0,0 0,-1 1,1-1,0 0,0 0,-1 1,1-1,0 0,-1 0,1 0,0 0,-1 1,-5 1,1 0,-1 0,0-1,0 1,-1-1,1 0,-9 2,-86 11,-1-2,-183 10,-216-9,-148-15,-691-47,1151 38,-843-43,-7 34,453 23,385 4,-395 39,397-28,-140 17,314-32,1 1,-1 0,1 1,1 0,0 1,-36 12,59-18,-1 0,1 0,0 0,0 0,0 0,-1 0,1 0,0 1,0-1,0 0,0 0,0 0,-1 0,1 0,0 0,0 0,0 0,0 0,0 1,0-1,0 0,0 0,0 0,0 0,0 0,0 0,0 0,0 1,0-1,0 0,0 0,0 0,0 0,0 0,0 0,0 0,0 1,0-1,1 0,-1 0,0 0,0 0,0 0,0 0,0 0,1 0,-1 0,0 0,0 0,0 1,1-1,-1 0,0 0,0 0,0 0,1 0,-1 0,0 0,0 0,0 0,1 0,-1 0,0 0,1 0,19 2,240 1,-167-4,3220 0,-3069 3,-1 5,252 25,-274-13,369 8,-325-26,296 6,-373 2,338 37,11 14,-528-57,-19-1,-27 1,36-3,-644 23,-7-22,-290-31,6-28,403 27,1 22,-799 13,777-5,109 7,345-2,-1 2,-137 19,110-14,90-8,-73 9,100-9,10-1,25 0,397 0,-234-3,-123 1,918 2,-1 21,362 6,-1072-30,893 11,-351 2,0-12,-266-2,-452 2,0 2,0 2,156 16,-246-19,1 0,0 0,-1 0,1 0,-1 0,0 0,0 0,6 3,-11-4,1 0,-1 0,0 0,0 0,1 0,-1 1,0-1,0 0,1 0,-1 0,0 0,0 1,0-1,1 0,-1 0,0 0,0 0,0 1,0-1,0 0,0 0,0 0,0 1,0-1,0 0,0 0,0 0,0 0,0 1,0-1,0 0,-1 0,1 0,0 0,0 1,0-1,-1 0,-16 6,-26 0,-42-1,0-2,-113-2,97-1,-116 1,-1158-5,752-18,2-13,163 8,-327 4,1 24,273 1,-927-2,1370 1,-135 11,-65 17,100-11,147-15,-235 20,248-22,0 0,0 0,0 0,0 0,0 1,1 0,-1 0,1 0,0 0,0 0,1 1,-1-1,-10 6,17-7,-1-1,0 0,1 0,-1 1,1-1,-1 0,1 1,-1-1,1 0,-1 1,1-1,0 1,-1-1,1 0,0 1,0-1,0 1,0-1,-1 0,1 1,0-1,0 1,1-1,-1 0,0 1,0-1,0 1,0-1,1 0,-1 1,0-1,1 1,-1-1,1 0,-1 1,1-1,-1 0,1 1,-1-1,1 0,-1 0,1 1,0-1,0 0,-1 0,1 1,0-1,0 0,-1 0,1 0,0 0,0 0,0 0,-1 1,1-1,1 0,10 1,-1 0,1 0,14 0,-19-1,560 2,-327-3,900 28,-414-10,-1-18,-254-1,3089 3,-3469 1,0 2,129 15,-146-12,-72-7,0 0,-1 0,1 0,0 0,0 1,-1-1,1 0,0 0,0 1,-1-1,1 1,-1-1,1 1,-1-1,2 2,-2-2,-1 1,0-1,0 0,0 0,1 1,-1-1,0 0,0 1,0-1,0 0,0 1,0-1,-1 0,1 1,0-1,0 0,0 1,0-1,-1 0,1 0,0 1,-1-1,1 0,0 1,-1-1,1 0,-1 0,0 1,-4 1,0 0,0 0,-1 0,1 0,-1-1,0 1,-8 1,-34 5,-1 0,-1-2,0-1,-68 3,-213 0,295-8,-1315 2,689-4,-3005 2,3548 2,0 3,1 2,-166 21,205-19,-330 46,392-50,27-3,37-1,267-18,-85 3,523-6,6 19,70 7,277 1,-686-8,426 1,-594 11,31 0,-231-11,0 1,0 2,56 5,-15 3,-56-5,0-2,0 0,1-1,46 0,-49-2,0 1,-1 0,54 8,27 2,-53-10,-45-2,0 0,28 3,-66 3,-26 0,0-1,0-1,-1-1,-67-1,90-1,-1124 4,748-6,-3459 0,3798 3,0 1,1 1,0 1,-97 16,-108 16,151-25,-10 1,-1 0,98-11,0 1,1 0,0 1,-48 10,38-5,37-9,1 0,0 0,0 0,0-1,0 1,0 0,0 0,-1 0,1 1,0-1,0 0,0 0,0 0,0 0,0 0,-1 0,1 0,0 0,0 0,0 0,0 0,0 0,0 0,0 0,-1 0,1 0,0 0,0 0,0 0,0 0,0 0,0 0,0 0,0 0,0 1,0-1,0 0,0 0,0 0,0 0,0 0,0 0,0 0,0 0,0 0,0 0,0 0,0 0,0 0,0 0,0 1,0-1,0 0,0 0,0 0,0 0,0 0,0 0,0 0,1 0,-1 0,0 0,0 0,0 0,0 0,15 2,24-1,505-11,-42 0,1671 7,-1217 4,1962-1,-2888 1,-18 1,-12-2,1 0,-1 0,0 0,0 0,0 0,0 0,0 1,0-1,0 0,0 0,0 0,0 0,0 0,0 0,0 0,0 0,0 1,0-1,0 0,0 0,0 0,-1 0,1 0,0 0,0 0,0 0,0 0,0 0,0 1,-1-1,1 0,0 0,0 0,0 0,0 0,0 0,-1 0,1 0,0 0,0 0,0 0,-1 0,1 0,0 0,0 0,0 0,-1 0,1 0,-17 3,0 0,0 0,-1-1,0 0,-31 1,8-1,-393 16,-2-16,299-2,-1993-1,1928 3,-311 25,-101 4,-4-25,404-8,-610 8,676 3,-247 29,53-2,-35-1,357-33,42-1,800 0,-384-2,3549 1,-3318 11,-8 0,771-12,-1424 1,-1 0,0 0,1 1,11 1,-18-2,-1 0,0 0,1 0,-1 0,0 0,0 0,1 0,-1 0,0 0,1 0,-1 0,0 0,0 0,0 1,1-1,-1 0,0 0,0 0,1 0,-1 0,0 0,0 0,0 0,0 1,0-1,1 0,-1 0,0 0,0 0,0 0,0 1,0-1,0 0,0 0,0 0,0 0,0 0,0 1,0-1,0 0,0 0,0 0,-2 1,0 0,1 0,-1-1,0 1,0 0,0-1,1 1,-1-1,-1 1,-2 0,-24 4,-1 0,0-1,-1-1,-56 4,-132-3,175-4,-1158 1,544-2,-3433 1,4024 0,1 1,-1 2,1 1,-97 13,111-11,-75 5,-22 1,128-9,1 0,0 0,0 1,-37 10,49-12,1 1,-1-1,1 1,0 0,0 0,1 1,0-1,-10 7,16-10,0 1,0-1,-1 0,1 0,0 0,0 1,0-1,0 0,0 0,0 1,0-1,0 0,0 0,0 1,0-1,0 0,0 0,0 1,0-1,1 0,-1 0,0 1,0-1,0 0,1 0,-1 0,0 1,1-1,-1 0,0 0,1 0,-1 0,0 1,1-1,-1 0,1 0,-1 0,1 0,-1 0,1 0,-1 0,0 1,1-1,-1 0,2 0,27 2,-25-2,297 3,-191-3,155 0,1642 9,-621 4,-1-14,-435 0,-209 1,-618 1,1 0,-1 1,39 5,-37-4,1 0,42 1,31-4,25 1,-113 0,-10 1,-19 3,-26 2,0-1,-1-1,-79 3,-145-1,220-7,-1244 2,675-3,-1647 1,1510 30,728-29,-1001 79,180 5,822-82,9-2,0 1,-23-1,652-1,-253-1,157 0,613 2,-469 15,-44-2,961-11,-850-4,633 1,-1470 0,-428-3,-1-13,-83-23,-306-14,-179 45,685 10,-236-3,-529 2,1040 2,1 2,0 4,-200 26,232-19,2 3,1 2,2 3,-105 31,200-51,-6 2,-31 10,46-14,1 0,-1 0,1 0,0 0,1 0,-1 0,1 0,0 1,0-1,0 0,1 1,-3 3,4-6,1 1,0-1,-1 1,1 0,0-1,0 1,0-1,0 1,0 0,0-1,0 1,0-1,1 1,-1-1,0 1,1-1,-1 1,1-1,-1 1,1-1,0 1,-1-1,2 2,0-2,0 1,0 0,0 0,0-1,1 1,-1-1,0 1,1-1,-1 0,5 1,8 0,-1 0,1-1,17 0,-19 0,629-12,1185 11,-947 2,2150-1,-2575 5,-315 0,169 18,41 13,-296-33,-37-2,0 0,24 2,-40-2,0-1,0 0,1 0,-1 0,0 0,0 1,1-1,-1 0,0 0,0 1,0-1,0 1,0-1,0 0,0 1,0-1,0 1,0-1,0 1,-1 0,1-1,0 1,-1-1,1 2,-1-1,0 0,0 0,0 0,0-1,-1 1,1 0,-1 0,1 0,-1 0,0 0,0-1,1 1,-1 0,0 0,-3 1,-3 2,0 0,-1-1,-1 1,1-1,-11 4,-14 3,-2-1,0-1,-52 8,-118 14,32-12,-2-3,-277 6,-362-19,482-4,-1132 2,-356-1,1510-6,-332-30,396 21,-485 2,626 14,54-1,0 2,0 0,1 2,-57 6,106-9,0 0,0 0,-1 0,1 0,0 0,0 0,0 1,0-1,-1 0,1 0,0 1,0-1,0 0,0 1,0-1,-1 1,30-2,134-15,320-27,270 19,6 25,-310 2,2705-3,-1604-1,-1530 2,1 0,-1 0,0 1,0 0,35 6,87 23,-137-30,0 0,0 0,0 0,0 0,-1 1,1-1,-1 1,0-1,1 1,-1 0,-1 0,1-1,-1 1,1 0,-1 0,0 0,0 1,1 1,-2 0,0-1,0 1,0-1,-1 1,0-1,-1 1,1-1,-2 1,1-1,-1 1,-2 3,-2 0,0 0,-1-1,0 0,-1 1,0-1,-1 0,-1-1,1 1,-2-1,0 0,0 0,0-1,-21 7,-5-1,-1 0,0-1,-60 10,49-11,0-2,-1 0,-1-2,-66 2,-208-6,177-2,-13-1,-263-22,-153-35,266 26,-552-46,616 64,-382-2,-585 20,1136-1,0 2,0 1,1 2,1 1,-83 14,-124 16,112-17,-101 7,191-20,-14 0,-35 3,77-3,54-7,-1 0,0 0,0 0,0 0,0 0,0 0,0 0,0 0,0 0,0 0,0 0,1 0,-1 0,0 0,0 0,0 0,0 0,0 0,0 0,0 0,0 0,0 0,0 0,0 0,0 0,1 0,-1 0,0 0,0 0,0 0,0 0,0 0,0 0,0 0,0 0,0 0,0 0,0 0,0 0,0 0,0 1,0-1,0 0,0 0,0 0,0 0,0 0,0 0,0 0,17 1,24-1,1368-11,-939 12,2469-1,-2919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9T11:57:06.125"/>
    </inkml:context>
    <inkml:brush xml:id="br0">
      <inkml:brushProperty name="width" value="0.2" units="cm"/>
      <inkml:brushProperty name="height" value="0.2" units="cm"/>
      <inkml:brushProperty name="color" value="#E71224"/>
    </inkml:brush>
  </inkml:definitions>
  <inkml:trace contextRef="#ctx0" brushRef="#br0">1592 1 24575,'-5'0'0,"0"0"0,0 1 0,0 0 0,0 0 0,0 0 0,1 1 0,-1-1 0,0 1 0,1 0 0,-1 1 0,1-1 0,0 1 0,0 0 0,0 0 0,0 0 0,-5 5 0,-4 6 0,1 1 0,0 0 0,-9 19 0,-5 5 0,-84 110 0,-337 490 0,83-145 0,356-484 0,-77 98 0,-195 192 0,148-180-1365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46:45.110"/>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6 30,'33'0,"20"1,1-3,76-12,-70 6,1 3,118 6,-65 1,12-4,138 5,-118 20,-125-21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46:47.854"/>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6 30,'33'0,"20"1,1-3,76-12,-70 6,1 3,118 6,-65 1,12-4,138 5,-118 20,-125-21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46:50.215"/>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6 30,'33'0,"20"1,1-3,76-12,-70 6,1 3,118 6,-65 1,12-4,138 5,-118 20,-125-21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46:51.847"/>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6 30,'33'0,"20"1,1-3,76-12,-70 6,1 3,118 6,-65 1,12-4,138 5,-118 20,-125-21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9T12:47:31.265"/>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0 0,'2382'27'0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19:59:14.061"/>
    </inkml:context>
    <inkml:brush xml:id="br0">
      <inkml:brushProperty name="width" value="0.05" units="cm"/>
      <inkml:brushProperty name="height" value="0.05" units="cm"/>
      <inkml:brushProperty name="color" value="#3A1D00"/>
    </inkml:brush>
  </inkml:definitions>
  <inkml:trace contextRef="#ctx0" brushRef="#br0">1475 3919 24575,'0'-6'0,"-1"0"0,0 0 0,-1 1 0,1-1 0,-1 0 0,0 0 0,0 1 0,-1-1 0,0 1 0,-5-8 0,-41-53 0,29 42 0,-67-80 0,41 52 0,-45-69 0,22 27 0,44 63 0,2 0 0,-21-40 0,-1-4 0,32 55 0,0 1 0,2-1 0,1-1 0,0 0 0,1-1 0,-6-24 0,5 12 0,-2 1 0,-1 1 0,-2-1 0,-1 2 0,-26-38 0,9 14 0,12 15 0,2-2 0,-22-64 0,-17-52 0,-49-156 0,38 114 0,58 159 0,-11-33 0,-16-110 0,30 143 0,-16-55 0,0 8 0,-11-74 0,-60-234 0,82 350 0,1-1 0,-5-55 0,4 19 0,-34-118 0,45 194 0,-23-134 127,3 11-1619,16 105-5334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19:59:17.455"/>
    </inkml:context>
    <inkml:brush xml:id="br0">
      <inkml:brushProperty name="width" value="0.05" units="cm"/>
      <inkml:brushProperty name="height" value="0.05" units="cm"/>
      <inkml:brushProperty name="color" value="#3A1D00"/>
    </inkml:brush>
  </inkml:definitions>
  <inkml:trace contextRef="#ctx0" brushRef="#br0">400 1 24575,'2'37'0,"2"-1"0,1 1 0,2-1 0,17 52 0,-2-4 0,-17-57 0,0 0 0,-2 0 0,-1 0 0,-1 0 0,-5 49 0,3-75 0,1 0 0,-1 0 0,1 0 0,-1 0 0,1 0 0,-1 1 0,1-1 0,-1 0 0,0 0 0,0 0 0,1-1 0,-1 1 0,0 0 0,0 0 0,0 0 0,0-1 0,0 1 0,0 0 0,0-1 0,0 1 0,0-1 0,-1 1 0,1-1 0,0 0 0,0 1 0,0-1 0,-1 0 0,1 0 0,0 0 0,0 0 0,0 0 0,-1 0 0,1 0 0,-2-1 0,-58-10 0,34 5 0,-48 1-2,-87 5 0,68 1-1359,73-1-5465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07:55:41.453"/>
    </inkml:context>
    <inkml:brush xml:id="br0">
      <inkml:brushProperty name="width" value="0.05" units="cm"/>
      <inkml:brushProperty name="height" value="0.05" units="cm"/>
      <inkml:brushProperty name="color" value="#E71224"/>
    </inkml:brush>
  </inkml:definitions>
  <inkml:trace contextRef="#ctx0" brushRef="#br0">206 611 24575,'4'-1'0,"-1"0"0,1 0 0,-1 0 0,1 0 0,-1 0 0,1-1 0,-1 1 0,0-1 0,1 0 0,-1 0 0,0 0 0,0 0 0,-1-1 0,1 1 0,0-1 0,2-3 0,42-56 0,-29 36 0,-3 6 0,1 1 0,1 1 0,0 1 0,1 0 0,1 1 0,1 1 0,0 1 0,1 1 0,0 1 0,24-11 0,61-26 0,73-31 0,-158 73 0,-3-1 0,1 1 0,0 1 0,0 0 0,0 2 0,32-4 0,-39 7 0,0 0 0,0-1 0,-1-1 0,1 0 0,0 0 0,-1-1 0,0-1 0,0 0 0,20-12 0,-14 9 0,0 1 0,1 0 0,0 2 0,0 0 0,28-4 0,42-11 0,-54 12 0,0 1 0,1 2 0,0 2 0,0 1 0,0 1 0,41 5 0,21-1 0,-80-4 0,1 1 0,-1 1 0,1 1 0,-1 0 0,1 1 0,-1 1 0,0 0 0,-1 2 0,1 0 0,-1 0 0,0 2 0,0 0 0,-1 1 0,0 0 0,20 18 0,24 28 0,56 71 0,-26-28 0,-72-78 0,0 0 0,-2 1 0,0 1 0,-1 1 0,-1 0 0,-2 1 0,0 0 0,-1 0 0,6 28 0,-9-31 0,59 207 0,-60-190 0,0 1 0,-3-1 0,-1 1 0,-2 0 0,-1 0 0,-3 0 0,-10 49 0,5 2 0,8-67 0,-1 1 0,-1 0 0,-12 42 0,6-35 0,2 1 0,-5 65 0,9-65 0,-2 1 0,-15 60 0,-4-3 0,15-55 0,-19 52 0,18-62 0,2 1 0,1 0 0,0 0 0,-4 46 0,9-57 0,-2 0 0,0 0 0,-10 24 0,-6 24 0,13-39 0,-2-1 0,0 1 0,-1-1 0,-18 30 0,15-33 0,2 2 0,1-1 0,1 1 0,0 1 0,-5 27 0,11-39 0,0 0 0,0-1 0,-1 1 0,-1-1 0,0 0 0,0 0 0,-1 0 0,0-1 0,-10 13 0,-9 5 0,-43 38 0,-2 4 0,36-36 0,0-1 0,-43 29 0,-15 14 0,76-61 0,0-2 0,-1 0 0,0-1 0,0 0 0,-1-2 0,-1 0 0,1-1 0,-32 9 0,19-10 0,1-1 0,-1-1 0,-1-2 0,-56-1 0,65-2 0,-1-2 0,1-1 0,1 0 0,-1-2 0,-38-13 0,27 7 0,2-1 0,-1-2 0,-45-26 0,-178-133 0,220 145 0,2-1 0,1-2 0,2-1 0,-51-66 0,33 23 0,4-1 0,-63-142 0,80 155 0,8 20 0,2-1 0,-15-53 0,2-1 0,20 66 0,0 0 0,3-1 0,-9-61 0,9 34 0,-22-91 0,-6-39 0,29 87 0,9-110 0,1 66 0,-3 133 2,1 0 0,1 0 0,0 0-1,1 1 1,0-1 0,1 1 0,1 0 0,0 0-1,1 1 1,0-1 0,1 1 0,0 0-1,15-17 1,8-6-33,2 2-1,64-52 1,13-13-1265,-89 76-5530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6T10:54:07.764"/>
    </inkml:context>
    <inkml:brush xml:id="br0">
      <inkml:brushProperty name="width" value="0.3" units="cm"/>
      <inkml:brushProperty name="height" value="0.6" units="cm"/>
      <inkml:brushProperty name="color" value="#FFCC99"/>
      <inkml:brushProperty name="tip" value="rectangle"/>
      <inkml:brushProperty name="rasterOp" value="maskPen"/>
      <inkml:brushProperty name="ignorePressure" value="1"/>
    </inkml:brush>
  </inkml:definitions>
  <inkml:trace contextRef="#ctx0" brushRef="#br0">7620 65 0,'-7620'0'0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6T10:54:13.595"/>
    </inkml:context>
    <inkml:brush xml:id="br0">
      <inkml:brushProperty name="width" value="0.3" units="cm"/>
      <inkml:brushProperty name="height" value="0.6" units="cm"/>
      <inkml:brushProperty name="color" value="#FFCC99"/>
      <inkml:brushProperty name="tip" value="rectangle"/>
      <inkml:brushProperty name="rasterOp" value="maskPen"/>
      <inkml:brushProperty name="ignorePressure" value="1"/>
    </inkml:brush>
  </inkml:definitions>
  <inkml:trace contextRef="#ctx0" brushRef="#br0">622 0 0,'-622'0'0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9T11:57:41.901"/>
    </inkml:context>
    <inkml:brush xml:id="br0">
      <inkml:brushProperty name="width" value="0.2" units="cm"/>
      <inkml:brushProperty name="height" value="0.2" units="cm"/>
      <inkml:brushProperty name="color" value="#66CC00"/>
    </inkml:brush>
  </inkml:definitions>
  <inkml:trace contextRef="#ctx0" brushRef="#br0">1 745 24575,'1'14'0,"0"0"0,1 1 0,0-1 0,1 0 0,1 0 0,0 0 0,1-1 0,9 18 0,10 13 0,32 45 0,-30-51 0,25 52 0,24 66 0,100 153 0,-173-305 0,0 0 0,1 0 0,0-1 0,0 1 0,0 0 0,0-1 0,1 0 0,-1 0 0,1 0 0,0 0 0,-1-1 0,6 3 0,-7-4 0,0-1 0,1 1 0,-1-1 0,0 0 0,1 0 0,-1 0 0,0 0 0,1 0 0,-1-1 0,0 1 0,1-1 0,-1 1 0,0-1 0,1 0 0,-1 0 0,0 0 0,0 0 0,0 0 0,0-1 0,0 1 0,0-1 0,-1 1 0,1-1 0,0 0 0,1-1 0,41-44 0,72-99 0,-24 27 0,196-241 0,-130 167 0,252-315 0,-206 241-1365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6T10:59:37.526"/>
    </inkml:context>
    <inkml:brush xml:id="br0">
      <inkml:brushProperty name="width" value="0.3" units="cm"/>
      <inkml:brushProperty name="height" value="0.6" units="cm"/>
      <inkml:brushProperty name="color" value="#FFCC99"/>
      <inkml:brushProperty name="tip" value="rectangle"/>
      <inkml:brushProperty name="rasterOp" value="maskPen"/>
      <inkml:brushProperty name="ignorePressure" value="1"/>
    </inkml:brush>
  </inkml:definitions>
  <inkml:trace contextRef="#ctx0" brushRef="#br0">5671 86,'-1082'0,"1054"-2,-1-1,1-1,-50-15,47 11,-1 1,-50-5,-36-2,73 8,-57-2,-69 6,-279 6,416 0,-1 1,-42 13,43-9,0-2,-44 4,-29 2,69-6,-60 1,76-7,1 2,-1 0,1 2,-31 9,31-7,-1-1,-1-1,1-1,-27 2,-770-6,372-2,295 3,-22 1,-235-27,328 12,38 6,0 1,-55-1,-197 9,272-2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42:10.813"/>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7792 1,'-40'2,"-53"9,-26 1,-724-8,430-7,-5843 3,6228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42:26.498"/>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7564 30,'-1'-1,"1"0,-1 0,1 0,-1 0,1 0,-1 0,0 0,0 0,1 0,-1 0,0 0,0 1,0-1,0 0,0 1,0-1,0 0,0 1,0-1,0 1,-1 0,1-1,0 1,0 0,0 0,-3 0,-38-5,36 4,-497-4,271 8,56-5,-191 5,241 9,-45 2,-3554-13,1769-3,1939 3,0 1,1 1,-1 0,1 1,-22 9,-48 11,61-21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08:42:30.282"/>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1958 0 0,'-1958'0'0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43:00.643"/>
    </inkml:context>
    <inkml:brush xml:id="br0">
      <inkml:brushProperty name="width" value="0.1" units="cm"/>
      <inkml:brushProperty name="height" value="0.2" units="cm"/>
      <inkml:brushProperty name="color" value="#A9D8FF"/>
      <inkml:brushProperty name="tip" value="rectangle"/>
      <inkml:brushProperty name="rasterOp" value="maskPen"/>
      <inkml:brushProperty name="ignorePressure" value="1"/>
    </inkml:brush>
  </inkml:definitions>
  <inkml:trace contextRef="#ctx0" brushRef="#br0">0 1,'1'1,"-1"-1,1 1,-1 0,1 0,-1-1,1 1,-1 0,1-1,0 1,-1-1,1 1,0-1,-1 1,1-1,0 1,0-1,0 0,-1 1,1-1,0 0,0 0,0 1,0-1,-1 0,1 0,0 0,1 0,29 1,-27-1,338 0,-331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08:45:50.013"/>
    </inkml:context>
    <inkml:brush xml:id="br0">
      <inkml:brushProperty name="width" value="0.1" units="cm"/>
      <inkml:brushProperty name="height" value="0.2" units="cm"/>
      <inkml:brushProperty name="color" value="#A9D8FF"/>
      <inkml:brushProperty name="tip" value="rectangle"/>
      <inkml:brushProperty name="rasterOp" value="maskPen"/>
      <inkml:brushProperty name="ignorePressure" value="1"/>
    </inkml:brush>
  </inkml:definitions>
  <inkml:trace contextRef="#ctx0" brushRef="#br0">0 0 0,'1359'0'0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46:07.663"/>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2215 42,'-6'4,"1"-1,-1 1,1-1,-1-1,0 1,0-1,0 0,-7 1,-19 7,20-5,0-2,0 1,0-2,-1 0,-17 1,16-2,0 1,1 0,-1 1,-16 6,5-3,0 0,-1-2,0 0,1-2,-1-1,0-1,-32-4,-23 1,-269 3,338-1,0 0,0-1,1-1,-1 0,0-1,-18-8,16 6,0 1,0 0,-29-4,-4 5,31 3,1 0,-1-1,1-1,-21-5,-113-29,114 30,-1 0,1 3,-1 1,0 1,-62 6,4-1,-316-3,391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46:18.483"/>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7408 116,'-3125'0,"2863"18,-481-19,577-1,-257 3,251-3,-51-13,194 11,1-1,-1-1,2-2,-38-14,39 12,0 1,-1 2,0 0,-52-5,-8-1,70 9,-1 1,0 1,1 0,-21 1,-508 11,431-10,99 1,0 0,0 2,1 0,-21 7,19-5,1-1,-2-1,-26 3,-522-5,268-3,282 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46:23.665"/>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7546 162,'-28'0,"1"1,-1 1,1 2,-54 13,49-10,-1-2,0-2,0-1,0-1,-44-5,-10 1,-1783 3,1719-11,70 4,55 3,-46-10,-13-3,61 12,-1 0,-29-11,35 9,-1 1,0 1,0 1,-34-2,-3 2,-89-19,80 11,-27-10,71 15,0 1,0 1,-1 1,-38-2,-2225 8,2060 15,209-15,-29 6,-78 24,49-11,72-20,-24 6,-1 0,0-2,-42 2,56-6,0 1,0 1,0 0,0 1,-22 9,20-7,-1 0,1-1,-24 3,-37-3,-110-6,60-2,-333 3,442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08:46:26.461"/>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1129 0 0,'-1129'106'0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9T12:00:50.370"/>
    </inkml:context>
    <inkml:brush xml:id="br0">
      <inkml:brushProperty name="width" value="0.2" units="cm"/>
      <inkml:brushProperty name="height" value="0.2" units="cm"/>
      <inkml:brushProperty name="color" value="#E71224"/>
    </inkml:brush>
  </inkml:definitions>
  <inkml:trace contextRef="#ctx0" brushRef="#br0">0 1 24575,'2'9'0,"0"1"0,1-1 0,0 1 0,0-1 0,1 0 0,1-1 0,-1 1 0,1-1 0,12 16 0,1 4 0,86 129 0,191 221 0,-133-178 0,-23-31 0,-47-60 0,-5 3 0,75 130 0,-121-172-455,3-3 0,99 116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49:30.476"/>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5150 1,'-2'2,"1"-1,-1 0,0 1,1-1,-1 0,0 0,0 0,1 0,-1-1,0 1,0 0,0-1,0 0,0 1,0-1,0 0,0 0,-4 0,2 0,-373 7,213-10,-75 6,-249-6,389-6,-46 0,-2261 11,1233-4,1158 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49:35.334"/>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7446 130,'-187'2,"-198"-5,352 0,0-2,-57-16,-19-3,41 8,50 11,0 1,-1 0,-32-2,-802 5,401 3,-320-2,759 1,0 1,-1 0,1 1,0 1,-25 9,22-6,-1-2,-27 6,-49 7,47-8,-59 4,90-12,1 1,-1 0,1 1,-23 10,23-9,0 0,-1 0,0-1,-26 3,-323-5,179-5,-72 5,-268-5,305-14,202 14,0 0,-1-1,-34-13,37 11,-1 1,0 0,-1 1,-33-3,-19 7,48 2,0-2,0-1,0 0,0-2,0 0,-30-10,34 8,-1 1,0 0,-33-1,-32-7,58 8,-1 0,1 2,-47 2,-38-3,48-3,36 5,1-2,0 0,-28-9,12 4,0 1,0 2,-1 2,0 2,-50 5,-11-1,69-4,0 2,0 2,0 1,-67 17,37-1,15-4,0-2,-1-2,-64 7,61-10,34-2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08:49:39.547"/>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5520 18 0,'-5520'-18'0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49:46.151"/>
    </inkml:context>
    <inkml:brush xml:id="br0">
      <inkml:brushProperty name="width" value="0.1" units="cm"/>
      <inkml:brushProperty name="height" value="0.2" units="cm"/>
      <inkml:brushProperty name="color" value="#A9D8FF"/>
      <inkml:brushProperty name="tip" value="rectangle"/>
      <inkml:brushProperty name="rasterOp" value="maskPen"/>
      <inkml:brushProperty name="ignorePressure" value="1"/>
    </inkml:brush>
  </inkml:definitions>
  <inkml:trace contextRef="#ctx0" brushRef="#br0">418 20,'-3'-2,"0"0,0 0,0 0,-1 0,1 0,-1 1,1 0,-1-1,0 1,1 1,-1-1,0 0,-4 1,-57 0,42 1,-9-2,0 2,0 1,1 2,-1 1,1 1,-38 14,51-13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08:53:00.447"/>
    </inkml:context>
    <inkml:brush xml:id="br0">
      <inkml:brushProperty name="width" value="0.1" units="cm"/>
      <inkml:brushProperty name="height" value="0.2" units="cm"/>
      <inkml:brushProperty name="color" value="#A9D8FF"/>
      <inkml:brushProperty name="tip" value="rectangle"/>
      <inkml:brushProperty name="rasterOp" value="maskPen"/>
      <inkml:brushProperty name="ignorePressure" value="1"/>
    </inkml:brush>
  </inkml:definitions>
  <inkml:trace contextRef="#ctx0" brushRef="#br0">565 0 0,'-565'44'0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53:07.497"/>
    </inkml:context>
    <inkml:brush xml:id="br0">
      <inkml:brushProperty name="width" value="0.1" units="cm"/>
      <inkml:brushProperty name="height" value="0.2" units="cm"/>
      <inkml:brushProperty name="color" value="#A9D8FF"/>
      <inkml:brushProperty name="tip" value="rectangle"/>
      <inkml:brushProperty name="rasterOp" value="maskPen"/>
      <inkml:brushProperty name="ignorePressure" value="1"/>
    </inkml:brush>
  </inkml:definitions>
  <inkml:trace contextRef="#ctx0" brushRef="#br0">379 1,'-27'1,"-1"1,-40 9,62-10,-26 5,1 0,-48 18,72-22,0 0,0 0,0-1,0 0,-8 0,8-1,0 1,0 0,0 0,0 0,-8 4,7-2</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08:53:22.095"/>
    </inkml:context>
    <inkml:brush xml:id="br0">
      <inkml:brushProperty name="width" value="0.1" units="cm"/>
      <inkml:brushProperty name="height" value="0.2" units="cm"/>
      <inkml:brushProperty name="color" value="#A9D8FF"/>
      <inkml:brushProperty name="tip" value="rectangle"/>
      <inkml:brushProperty name="rasterOp" value="maskPen"/>
      <inkml:brushProperty name="ignorePressure" value="1"/>
    </inkml:brush>
  </inkml:definitions>
  <inkml:trace contextRef="#ctx0" brushRef="#br0">2223 0 0,'-2223'0'0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53:48.260"/>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687 1,'-40'-1,"0"2,0 2,0 1,-59 15,61-12,0-1,-1-2,1-2,-78-5,21 1,43 2,41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53:53.540"/>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7446 188,'-432'13,"-1132"-13,1487-2,-44 1,12 7,-1-5,-143-18,221 12,1-2,-54-21,56 18,0 1,-1 1,-32-5,-20 2,-44-4,-308 12,217 6,109-4,0 6,-147 23,94 2,121-24,23-4,1 0,-1 1,-19 7,3-2,0-1,-1-2,0-1,0-1,0-2,-52-6,-8 3,-891 2,835-14,122 10,0-1,0-1,-28-11,-11-2,-153-24,143 25,61 13,0 0,-1 1,-31-2,23 3,-1 0,-39-12,42 9,0 2,0 0,-38-2,-136 19,166-10,22-2,0 1,1 1,-1-1,1 1,-10 5,-27 9,3-5,31-8,0 0,-1-1,1-1,-1 0,-18 1,4-1,14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08:53:57.345"/>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4472 27 0,'-4472'-27'0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9T12:00:50.371"/>
    </inkml:context>
    <inkml:brush xml:id="br0">
      <inkml:brushProperty name="width" value="0.2" units="cm"/>
      <inkml:brushProperty name="height" value="0.2" units="cm"/>
      <inkml:brushProperty name="color" value="#E71224"/>
    </inkml:brush>
  </inkml:definitions>
  <inkml:trace contextRef="#ctx0" brushRef="#br0">1592 1 24575,'-5'0'0,"0"0"0,0 1 0,0 0 0,0 0 0,0 0 0,1 1 0,-1-1 0,0 1 0,1 0 0,-1 1 0,1-1 0,0 1 0,0 0 0,0 0 0,0 0 0,-5 5 0,-4 6 0,1 1 0,0 0 0,-9 19 0,-5 5 0,-84 110 0,-337 490 0,83-145 0,356-484 0,-77 98 0,-195 192 0,148-180-1365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54:02.729"/>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536 1,'-45'2,"-1"3,1 1,-51 15,36-8,8-5,34-6,1 1,-28 8,-52 5,83-10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54:12.626"/>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7407 41,'-28'2,"0"0,0 2,-27 8,25-5,0-2,-40 3,-635-6,341-5,-599 3,906-3,0-2,-107-25,140 24,-33-6,-1 2,0 3,-70 0,-841 8,645 13,-2730-15,3040 1,0 1,0 0,0 1,0 0,1 1,-1 1,1 0,-21 9,27-8,3 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08:54:15.385"/>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1759 0 0,'-1759'106'0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54:18.620"/>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3359 55,'-23'2,"-1"0,1 2,0 1,-40 13,31-8,-48 8,1-9,50-7,0 1,1 2,-34 9,30-7,0-1,0-2,-1-2,1 0,-59-6,0 1,-1165 3,1004-14,191 16,36 0,0-2,0 0,0-1,0-2,0 0,-31-9,-18-10,-78-12,-90-2,234 35,-1-1,1 0,-1-1,1 1,-13-7,14 5,0 1,-1 0,0 0,0 1,0 0,0 1,-8-1,-117 3,121-1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54:22.700"/>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7434 121,'-4595'0,"4573"-1,-1-2,1 0,-36-11,-30-4,45 10,-55-16,68 15,-1 1,0 1,0 2,-43-2,-168-6,159 12,-82 3,92 14,17-3,-50 8,-60 7,-129-24,153-7,67 4,-301-12,32 6,193 7,138-2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08:54:26.144"/>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7536 29 0,'-7535'0'0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54:40.339"/>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7545 81,'0'0,"0"-1,-1 0,1 1,-1-1,1 0,-1 1,1-1,-1 1,1-1,-1 1,0-1,1 1,-1-1,0 1,1-1,-1 1,0 0,0-1,1 1,-1 0,0 0,0 0,0 0,1-1,-1 1,0 0,-1 1,-28-3,25 2,-739-3,375 5,-2930-2,3278-1,-1-1,-39-10,3 0,-28-6,62 11,-1 2,0 1,-37-2,-798 7,817 1,0 2,-74 18,-9 1,50-18,-121-5,71-3,-964 3,1073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08:54:44.196"/>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7038 185 0,'-7038'-185'0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2T08:54:46.889"/>
    </inkml:context>
    <inkml:brush xml:id="br0">
      <inkml:brushProperty name="width" value="0.2" units="cm"/>
      <inkml:brushProperty name="height" value="0.4" units="cm"/>
      <inkml:brushProperty name="color" value="#FFCC99"/>
      <inkml:brushProperty name="tip" value="rectangle"/>
      <inkml:brushProperty name="rasterOp" value="maskPen"/>
      <inkml:brushProperty name="ignorePressure" value="1"/>
    </inkml:brush>
  </inkml:definitions>
  <inkml:trace contextRef="#ctx0" brushRef="#br0">7327 1,'-26'1,"0"2,-41 9,-15 2,-518-1,353-16,-2450 3,2527-14,-5 0,-2025 17,1179-5,1005 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20:14:47.155"/>
    </inkml:context>
    <inkml:brush xml:id="br0">
      <inkml:brushProperty name="width" value="0.05" units="cm"/>
      <inkml:brushProperty name="height" value="0.05" units="cm"/>
      <inkml:brushProperty name="color" value="#3A1D00"/>
    </inkml:brush>
  </inkml:definitions>
  <inkml:trace contextRef="#ctx0" brushRef="#br0">1 1 24575,'24'40'0,"1"-1"0,2-1 0,34 35 0,27 40 0,529 629 0,-391-490 0,-13-42 0,-19-22 0,88 109 0,138 156 0,-282-298 0,110 140 0,-168-196 0,107 103 0,67 83 0,-229-252 0,172 242 0,-120-166 0,100 110 0,14 17 0,117 146 0,-258-322 0,231 247 0,-247-271 0,-17-20 0,1-1 0,1 0 0,30 17 0,-33-22 0,-1-1 0,0 2 0,0 0 0,-1 1 0,-1 0 0,23 28 0,-24-26-341,0 1 0,0-1-1,16 12 1,-6-6-6485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9T12:00:50.372"/>
    </inkml:context>
    <inkml:brush xml:id="br0">
      <inkml:brushProperty name="width" value="0.2" units="cm"/>
      <inkml:brushProperty name="height" value="0.2" units="cm"/>
      <inkml:brushProperty name="color" value="#66CC00"/>
    </inkml:brush>
  </inkml:definitions>
  <inkml:trace contextRef="#ctx0" brushRef="#br0">1 745 24575,'1'14'0,"0"0"0,1 1 0,0-1 0,1 0 0,1 0 0,0 0 0,1-1 0,9 18 0,10 13 0,32 45 0,-30-51 0,25 52 0,24 66 0,100 153 0,-173-305 0,0 0 0,1 0 0,0-1 0,0 1 0,0 0 0,0-1 0,1 0 0,-1 0 0,1 0 0,0 0 0,-1-1 0,6 3 0,-7-4 0,0-1 0,1 1 0,-1-1 0,0 0 0,1 0 0,-1 0 0,0 0 0,1 0 0,-1-1 0,0 1 0,1-1 0,-1 1 0,0-1 0,1 0 0,-1 0 0,0 0 0,0 0 0,0 0 0,0-1 0,0 1 0,0-1 0,-1 1 0,1-1 0,0 0 0,1-1 0,41-44 0,72-99 0,-24 27 0,196-241 0,-130 167 0,252-315 0,-206 241-1365</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20:14:48.716"/>
    </inkml:context>
    <inkml:brush xml:id="br0">
      <inkml:brushProperty name="width" value="0.05" units="cm"/>
      <inkml:brushProperty name="height" value="0.05" units="cm"/>
      <inkml:brushProperty name="color" value="#3A1D00"/>
    </inkml:brush>
  </inkml:definitions>
  <inkml:trace contextRef="#ctx0" brushRef="#br0">334 1 24575,'126'242'0,"-104"-197"0,33 96 0,-20-43 0,-30-88 0,-1 0 0,0 0 0,-1 1 0,0-1 0,-1 1 0,2 17 0,-4-26 0,-1 1 0,1-1 0,0 1 0,-1-1 0,1 0 0,-1 0 0,0 1 0,0-1 0,0 0 0,0 0 0,0 0 0,0 0 0,-1 0 0,1 0 0,-1 0 0,1 0 0,-1-1 0,0 1 0,0-1 0,0 1 0,0-1 0,0 1 0,0-1 0,0 0 0,0 0 0,0 0 0,0 0 0,-1-1 0,1 1 0,0-1 0,-1 1 0,1-1 0,0 0 0,-1 0 0,-2 0 0,-13 2 0,-1-1 0,1 0 0,0-2 0,0 0 0,0-1 0,0-1 0,0-1 0,-27-8 0,1-6 0,1-1 0,-44-27 0,-64-32-1365,128 64-5461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20:14:51.722"/>
    </inkml:context>
    <inkml:brush xml:id="br0">
      <inkml:brushProperty name="width" value="0.05" units="cm"/>
      <inkml:brushProperty name="height" value="0.05" units="cm"/>
      <inkml:brushProperty name="color" value="#3A1D00"/>
    </inkml:brush>
  </inkml:definitions>
  <inkml:trace contextRef="#ctx0" brushRef="#br0">1 0 24575,'1'8'0,"1"-1"0,0 1 0,1-1 0,0 0 0,0 0 0,0 0 0,1 0 0,0-1 0,8 11 0,0 2 0,544 818 0,-434-660 0,-31-38 0,65 89 0,31 4 0,45 61 0,47 87 0,-178-245 0,86 106 0,-163-209 0,-1 0 0,34 67 0,16 24 0,-16-33 0,56 115 0,-9-12 0,27 16 0,80 174 0,-147-286 0,91 104 0,40 58 0,-174-230-18,2-2 0,1-1-1,2-1 1,35 28 0,-8-6-1256,-27-23-5552</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20:14:53.317"/>
    </inkml:context>
    <inkml:brush xml:id="br0">
      <inkml:brushProperty name="width" value="0.05" units="cm"/>
      <inkml:brushProperty name="height" value="0.05" units="cm"/>
      <inkml:brushProperty name="color" value="#3A1D00"/>
    </inkml:brush>
  </inkml:definitions>
  <inkml:trace contextRef="#ctx0" brushRef="#br0">360 1 24575,'0'21'0,"-1"16"0,1 1 0,1-1 0,2 1 0,2-1 0,1 0 0,2 0 0,18 49 0,-5-34 0,34 57 0,-52-105 0,0 1 0,-1 0 0,1 0 0,-1 0 0,0 0 0,0 0 0,-1 1 0,1-1 0,-1 0 0,-1 1 0,1-1 0,-1 1 0,0 0 0,0-1 0,0 1 0,-2 7 0,1-10 0,-1 0 0,0-1 0,1 1 0,-1 0 0,0-1 0,-1 1 0,1-1 0,0 0 0,-1 1 0,1-1 0,-1 0 0,1 0 0,-1-1 0,0 1 0,0-1 0,0 1 0,0-1 0,0 0 0,0 0 0,0 0 0,-1-1 0,1 1 0,0-1 0,0 0 0,-1 1 0,1-1 0,0-1 0,-7 0 0,-13-2 0,0-1 0,1-1 0,-1-2 0,1 0 0,0-1 0,1-1 0,0-1 0,-32-20 0,17 11 0,-63-26 0,70 35-1365,4-1-5461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9T12:18:36.78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25 0,'3873'-25'0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18:54.746"/>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1 28,'34'1,"21"-1,0-1,79-14,-72 8,1 2,122 5,-67 3,11-5,144 4,-123 22,-128-23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9T12:19:38.10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173 228,'474'-20,"-349"12,144 8,-104 3,27-6,205 7,-143 34,-22-1,-205-34,366 19,759-22,-1126 1,1 2,0 1,44 13,-41-9,0-1,44 3,386-7,-230-6,-82 1,159 5,-285 0,-1 1,39 12,12 3,286 57,-286-63,1-4,111 2,1718-14,-1055 4,-822 0,-1-1,0-2,0 0,0-2,0 0,0-2,32-11,-56 16,1 1,0 0,0 0,0 0,0-1,0 1,-1-1,1 1,0 0,0-1,0 1,-1-1,1 0,0 1,-1-1,1 1,-1-1,1 0,-1 0,1 1,-1-1,1 0,-1 0,1 0,-1 1,0-1,0 0,1 0,-1 0,0 0,0 0,0 0,0 1,0-1,0 0,-1-1,0-1,-1 1,0 0,0 0,1 0,-2 1,1-1,0 0,0 1,0 0,-1-1,1 1,-3-1,-78-25,29 17,-1 3,-1 2,1 3,-75 6,18-1,-732-2,762 3,1 4,-84 19,78-12,-123 8,-248-22,212-3,171-3,0-2,1-4,-74-20,-33-6,-401-74,246 47,260 49,1-2,35 8,0 1,0 1,-59-1,-163 23,215-8,0 1,0 3,-66 23,107-31,0-1,0 1,1 0,-1 0,1 0,-1 1,1 0,0 0,0 0,1 1,-1 0,1 0,0 0,1 0,-1 1,1-1,0 1,-2 6,-1 5,2 1,0 0,1 0,-2 34,0-1,4-44,-1 0,0 0,-1-1,0 1,0 0,0-1,-1 0,0 0,0 0,-1 0,0-1,0 1,0-1,0 0,-1-1,0 0,0 1,0-2,0 1,-1-1,-8 4,-12 4,-1-1,1-1,-58 10,67-14,0 0,1 1,-34 17,-25 9,60-23,20-2,35 1,426 0,-282-11,2409 2,-2488 7,146 25,-219-26,103 23,34 4,-31-16,306 17,495-33,-896-1,1-1,-1-2,0-1,0-3,44-14,-80 19,0 0,0 0,0 0,-1-1,1 0,-1 0,0 0,-1-1,1 1,-1-1,1 0,-2-1,1 1,0-1,-1 0,0 0,-1 0,1 0,-1 0,0 0,2-13,-2 5,0 0,0 0,-1 1,-1-1,0 0,-1 0,-1 0,0 1,-6-22,6 29,-1 0,0 0,0 0,0 0,-1 1,1-1,-1 1,-1 0,1 0,-1 1,0-1,0 1,0 0,0 0,-1 1,1 0,-1 0,0 0,0 0,-1 1,1 0,-12-2,-12-1,0 2,-1 1,-54 2,13 1,24-5,0-3,-73-19,69 13,-93-11,92 17,0-2,-85-26,2-1,44 14,40 9,0 2,-71-6,-522 12,331 9,-690-4,912-6,1-3,0-4,-92-26,125 26,-182-35,158 33,-119-8,11 2,76 3,-206-5,-1117 25,783-3,616 4,1 1,0 2,-72 20,70-15,0-2,-1-1,-49 2,66-7,1 0,0 1,-39 12,40-10,0 0,0-1,0-1,-32 1,-21-5,21-2,0 2,0 3,0 2,-89 21,-27 9,110-25,-66 19,113-25,1-1,0 0,1 1,0 0,-18 10,24-11,0 1,0-1,0 1,1 0,0 0,-1 0,1 0,1 0,-1 1,1-1,-1 1,1-1,-1 8,-11 31,3 0,2 1,-7 77,6-38,4-41,-1 52,6-71,7 132,-4-136,1-1,1 0,1 0,1 0,0-1,12 24,140 224,-151-248,0 1,-1 0,-1 0,0 1,2 33,-6-50,-1 0,0 1,0-1,0 0,0 0,0 0,0 0,-1 0,1 0,-1 1,0-1,1 0,-1 0,-1 2,1-3,0-1,1 1,-1 0,0 0,0-1,1 1,-1-1,0 1,0 0,0-1,0 0,0 1,0-1,0 0,0 1,0-1,0 0,0 0,0 0,0 0,-1 0,-2 0,1-1,-1 0,1 0,-1 0,1 0,0-1,0 1,0-1,0 0,0 0,0 0,0 0,0-1,1 1,-4-5,-11-14,1-1,2-1,0 0,-14-35,-37-108,27 62,-34-102,64 171,0-1,2 1,2-1,0-38,8-212,-2 273,0 0,1 0,0 0,1 0,0 0,2 1,-1-1,1 1,1 1,0-1,0 1,2 0,-1 1,1 0,0 0,1 1,13-9,-21 16,0 1,-1-1,1 1,0 0,0 0,1-1,-1 1,0 1,0-1,0 0,1 0,-1 1,0 0,1-1,-1 1,0 0,1 0,-1 0,0 0,1 1,-1-1,0 1,1-1,-1 1,0 0,0 0,0 0,0 0,1 0,-1 0,-1 1,1-1,0 1,0-1,-1 1,1 0,0 0,-1-1,0 1,2 3,6 9,-2 0,1 1,-2 0,9 26,-12-29,19 63,-4 2,14 138,-32-212,0-1,0 1,0-1,1 1,-1-1,1 0,-1 1,1-1,0 0,0 1,0-1,0 0,0 0,1 0,-1 0,1 0,-1 0,1-1,0 1,0 0,0-1,0 1,0-1,0 0,0 1,0-1,0 0,3 0,4 1,-1-2,1 1,-1-2,1 1,-1-1,17-3,-17 2,236-32,488-4,1913 42,-1509-5,-876 5,0 11,314 60,17 47,-163-32,-48 0,-194-44,-116-29,-8-1,118 15,-123-26,253 12,-306-17,1 0,-1 1,1-1,-1 1,1-1,-1 1,1 1,-1-1,8 4,-11-4,-1-1,1 1,0-1,-1 1,1-1,0 1,-1-1,1 1,-1 0,1 0,-1-1,1 1,-1 0,0 0,1-1,-1 1,0 0,0 0,1 0,-1-1,0 1,0 1,0 0,-1 1,1-1,-1 0,0 0,1 0,-1 0,0 0,0-1,0 1,-1 0,1 0,0-1,-2 3,-7 6,0 0,-1 0,0-1,0 0,-1-1,-24 12,-85 32,109-47,-140 47,-1-7,-2-7,-2-6,-187 13,-649-14,-972-143,73 38,684 78,1186-8,47-6,90-11,207-12,-259 29,776-29,6 33,-440 2,-93-2,580 7,-4 49,-602-23,736 54,-952-85,378 18,-446-20,1 0,0 0,0 0,-1 1,1-1,0 1,0-1,-1 1,1 0,-1 0,1 1,-1-1,5 3,-7-3,1-1,-1 1,0 0,0-1,0 1,0 0,0-1,0 1,0 0,0-1,0 1,0 0,0-1,0 1,0 0,-1-1,1 1,0 0,0-1,-1 1,1-1,0 1,-1-1,1 1,-1-1,1 1,-1-1,1 1,-1-1,1 1,-1-1,1 0,-2 1,-9 7,-1-1,1-1,-2 0,-20 8,-128 38,-1-6,-226 33,-353-3,174-58,0-25,0-25,-590-110,680 60,-423-62,-4 68,377 82,200 0,873-7,708 4,-688 12,1939 239,-11 175,-2274-388,-49-9,227 12,-397-44,0 0,0 0,0 0,0-1,0 1,0 0,0 1,0-1,0 0,0 0,1 0,-1 1,0-1,0 0,0 1,0-1,0 1,0-1,0 1,-1 0,1-1,1 2,-3-1,-1 1,1-1,-1 0,1 0,-1 0,0 0,1-1,-1 1,0 0,0-1,1 1,-1-1,0 0,-2 1,-93 18,-147 9,-110-14,271-12,-248 3,-445-14,-1464-208,1368 60,-330-51,1021 184,-2 8,0 8,-186 16,330-5,-28 2,-107 21,18 6,-120 32,248-53,1 0,0 1,1 2,-39 27,-92 79,109-80,27-17,21-23,0 1,0-1,0 0,0 1,-1-1,1 1,0-1,0 1,0-1,0 1,0-1,0 0,0 1,0-1,0 1,1-1,-1 1,0-1,0 1,0-1,0 0,1 1,-1-1,0 1,1-1,-1 0,0 1,0-1,1 0,-1 1,0-1,2 1,2 0,1 1,0-1,-1 0,1 0,0 0,0-1,0 0,0 0,0 0,5-1,71-7,87-20,-19 2,725-49,9 71,92 42,241 2,1834-43,-3018 5,-1 2,0 0,-1 2,41 14,-34-9,1-2,41 5,79-7,-110-7,0 2,-1 2,73 15,-118-19,1 1,0 0,-1 0,1-1,-1 2,1-1,-1 0,1 0,-1 1,0-1,1 1,1 2,-4-4,0 1,1-1,-1 1,0-1,0 1,1 0,-1-1,0 1,0-1,0 1,0 0,0-1,0 1,0-1,0 1,0-1,0 1,0 0,0-1,-1 1,1-1,0 1,0-1,-1 1,1-1,0 1,-1-1,1 1,0-1,-1 1,1-1,-1 1,0-1,-5 5,-1 0,0-1,0 0,0 0,0-1,-1 0,-9 2,-101 29,-2-5,-216 22,-252-20,-175-35,-811-112,1353 90,-992-102,-7 81,531 54,453 9,-464 92,466-63,-163 36,367-73,1 0,1 3,0 0,0 2,1 0,-42 30,68-43,1 0,0 0,0 1,-1-1,1 0,0 0,0 0,0 0,-1 1,1-1,0 0,0 0,0 0,0 1,0-1,-1 0,1 0,0 1,0-1,0 0,0 0,0 1,0-1,0 0,0 0,0 1,0-1,0 0,0 0,0 1,0-1,0 0,0 0,0 1,0-1,1 0,-1 0,0 1,0-1,0 0,0 0,0 1,1-1,-1 0,0 0,0 0,0 0,1 1,-1-1,0 0,0 0,1 0,-1 0,0 0,0 0,1 0,-1 0,0 1,0-1,1 0,-1 0,0 0,0 0,1-1,23 6,281 2,-195-8,3781-2,-3605 8,0 12,296 58,-323-30,435 19,-384-62,350 15,-439 4,396 88,14 34,-620-137,-23-1,-32 2,44-7,-758 56,-8-54,-340-73,6-67,474 64,1 54,-938 29,912-12,128 17,405-4,0 5,-162 42,130-29,106-22,-87 24,117-24,14-2,27 1,468-1,-275-6,-144 2,1076 6,1 49,425 13,-1260-70,1049 24,-412 8,1-31,-314-2,-530 2,-1 5,1 6,182 38,-287-46,0-1,-1 1,1 0,-1 1,0 0,0 0,1 0,5 5,-12-8,1 1,-1-1,0 0,1 0,-1 1,0-1,1 0,-1 1,0-1,0 0,1 1,-1-1,0 1,0-1,0 0,0 1,1-1,-1 1,0-1,0 1,0-1,0 0,0 1,0-1,0 1,0-1,0 1,0-1,-1 0,1 1,0-1,0 1,0-1,0 1,-1-1,1 0,-1 1,-18 12,-32 1,-49-1,0-5,-132-6,113-2,-136 2,-1360-12,883-41,3-33,191 20,-384 9,0 58,323 2,-1091-5,1610 2,-159 27,-75 38,117-22,172-39,-276 49,292-53,-1 0,1 0,-1 1,1 0,0 1,0 0,1 1,-1-1,1 2,0-1,0 1,1 0,-13 14,19-20,0 1,0 0,1-1,-1 1,0 0,1-1,-1 1,1 0,-1 0,1 0,-1 0,1 0,0-1,-1 1,1 0,0 0,0 0,-1 0,1 0,0 0,0 0,0 0,0 0,1 0,-1 0,0 0,0 0,0 0,1 0,-1 0,1 0,-1 0,1-1,-1 1,1 0,-1 0,1 0,-1-1,1 1,0 0,0-1,-1 1,1 0,0-1,0 1,0-1,0 0,0 1,-1-1,1 0,0 1,0-1,0 0,0 0,0 0,2 0,10 3,1 0,-1-1,18 0,-23-2,659 6,-385-10,1057 70,-487-27,0-41,-299-2,3629 5,-4075 4,-1 5,153 34,-172-28,-85-15,0-1,0 0,0 0,1 1,-1 0,0-1,0 1,0 0,0 0,-1 0,1 0,0 0,0 1,-1-1,3 3,-3-4,-1 1,0 0,0-1,1 1,-1 0,0 0,0-1,0 1,0 0,0 0,0-1,0 1,0 0,-1 0,1-1,0 1,0 0,0 0,-1-1,1 1,0 0,-1-1,1 1,-1-1,1 1,-1 0,1-1,-2 1,-3 5,-1-1,-1-1,1 1,-1-1,0 0,1-1,-11 4,-39 13,-2-2,0-3,-1-3,-80 7,-249 0,345-18,-1544 2,809-8,-3529 5,4167 5,1 6,0 6,-195 50,242-46,-389 109,461-118,31-6,45-4,313-42,-100 6,614-13,7 44,83 18,325 1,-806-19,501 5,-698 24,36 0,-271-26,0 2,0 3,65 15,-17 7,-66-14,1-3,0-1,0-2,54 1,-57-6,0 2,-1 2,62 17,34 5,-63-24,-54-4,1 1,33 6,-78 7,-30 0,0-2,-1-2,-1-4,-78 1,105-6,-1319 12,877-16,-4063 2,4463 4,-1 4,1 2,1 4,-115 36,-127 39,178-60,-12 4,-1-1,115-26,0 1,0 1,1 3,-56 22,44-11,45-21,0 0,0 0,0 0,-1 0,1 0,0 0,0 0,0 0,0 0,0 0,-1 0,1 0,0 0,0 0,0 0,0 0,0 0,-1 0,1 0,0 0,0 0,0 0,0 1,0-1,0 0,-1 0,1 0,0 0,0 0,0 0,0 1,0-1,0 0,0 0,0 0,0 0,0 0,0 1,0-1,0 0,0 0,0 0,0 0,0 0,0 1,0-1,0 0,0 0,0 0,0 0,0 1,0-1,0 0,0 0,0 0,0 0,0 0,0 0,1 1,-1-1,0 0,0 0,0 0,0 0,0 0,17 4,29-2,594-25,-50 0,1962 15,-1429 11,2305-3,-3393 2,-21 2,-14-3,1-1,-1 0,0 0,0 0,0 1,0-1,0 0,0 0,0 1,0-1,0 0,0 0,0 0,0 1,0-1,0 0,0 0,0 1,0-1,0 0,-1 0,1 0,0 1,0-1,0 0,0 0,0 0,0 1,-1-1,1 0,0 0,0 0,0 0,0 0,-1 1,1-1,0 0,0 0,0 0,-1 0,1 0,0 0,0 0,-1 0,1 0,0 0,0 0,-1 0,-19 8,0-1,0-1,-1-1,0-1,-37 3,11-2,-463 38,-3-38,352-5,-2341-4,2265 11,-365 56,-120 10,-4-59,475-17,-717 16,794 7,-289 73,61-9,-42-2,421-76,48-3,941-2,-451-4,4169 3,-3899 26,-9 0,907-28,-1674 2,-1 1,1-1,0 1,14 4,-23-5,1 0,-1 0,0 0,1 0,-1 0,0 0,1 1,-1-1,0 0,0 0,1 0,-1 0,0 1,1-1,-1 0,0 0,0 0,1 1,-1-1,0 0,0 0,0 1,1-1,-1 0,0 1,0-1,0 0,0 1,0-1,0 0,1 1,-1-1,0 0,0 1,0-1,0 0,0 1,0-1,-1 0,1 1,0-1,0 1,-2 0,0 1,0 0,0 0,0-1,0 1,0-1,0 0,-1 1,1-1,-4 1,-29 11,0-2,-1-1,0-2,-66 7,-155-5,205-9,-1360 0,639-4,-4032 3,4727 0,-1 3,1 4,0 3,-113 30,129-25,-86 10,-28 5,152-24,0 1,1 1,-1 1,-42 23,57-26,0 0,0 0,0 1,1 0,0 0,1 1,-1 0,-10 16,18-23,0-1,-1 1,1 0,0-1,0 1,0-1,0 1,0-1,-1 1,1-1,0 1,0 0,0-1,0 1,1-1,-1 1,0 0,0-1,0 1,0-1,1 1,-1-1,0 1,0-1,1 1,-1-1,0 1,1-1,-1 1,1-1,-1 0,0 1,1-1,-1 1,1-1,-1 0,1 0,-1 1,1-1,0 0,-1 0,1 0,-1 0,1 1,0-1,34 6,-31-6,350 7,-225-8,183 0,1927 25,-728 5,-1-30,-512-2,-245 3,-725 1,-1 2,0 1,46 13,-43-9,0-2,50 5,36-11,30 1,-133 2,-12 2,-22 7,-30 4,-2-2,0-2,-92 8,-172-5,261-13,-1463 3,793-9,-1935 4,1774 70,856-66,-1177 185,212 13,965-197,11-1,0-1,-26 1,765-4,-299-3,187 1,719 5,-551 33,-51-1,1129-29,-999-9,743 3,-1726 0,-503-5,-1-34,-98-53,-358-33,-213 105,807 25,-278-7,-621 4,1221 4,1 8,1 7,-236 61,274-43,1 5,2 7,2 4,-124 76,236-122,-8 5,-36 25,55-35,-1 1,1-1,1 0,-1 1,1 0,0 0,0 1,0-1,0 1,1 0,0 0,-2 8,4-13,1 0,-1 1,1-1,0 0,0 1,0-1,0 1,0-1,0 0,0 1,0-1,0 0,1 1,-1-1,0 0,1 1,-1-1,1 0,0 0,-1 0,1 1,0-1,1 2,0-2,1 1,-1 0,1-1,-1 1,1-1,-1 0,1 1,0-1,0-1,5 2,9 1,0-2,0 0,22-2,-24 1,738-28,1394 24,-1113 7,2525-3,-3025 13,-369-1,198 41,48 33,-348-79,-43-5,0 0,28 7,-47-9,1 1,-1-1,1 0,-1 1,1-1,-1 1,1 0,-1-1,0 1,1 0,-1 0,0 0,0 0,1 0,-1 0,0 0,0 0,0 0,0 1,-1-1,1 0,0 1,0-1,0 3,-1-2,0 1,0-1,0 0,-1 0,1 0,-1 0,1 0,-1 0,0 0,0 0,0 0,0 0,0 0,0-1,-3 4,-4 5,-1-1,-1 0,1-1,-1 0,-12 8,-18 7,0-2,-1-2,-61 21,-139 29,37-25,-1-9,-326 15,-426-45,567-10,-1329 6,-419-4,1774-15,-390-70,464 51,-568 3,735 35,63-3,0 3,1 2,-1 4,-65 14,124-21,-1 0,1 1,-1-1,1 0,-1 0,1 1,0-1,-1 1,1-1,0 1,0 0,-1 0,1-1,0 1,0 0,-2 2,36-5,157-37,377-63,316 45,7 60,-363 3,3176-5,-1884-2,-1796 2,0 1,0 0,0 2,-1 1,41 15,102 53,-160-71,0 1,0-1,-1 1,1 0,-1 0,0 1,0 0,0-1,0 1,-1 0,0 1,1-1,-2 1,1-1,0 1,-1 0,0 0,2 6,-3-3,1 0,-1 1,-1-1,0 0,0 1,0-1,-1 0,0 1,-1-1,0 0,-3 10,-2-2,0 0,-1-1,-1 0,0 0,-1-1,0 0,-1-1,-1 0,0 0,-1-2,0 1,0-2,-25 15,-5 1,-2-3,0-1,-69 22,56-26,0-2,-1-4,0-1,-79 2,-244-12,208-5,-14-4,-310-52,-180-80,313 59,-649-108,724 150,-449-3,-688 47,1336-3,-1 4,1 3,1 5,0 4,-97 32,-145 36,131-37,-119 16,226-49,-18-1,-40 9,89-8,63-16,1 0,-1 0,0 0,0 0,0 0,0 0,0 0,0 0,0 0,0 0,0 0,1 0,-1 0,0 0,0 0,0 0,0 0,0 0,0 0,0 0,0 0,0 0,1 0,-1 1,0-1,0 0,0 0,0 0,0 0,0 0,0 0,0 0,0 0,0 0,0 0,0 1,0-1,0 0,0 0,0 0,0 0,0 0,0 0,0 0,0 0,0 0,0 1,0-1,0 0,20 2,29-2,1606-25,-1103 28,2900-3,-3429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4D2092F-9661-A16C-EA9D-98BEA646D3EE}"/>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0F3EE786-2F40-DA83-DCF6-6D8FB3FB64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7036DB40-F04D-3F26-DA44-5309B8306150}"/>
              </a:ext>
            </a:extLst>
          </p:cNvPr>
          <p:cNvSpPr>
            <a:spLocks noGrp="1"/>
          </p:cNvSpPr>
          <p:nvPr>
            <p:ph type="dt" sz="half" idx="10"/>
          </p:nvPr>
        </p:nvSpPr>
        <p:spPr/>
        <p:txBody>
          <a:bodyPr/>
          <a:lstStyle/>
          <a:p>
            <a:fld id="{61D6F234-4316-4350-9ECD-926A2BB0B2D0}" type="datetimeFigureOut">
              <a:rPr lang="he-IL" smtClean="0"/>
              <a:t>ה'/אדר/תשפ"ו</a:t>
            </a:fld>
            <a:endParaRPr lang="he-IL"/>
          </a:p>
        </p:txBody>
      </p:sp>
      <p:sp>
        <p:nvSpPr>
          <p:cNvPr id="5" name="מציין מיקום של כותרת תחתונה 4">
            <a:extLst>
              <a:ext uri="{FF2B5EF4-FFF2-40B4-BE49-F238E27FC236}">
                <a16:creationId xmlns:a16="http://schemas.microsoft.com/office/drawing/2014/main" id="{CAC8AD0B-A3AF-C54D-F61A-95245F0338D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B313D8E-17E3-C8F4-BD98-FF4C6AB38CF9}"/>
              </a:ext>
            </a:extLst>
          </p:cNvPr>
          <p:cNvSpPr>
            <a:spLocks noGrp="1"/>
          </p:cNvSpPr>
          <p:nvPr>
            <p:ph type="sldNum" sz="quarter" idx="12"/>
          </p:nvPr>
        </p:nvSpPr>
        <p:spPr/>
        <p:txBody>
          <a:bodyPr/>
          <a:lstStyle/>
          <a:p>
            <a:fld id="{E14A740F-1570-4709-9C27-4D0582A02D1F}" type="slidenum">
              <a:rPr lang="he-IL" smtClean="0"/>
              <a:t>‹#›</a:t>
            </a:fld>
            <a:endParaRPr lang="he-IL"/>
          </a:p>
        </p:txBody>
      </p:sp>
    </p:spTree>
    <p:extLst>
      <p:ext uri="{BB962C8B-B14F-4D97-AF65-F5344CB8AC3E}">
        <p14:creationId xmlns:p14="http://schemas.microsoft.com/office/powerpoint/2010/main" val="578383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9687FA9-4376-3D45-83AC-B917E3E8EC9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1D3C093-CC02-FDD8-BB53-4E3CF8D78408}"/>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0D60856-0C6D-6CC1-E610-1D49501DC216}"/>
              </a:ext>
            </a:extLst>
          </p:cNvPr>
          <p:cNvSpPr>
            <a:spLocks noGrp="1"/>
          </p:cNvSpPr>
          <p:nvPr>
            <p:ph type="dt" sz="half" idx="10"/>
          </p:nvPr>
        </p:nvSpPr>
        <p:spPr/>
        <p:txBody>
          <a:bodyPr/>
          <a:lstStyle/>
          <a:p>
            <a:fld id="{61D6F234-4316-4350-9ECD-926A2BB0B2D0}" type="datetimeFigureOut">
              <a:rPr lang="he-IL" smtClean="0"/>
              <a:t>ה'/אדר/תשפ"ו</a:t>
            </a:fld>
            <a:endParaRPr lang="he-IL"/>
          </a:p>
        </p:txBody>
      </p:sp>
      <p:sp>
        <p:nvSpPr>
          <p:cNvPr id="5" name="מציין מיקום של כותרת תחתונה 4">
            <a:extLst>
              <a:ext uri="{FF2B5EF4-FFF2-40B4-BE49-F238E27FC236}">
                <a16:creationId xmlns:a16="http://schemas.microsoft.com/office/drawing/2014/main" id="{68ECE83A-45E3-746B-B03C-AA3B4B0C268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375B516-772D-1221-731D-279B681C1C83}"/>
              </a:ext>
            </a:extLst>
          </p:cNvPr>
          <p:cNvSpPr>
            <a:spLocks noGrp="1"/>
          </p:cNvSpPr>
          <p:nvPr>
            <p:ph type="sldNum" sz="quarter" idx="12"/>
          </p:nvPr>
        </p:nvSpPr>
        <p:spPr/>
        <p:txBody>
          <a:bodyPr/>
          <a:lstStyle/>
          <a:p>
            <a:fld id="{E14A740F-1570-4709-9C27-4D0582A02D1F}" type="slidenum">
              <a:rPr lang="he-IL" smtClean="0"/>
              <a:t>‹#›</a:t>
            </a:fld>
            <a:endParaRPr lang="he-IL"/>
          </a:p>
        </p:txBody>
      </p:sp>
    </p:spTree>
    <p:extLst>
      <p:ext uri="{BB962C8B-B14F-4D97-AF65-F5344CB8AC3E}">
        <p14:creationId xmlns:p14="http://schemas.microsoft.com/office/powerpoint/2010/main" val="3240806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6C6C9EAE-2DFC-A144-0C48-44CA06E7CFFD}"/>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5E1D72E-D745-5721-2377-2754A8130416}"/>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6B36CAE-0C40-527B-E5E7-C2DFAC858D96}"/>
              </a:ext>
            </a:extLst>
          </p:cNvPr>
          <p:cNvSpPr>
            <a:spLocks noGrp="1"/>
          </p:cNvSpPr>
          <p:nvPr>
            <p:ph type="dt" sz="half" idx="10"/>
          </p:nvPr>
        </p:nvSpPr>
        <p:spPr/>
        <p:txBody>
          <a:bodyPr/>
          <a:lstStyle/>
          <a:p>
            <a:fld id="{61D6F234-4316-4350-9ECD-926A2BB0B2D0}" type="datetimeFigureOut">
              <a:rPr lang="he-IL" smtClean="0"/>
              <a:t>ה'/אדר/תשפ"ו</a:t>
            </a:fld>
            <a:endParaRPr lang="he-IL"/>
          </a:p>
        </p:txBody>
      </p:sp>
      <p:sp>
        <p:nvSpPr>
          <p:cNvPr id="5" name="מציין מיקום של כותרת תחתונה 4">
            <a:extLst>
              <a:ext uri="{FF2B5EF4-FFF2-40B4-BE49-F238E27FC236}">
                <a16:creationId xmlns:a16="http://schemas.microsoft.com/office/drawing/2014/main" id="{C9B6F0A6-7739-A776-7653-3E962B68FBB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3D5BD92-1D28-51CA-E537-DB063826E781}"/>
              </a:ext>
            </a:extLst>
          </p:cNvPr>
          <p:cNvSpPr>
            <a:spLocks noGrp="1"/>
          </p:cNvSpPr>
          <p:nvPr>
            <p:ph type="sldNum" sz="quarter" idx="12"/>
          </p:nvPr>
        </p:nvSpPr>
        <p:spPr/>
        <p:txBody>
          <a:bodyPr/>
          <a:lstStyle/>
          <a:p>
            <a:fld id="{E14A740F-1570-4709-9C27-4D0582A02D1F}" type="slidenum">
              <a:rPr lang="he-IL" smtClean="0"/>
              <a:t>‹#›</a:t>
            </a:fld>
            <a:endParaRPr lang="he-IL"/>
          </a:p>
        </p:txBody>
      </p:sp>
    </p:spTree>
    <p:extLst>
      <p:ext uri="{BB962C8B-B14F-4D97-AF65-F5344CB8AC3E}">
        <p14:creationId xmlns:p14="http://schemas.microsoft.com/office/powerpoint/2010/main" val="120552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02AB075-B06F-0D79-4E91-91BD00B7C61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30485F9-F123-2BEA-7379-223CD98FE5A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F0CBBBD-293A-C705-3799-57AE9B4ADFB2}"/>
              </a:ext>
            </a:extLst>
          </p:cNvPr>
          <p:cNvSpPr>
            <a:spLocks noGrp="1"/>
          </p:cNvSpPr>
          <p:nvPr>
            <p:ph type="dt" sz="half" idx="10"/>
          </p:nvPr>
        </p:nvSpPr>
        <p:spPr/>
        <p:txBody>
          <a:bodyPr/>
          <a:lstStyle/>
          <a:p>
            <a:fld id="{61D6F234-4316-4350-9ECD-926A2BB0B2D0}" type="datetimeFigureOut">
              <a:rPr lang="he-IL" smtClean="0"/>
              <a:t>ה'/אדר/תשפ"ו</a:t>
            </a:fld>
            <a:endParaRPr lang="he-IL"/>
          </a:p>
        </p:txBody>
      </p:sp>
      <p:sp>
        <p:nvSpPr>
          <p:cNvPr id="5" name="מציין מיקום של כותרת תחתונה 4">
            <a:extLst>
              <a:ext uri="{FF2B5EF4-FFF2-40B4-BE49-F238E27FC236}">
                <a16:creationId xmlns:a16="http://schemas.microsoft.com/office/drawing/2014/main" id="{12D19A0C-C8CD-9F9C-A59B-FD31A7A4FE8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E335108-8525-CC49-3934-E584B9581764}"/>
              </a:ext>
            </a:extLst>
          </p:cNvPr>
          <p:cNvSpPr>
            <a:spLocks noGrp="1"/>
          </p:cNvSpPr>
          <p:nvPr>
            <p:ph type="sldNum" sz="quarter" idx="12"/>
          </p:nvPr>
        </p:nvSpPr>
        <p:spPr/>
        <p:txBody>
          <a:bodyPr/>
          <a:lstStyle/>
          <a:p>
            <a:fld id="{E14A740F-1570-4709-9C27-4D0582A02D1F}" type="slidenum">
              <a:rPr lang="he-IL" smtClean="0"/>
              <a:t>‹#›</a:t>
            </a:fld>
            <a:endParaRPr lang="he-IL"/>
          </a:p>
        </p:txBody>
      </p:sp>
    </p:spTree>
    <p:extLst>
      <p:ext uri="{BB962C8B-B14F-4D97-AF65-F5344CB8AC3E}">
        <p14:creationId xmlns:p14="http://schemas.microsoft.com/office/powerpoint/2010/main" val="384136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793AFB0-6A04-27E7-7664-BBF6F054D1FA}"/>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500A0BAE-4E10-450B-E353-0ED3DE31FF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049869D5-34BF-66AA-39D0-10F26B0D5934}"/>
              </a:ext>
            </a:extLst>
          </p:cNvPr>
          <p:cNvSpPr>
            <a:spLocks noGrp="1"/>
          </p:cNvSpPr>
          <p:nvPr>
            <p:ph type="dt" sz="half" idx="10"/>
          </p:nvPr>
        </p:nvSpPr>
        <p:spPr/>
        <p:txBody>
          <a:bodyPr/>
          <a:lstStyle/>
          <a:p>
            <a:fld id="{61D6F234-4316-4350-9ECD-926A2BB0B2D0}" type="datetimeFigureOut">
              <a:rPr lang="he-IL" smtClean="0"/>
              <a:t>ה'/אדר/תשפ"ו</a:t>
            </a:fld>
            <a:endParaRPr lang="he-IL"/>
          </a:p>
        </p:txBody>
      </p:sp>
      <p:sp>
        <p:nvSpPr>
          <p:cNvPr id="5" name="מציין מיקום של כותרת תחתונה 4">
            <a:extLst>
              <a:ext uri="{FF2B5EF4-FFF2-40B4-BE49-F238E27FC236}">
                <a16:creationId xmlns:a16="http://schemas.microsoft.com/office/drawing/2014/main" id="{45AE7D05-3F0F-29FB-99D4-6CF0AD839DA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A7E5BFD-70F0-C31F-A79D-2048C55F0573}"/>
              </a:ext>
            </a:extLst>
          </p:cNvPr>
          <p:cNvSpPr>
            <a:spLocks noGrp="1"/>
          </p:cNvSpPr>
          <p:nvPr>
            <p:ph type="sldNum" sz="quarter" idx="12"/>
          </p:nvPr>
        </p:nvSpPr>
        <p:spPr/>
        <p:txBody>
          <a:bodyPr/>
          <a:lstStyle/>
          <a:p>
            <a:fld id="{E14A740F-1570-4709-9C27-4D0582A02D1F}" type="slidenum">
              <a:rPr lang="he-IL" smtClean="0"/>
              <a:t>‹#›</a:t>
            </a:fld>
            <a:endParaRPr lang="he-IL"/>
          </a:p>
        </p:txBody>
      </p:sp>
    </p:spTree>
    <p:extLst>
      <p:ext uri="{BB962C8B-B14F-4D97-AF65-F5344CB8AC3E}">
        <p14:creationId xmlns:p14="http://schemas.microsoft.com/office/powerpoint/2010/main" val="166332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7F6DD8F-5ADF-6D0E-0857-15BC211D343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4374B44-FCBC-C0B4-B05D-9F998DB549C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978E144F-FDC3-24EE-8BAA-F3B5AFBC07A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0731B03-03A5-0661-4C73-8D89CFA922E8}"/>
              </a:ext>
            </a:extLst>
          </p:cNvPr>
          <p:cNvSpPr>
            <a:spLocks noGrp="1"/>
          </p:cNvSpPr>
          <p:nvPr>
            <p:ph type="dt" sz="half" idx="10"/>
          </p:nvPr>
        </p:nvSpPr>
        <p:spPr/>
        <p:txBody>
          <a:bodyPr/>
          <a:lstStyle/>
          <a:p>
            <a:fld id="{61D6F234-4316-4350-9ECD-926A2BB0B2D0}" type="datetimeFigureOut">
              <a:rPr lang="he-IL" smtClean="0"/>
              <a:t>ה'/אדר/תשפ"ו</a:t>
            </a:fld>
            <a:endParaRPr lang="he-IL"/>
          </a:p>
        </p:txBody>
      </p:sp>
      <p:sp>
        <p:nvSpPr>
          <p:cNvPr id="6" name="מציין מיקום של כותרת תחתונה 5">
            <a:extLst>
              <a:ext uri="{FF2B5EF4-FFF2-40B4-BE49-F238E27FC236}">
                <a16:creationId xmlns:a16="http://schemas.microsoft.com/office/drawing/2014/main" id="{6189BBB9-22BE-5C1D-B12E-B91648493B3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3DE76A7-BD17-629F-C4B4-2D84B3457355}"/>
              </a:ext>
            </a:extLst>
          </p:cNvPr>
          <p:cNvSpPr>
            <a:spLocks noGrp="1"/>
          </p:cNvSpPr>
          <p:nvPr>
            <p:ph type="sldNum" sz="quarter" idx="12"/>
          </p:nvPr>
        </p:nvSpPr>
        <p:spPr/>
        <p:txBody>
          <a:bodyPr/>
          <a:lstStyle/>
          <a:p>
            <a:fld id="{E14A740F-1570-4709-9C27-4D0582A02D1F}" type="slidenum">
              <a:rPr lang="he-IL" smtClean="0"/>
              <a:t>‹#›</a:t>
            </a:fld>
            <a:endParaRPr lang="he-IL"/>
          </a:p>
        </p:txBody>
      </p:sp>
    </p:spTree>
    <p:extLst>
      <p:ext uri="{BB962C8B-B14F-4D97-AF65-F5344CB8AC3E}">
        <p14:creationId xmlns:p14="http://schemas.microsoft.com/office/powerpoint/2010/main" val="232405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D93BF7F-4D81-FDBC-089B-9E96879D7940}"/>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63917CF-F0E1-5655-CCA0-11C7A1E82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E6D7C1F-1A4B-87BA-E077-743E9887E495}"/>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EA93F8F3-3762-4316-9DF9-E486AB89CA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D5DB2EB9-F995-D5C0-2938-CFB3E2B9B705}"/>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9EBFED51-E5B0-39B2-600F-3FC0BECBC8BA}"/>
              </a:ext>
            </a:extLst>
          </p:cNvPr>
          <p:cNvSpPr>
            <a:spLocks noGrp="1"/>
          </p:cNvSpPr>
          <p:nvPr>
            <p:ph type="dt" sz="half" idx="10"/>
          </p:nvPr>
        </p:nvSpPr>
        <p:spPr/>
        <p:txBody>
          <a:bodyPr/>
          <a:lstStyle/>
          <a:p>
            <a:fld id="{61D6F234-4316-4350-9ECD-926A2BB0B2D0}" type="datetimeFigureOut">
              <a:rPr lang="he-IL" smtClean="0"/>
              <a:t>ה'/אדר/תשפ"ו</a:t>
            </a:fld>
            <a:endParaRPr lang="he-IL"/>
          </a:p>
        </p:txBody>
      </p:sp>
      <p:sp>
        <p:nvSpPr>
          <p:cNvPr id="8" name="מציין מיקום של כותרת תחתונה 7">
            <a:extLst>
              <a:ext uri="{FF2B5EF4-FFF2-40B4-BE49-F238E27FC236}">
                <a16:creationId xmlns:a16="http://schemas.microsoft.com/office/drawing/2014/main" id="{67B81B90-A5A9-AE06-A84A-DA524E7B8FC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273F7866-E5C9-5798-A9C5-36C3F498D1A0}"/>
              </a:ext>
            </a:extLst>
          </p:cNvPr>
          <p:cNvSpPr>
            <a:spLocks noGrp="1"/>
          </p:cNvSpPr>
          <p:nvPr>
            <p:ph type="sldNum" sz="quarter" idx="12"/>
          </p:nvPr>
        </p:nvSpPr>
        <p:spPr/>
        <p:txBody>
          <a:bodyPr/>
          <a:lstStyle/>
          <a:p>
            <a:fld id="{E14A740F-1570-4709-9C27-4D0582A02D1F}" type="slidenum">
              <a:rPr lang="he-IL" smtClean="0"/>
              <a:t>‹#›</a:t>
            </a:fld>
            <a:endParaRPr lang="he-IL"/>
          </a:p>
        </p:txBody>
      </p:sp>
    </p:spTree>
    <p:extLst>
      <p:ext uri="{BB962C8B-B14F-4D97-AF65-F5344CB8AC3E}">
        <p14:creationId xmlns:p14="http://schemas.microsoft.com/office/powerpoint/2010/main" val="396422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E29C6AA-5EA6-B0F0-9186-272E836DD4C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20FE6BB6-447F-6C0D-B714-DA5D808DFFED}"/>
              </a:ext>
            </a:extLst>
          </p:cNvPr>
          <p:cNvSpPr>
            <a:spLocks noGrp="1"/>
          </p:cNvSpPr>
          <p:nvPr>
            <p:ph type="dt" sz="half" idx="10"/>
          </p:nvPr>
        </p:nvSpPr>
        <p:spPr/>
        <p:txBody>
          <a:bodyPr/>
          <a:lstStyle/>
          <a:p>
            <a:fld id="{61D6F234-4316-4350-9ECD-926A2BB0B2D0}" type="datetimeFigureOut">
              <a:rPr lang="he-IL" smtClean="0"/>
              <a:t>ה'/אדר/תשפ"ו</a:t>
            </a:fld>
            <a:endParaRPr lang="he-IL"/>
          </a:p>
        </p:txBody>
      </p:sp>
      <p:sp>
        <p:nvSpPr>
          <p:cNvPr id="4" name="מציין מיקום של כותרת תחתונה 3">
            <a:extLst>
              <a:ext uri="{FF2B5EF4-FFF2-40B4-BE49-F238E27FC236}">
                <a16:creationId xmlns:a16="http://schemas.microsoft.com/office/drawing/2014/main" id="{B8029800-D452-7306-2D61-81099296873A}"/>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732B8EB-FB0E-1ED8-5E8D-165A796501B6}"/>
              </a:ext>
            </a:extLst>
          </p:cNvPr>
          <p:cNvSpPr>
            <a:spLocks noGrp="1"/>
          </p:cNvSpPr>
          <p:nvPr>
            <p:ph type="sldNum" sz="quarter" idx="12"/>
          </p:nvPr>
        </p:nvSpPr>
        <p:spPr/>
        <p:txBody>
          <a:bodyPr/>
          <a:lstStyle/>
          <a:p>
            <a:fld id="{E14A740F-1570-4709-9C27-4D0582A02D1F}" type="slidenum">
              <a:rPr lang="he-IL" smtClean="0"/>
              <a:t>‹#›</a:t>
            </a:fld>
            <a:endParaRPr lang="he-IL"/>
          </a:p>
        </p:txBody>
      </p:sp>
    </p:spTree>
    <p:extLst>
      <p:ext uri="{BB962C8B-B14F-4D97-AF65-F5344CB8AC3E}">
        <p14:creationId xmlns:p14="http://schemas.microsoft.com/office/powerpoint/2010/main" val="3379835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27E20D04-CDBA-00EC-D124-9B3376E1136C}"/>
              </a:ext>
            </a:extLst>
          </p:cNvPr>
          <p:cNvSpPr>
            <a:spLocks noGrp="1"/>
          </p:cNvSpPr>
          <p:nvPr>
            <p:ph type="dt" sz="half" idx="10"/>
          </p:nvPr>
        </p:nvSpPr>
        <p:spPr/>
        <p:txBody>
          <a:bodyPr/>
          <a:lstStyle/>
          <a:p>
            <a:fld id="{61D6F234-4316-4350-9ECD-926A2BB0B2D0}" type="datetimeFigureOut">
              <a:rPr lang="he-IL" smtClean="0"/>
              <a:t>ה'/אדר/תשפ"ו</a:t>
            </a:fld>
            <a:endParaRPr lang="he-IL"/>
          </a:p>
        </p:txBody>
      </p:sp>
      <p:sp>
        <p:nvSpPr>
          <p:cNvPr id="3" name="מציין מיקום של כותרת תחתונה 2">
            <a:extLst>
              <a:ext uri="{FF2B5EF4-FFF2-40B4-BE49-F238E27FC236}">
                <a16:creationId xmlns:a16="http://schemas.microsoft.com/office/drawing/2014/main" id="{16F17894-0AD4-D686-8232-F57559C81E3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E4B3230-4097-B1FF-C940-9CA60F1185EB}"/>
              </a:ext>
            </a:extLst>
          </p:cNvPr>
          <p:cNvSpPr>
            <a:spLocks noGrp="1"/>
          </p:cNvSpPr>
          <p:nvPr>
            <p:ph type="sldNum" sz="quarter" idx="12"/>
          </p:nvPr>
        </p:nvSpPr>
        <p:spPr/>
        <p:txBody>
          <a:bodyPr/>
          <a:lstStyle/>
          <a:p>
            <a:fld id="{E14A740F-1570-4709-9C27-4D0582A02D1F}" type="slidenum">
              <a:rPr lang="he-IL" smtClean="0"/>
              <a:t>‹#›</a:t>
            </a:fld>
            <a:endParaRPr lang="he-IL"/>
          </a:p>
        </p:txBody>
      </p:sp>
    </p:spTree>
    <p:extLst>
      <p:ext uri="{BB962C8B-B14F-4D97-AF65-F5344CB8AC3E}">
        <p14:creationId xmlns:p14="http://schemas.microsoft.com/office/powerpoint/2010/main" val="1605206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05AD355-093D-469B-EE24-9D0089214C8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1D04625-4451-6236-F46C-D6B2250F0B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B4732B63-1304-2139-D4F0-D93660C8CE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2F07B30-18D1-E5AD-61B1-77CD6FC4D3D0}"/>
              </a:ext>
            </a:extLst>
          </p:cNvPr>
          <p:cNvSpPr>
            <a:spLocks noGrp="1"/>
          </p:cNvSpPr>
          <p:nvPr>
            <p:ph type="dt" sz="half" idx="10"/>
          </p:nvPr>
        </p:nvSpPr>
        <p:spPr/>
        <p:txBody>
          <a:bodyPr/>
          <a:lstStyle/>
          <a:p>
            <a:fld id="{61D6F234-4316-4350-9ECD-926A2BB0B2D0}" type="datetimeFigureOut">
              <a:rPr lang="he-IL" smtClean="0"/>
              <a:t>ה'/אדר/תשפ"ו</a:t>
            </a:fld>
            <a:endParaRPr lang="he-IL"/>
          </a:p>
        </p:txBody>
      </p:sp>
      <p:sp>
        <p:nvSpPr>
          <p:cNvPr id="6" name="מציין מיקום של כותרת תחתונה 5">
            <a:extLst>
              <a:ext uri="{FF2B5EF4-FFF2-40B4-BE49-F238E27FC236}">
                <a16:creationId xmlns:a16="http://schemas.microsoft.com/office/drawing/2014/main" id="{68D27F1B-2853-3E50-F4AE-FF050A426C4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91B2388-BA31-9B43-D62C-833A77413C27}"/>
              </a:ext>
            </a:extLst>
          </p:cNvPr>
          <p:cNvSpPr>
            <a:spLocks noGrp="1"/>
          </p:cNvSpPr>
          <p:nvPr>
            <p:ph type="sldNum" sz="quarter" idx="12"/>
          </p:nvPr>
        </p:nvSpPr>
        <p:spPr/>
        <p:txBody>
          <a:bodyPr/>
          <a:lstStyle/>
          <a:p>
            <a:fld id="{E14A740F-1570-4709-9C27-4D0582A02D1F}" type="slidenum">
              <a:rPr lang="he-IL" smtClean="0"/>
              <a:t>‹#›</a:t>
            </a:fld>
            <a:endParaRPr lang="he-IL"/>
          </a:p>
        </p:txBody>
      </p:sp>
    </p:spTree>
    <p:extLst>
      <p:ext uri="{BB962C8B-B14F-4D97-AF65-F5344CB8AC3E}">
        <p14:creationId xmlns:p14="http://schemas.microsoft.com/office/powerpoint/2010/main" val="1302491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F5EAA77-C9A0-0E2B-4E3D-06C3D97262D7}"/>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5A33825F-9DF3-DB2A-0E9B-FE11776AD0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354E94CF-8110-DD77-84E4-F17911B6C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F5D3D7C-BDEC-1A4F-0CFB-623A4A06034B}"/>
              </a:ext>
            </a:extLst>
          </p:cNvPr>
          <p:cNvSpPr>
            <a:spLocks noGrp="1"/>
          </p:cNvSpPr>
          <p:nvPr>
            <p:ph type="dt" sz="half" idx="10"/>
          </p:nvPr>
        </p:nvSpPr>
        <p:spPr/>
        <p:txBody>
          <a:bodyPr/>
          <a:lstStyle/>
          <a:p>
            <a:fld id="{61D6F234-4316-4350-9ECD-926A2BB0B2D0}" type="datetimeFigureOut">
              <a:rPr lang="he-IL" smtClean="0"/>
              <a:t>ה'/אדר/תשפ"ו</a:t>
            </a:fld>
            <a:endParaRPr lang="he-IL"/>
          </a:p>
        </p:txBody>
      </p:sp>
      <p:sp>
        <p:nvSpPr>
          <p:cNvPr id="6" name="מציין מיקום של כותרת תחתונה 5">
            <a:extLst>
              <a:ext uri="{FF2B5EF4-FFF2-40B4-BE49-F238E27FC236}">
                <a16:creationId xmlns:a16="http://schemas.microsoft.com/office/drawing/2014/main" id="{95721995-8FDA-825A-F1AD-FC66A8026E6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8C5DB0C-FC02-6B35-A51D-6B604894AC76}"/>
              </a:ext>
            </a:extLst>
          </p:cNvPr>
          <p:cNvSpPr>
            <a:spLocks noGrp="1"/>
          </p:cNvSpPr>
          <p:nvPr>
            <p:ph type="sldNum" sz="quarter" idx="12"/>
          </p:nvPr>
        </p:nvSpPr>
        <p:spPr/>
        <p:txBody>
          <a:bodyPr/>
          <a:lstStyle/>
          <a:p>
            <a:fld id="{E14A740F-1570-4709-9C27-4D0582A02D1F}" type="slidenum">
              <a:rPr lang="he-IL" smtClean="0"/>
              <a:t>‹#›</a:t>
            </a:fld>
            <a:endParaRPr lang="he-IL"/>
          </a:p>
        </p:txBody>
      </p:sp>
    </p:spTree>
    <p:extLst>
      <p:ext uri="{BB962C8B-B14F-4D97-AF65-F5344CB8AC3E}">
        <p14:creationId xmlns:p14="http://schemas.microsoft.com/office/powerpoint/2010/main" val="3698480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000"/>
          </a:stretch>
        </a:blip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5009469-B8EE-DA5A-85B4-EFAA9FB8DAD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6A2DD30-BF13-B183-EAE4-C6AB05B9AE2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37F6FA0-5EE1-A6AD-D9B3-7B91EF2E5A8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61D6F234-4316-4350-9ECD-926A2BB0B2D0}" type="datetimeFigureOut">
              <a:rPr lang="he-IL" smtClean="0"/>
              <a:t>ה'/אדר/תשפ"ו</a:t>
            </a:fld>
            <a:endParaRPr lang="he-IL"/>
          </a:p>
        </p:txBody>
      </p:sp>
      <p:sp>
        <p:nvSpPr>
          <p:cNvPr id="5" name="מציין מיקום של כותרת תחתונה 4">
            <a:extLst>
              <a:ext uri="{FF2B5EF4-FFF2-40B4-BE49-F238E27FC236}">
                <a16:creationId xmlns:a16="http://schemas.microsoft.com/office/drawing/2014/main" id="{88B301F8-E0AB-DB74-0659-5BF2F064D1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F1677F59-0B8A-5CD7-10F4-9EEE7BED1D0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E14A740F-1570-4709-9C27-4D0582A02D1F}" type="slidenum">
              <a:rPr lang="he-IL" smtClean="0"/>
              <a:t>‹#›</a:t>
            </a:fld>
            <a:endParaRPr lang="he-IL"/>
          </a:p>
        </p:txBody>
      </p:sp>
    </p:spTree>
    <p:extLst>
      <p:ext uri="{BB962C8B-B14F-4D97-AF65-F5344CB8AC3E}">
        <p14:creationId xmlns:p14="http://schemas.microsoft.com/office/powerpoint/2010/main" val="3195638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5.png"/><Relationship Id="rId7" Type="http://schemas.openxmlformats.org/officeDocument/2006/relationships/image" Target="../media/image100.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17.png"/><Relationship Id="rId5" Type="http://schemas.openxmlformats.org/officeDocument/2006/relationships/image" Target="../media/image90.png"/><Relationship Id="rId10" Type="http://schemas.openxmlformats.org/officeDocument/2006/relationships/image" Target="../media/image16.png"/><Relationship Id="rId4" Type="http://schemas.openxmlformats.org/officeDocument/2006/relationships/customXml" Target="../ink/ink1.xml"/><Relationship Id="rId9" Type="http://schemas.openxmlformats.org/officeDocument/2006/relationships/image" Target="../media/image110.png"/></Relationships>
</file>

<file path=ppt/slides/_rels/slide1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customXml" Target="../ink/ink5.xml"/><Relationship Id="rId10" Type="http://schemas.openxmlformats.org/officeDocument/2006/relationships/image" Target="../media/image17.png"/><Relationship Id="rId4" Type="http://schemas.openxmlformats.org/officeDocument/2006/relationships/image" Target="../media/image90.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customXml" Target="../ink/ink12.xml"/><Relationship Id="rId18" Type="http://schemas.openxmlformats.org/officeDocument/2006/relationships/customXml" Target="../ink/ink16.xml"/><Relationship Id="rId3" Type="http://schemas.openxmlformats.org/officeDocument/2006/relationships/customXml" Target="../ink/ink7.xml"/><Relationship Id="rId21" Type="http://schemas.openxmlformats.org/officeDocument/2006/relationships/image" Target="../media/image21.png"/><Relationship Id="rId7" Type="http://schemas.openxmlformats.org/officeDocument/2006/relationships/customXml" Target="../ink/ink9.xml"/><Relationship Id="rId12" Type="http://schemas.openxmlformats.org/officeDocument/2006/relationships/image" Target="../media/image180.png"/><Relationship Id="rId17" Type="http://schemas.openxmlformats.org/officeDocument/2006/relationships/customXml" Target="../ink/ink15.xml"/><Relationship Id="rId2" Type="http://schemas.openxmlformats.org/officeDocument/2006/relationships/image" Target="../media/image22.png"/><Relationship Id="rId16" Type="http://schemas.openxmlformats.org/officeDocument/2006/relationships/customXml" Target="../ink/ink14.xml"/><Relationship Id="rId20" Type="http://schemas.openxmlformats.org/officeDocument/2006/relationships/customXml" Target="../ink/ink17.xml"/><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customXml" Target="../ink/ink11.xml"/><Relationship Id="rId5" Type="http://schemas.openxmlformats.org/officeDocument/2006/relationships/customXml" Target="../ink/ink8.xml"/><Relationship Id="rId15" Type="http://schemas.openxmlformats.org/officeDocument/2006/relationships/customXml" Target="../ink/ink13.xml"/><Relationship Id="rId23" Type="http://schemas.openxmlformats.org/officeDocument/2006/relationships/image" Target="../media/image21.svg"/><Relationship Id="rId10" Type="http://schemas.openxmlformats.org/officeDocument/2006/relationships/image" Target="../media/image170.png"/><Relationship Id="rId19" Type="http://schemas.openxmlformats.org/officeDocument/2006/relationships/image" Target="../media/image200.png"/><Relationship Id="rId4" Type="http://schemas.openxmlformats.org/officeDocument/2006/relationships/image" Target="../media/image140.png"/><Relationship Id="rId9" Type="http://schemas.openxmlformats.org/officeDocument/2006/relationships/customXml" Target="../ink/ink10.xml"/><Relationship Id="rId14" Type="http://schemas.openxmlformats.org/officeDocument/2006/relationships/image" Target="../media/image190.png"/><Relationship Id="rId22"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image" Target="../media/image20.png"/><Relationship Id="rId3" Type="http://schemas.openxmlformats.org/officeDocument/2006/relationships/customXml" Target="../ink/ink18.xml"/><Relationship Id="rId7" Type="http://schemas.openxmlformats.org/officeDocument/2006/relationships/customXml" Target="../ink/ink20.xml"/><Relationship Id="rId12" Type="http://schemas.openxmlformats.org/officeDocument/2006/relationships/image" Target="../media/image23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customXml" Target="../ink/ink24.xml"/><Relationship Id="rId5" Type="http://schemas.openxmlformats.org/officeDocument/2006/relationships/customXml" Target="../ink/ink19.xml"/><Relationship Id="rId10" Type="http://schemas.openxmlformats.org/officeDocument/2006/relationships/customXml" Target="../ink/ink23.xml"/><Relationship Id="rId4" Type="http://schemas.openxmlformats.org/officeDocument/2006/relationships/image" Target="../media/image180.png"/><Relationship Id="rId9" Type="http://schemas.openxmlformats.org/officeDocument/2006/relationships/customXml" Target="../ink/ink22.xml"/><Relationship Id="rId1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customXml" Target="../ink/ink26.xml"/><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customXml" Target="../ink/ink25.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90.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36.png"/><Relationship Id="rId7" Type="http://schemas.openxmlformats.org/officeDocument/2006/relationships/customXml" Target="../ink/ink29.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21.png"/><Relationship Id="rId5" Type="http://schemas.openxmlformats.org/officeDocument/2006/relationships/customXml" Target="../ink/ink28.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41.png"/><Relationship Id="rId5" Type="http://schemas.openxmlformats.org/officeDocument/2006/relationships/customXml" Target="../ink/ink30.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13" Type="http://schemas.openxmlformats.org/officeDocument/2006/relationships/customXml" Target="../ink/ink35.xml"/><Relationship Id="rId18" Type="http://schemas.openxmlformats.org/officeDocument/2006/relationships/image" Target="../media/image37.png"/><Relationship Id="rId26" Type="http://schemas.openxmlformats.org/officeDocument/2006/relationships/image" Target="../media/image41.png"/><Relationship Id="rId39" Type="http://schemas.openxmlformats.org/officeDocument/2006/relationships/customXml" Target="../ink/ink48.xml"/><Relationship Id="rId21" Type="http://schemas.openxmlformats.org/officeDocument/2006/relationships/customXml" Target="../ink/ink39.xml"/><Relationship Id="rId34" Type="http://schemas.openxmlformats.org/officeDocument/2006/relationships/image" Target="../media/image45.png"/><Relationship Id="rId42" Type="http://schemas.openxmlformats.org/officeDocument/2006/relationships/image" Target="../media/image49.png"/><Relationship Id="rId47" Type="http://schemas.openxmlformats.org/officeDocument/2006/relationships/customXml" Target="../ink/ink52.xml"/><Relationship Id="rId50" Type="http://schemas.openxmlformats.org/officeDocument/2006/relationships/image" Target="../media/image53.png"/><Relationship Id="rId55" Type="http://schemas.openxmlformats.org/officeDocument/2006/relationships/customXml" Target="../ink/ink56.xml"/><Relationship Id="rId7" Type="http://schemas.openxmlformats.org/officeDocument/2006/relationships/customXml" Target="../ink/ink32.xml"/><Relationship Id="rId2" Type="http://schemas.openxmlformats.org/officeDocument/2006/relationships/image" Target="../media/image22.png"/><Relationship Id="rId16" Type="http://schemas.openxmlformats.org/officeDocument/2006/relationships/image" Target="../media/image360.png"/><Relationship Id="rId29" Type="http://schemas.openxmlformats.org/officeDocument/2006/relationships/customXml" Target="../ink/ink43.xml"/><Relationship Id="rId11" Type="http://schemas.openxmlformats.org/officeDocument/2006/relationships/customXml" Target="../ink/ink34.xml"/><Relationship Id="rId24" Type="http://schemas.openxmlformats.org/officeDocument/2006/relationships/image" Target="../media/image40.png"/><Relationship Id="rId32" Type="http://schemas.openxmlformats.org/officeDocument/2006/relationships/image" Target="../media/image44.png"/><Relationship Id="rId37" Type="http://schemas.openxmlformats.org/officeDocument/2006/relationships/customXml" Target="../ink/ink47.xml"/><Relationship Id="rId40" Type="http://schemas.openxmlformats.org/officeDocument/2006/relationships/image" Target="../media/image48.png"/><Relationship Id="rId45" Type="http://schemas.openxmlformats.org/officeDocument/2006/relationships/customXml" Target="../ink/ink51.xml"/><Relationship Id="rId53" Type="http://schemas.openxmlformats.org/officeDocument/2006/relationships/customXml" Target="../ink/ink55.xml"/><Relationship Id="rId58" Type="http://schemas.openxmlformats.org/officeDocument/2006/relationships/image" Target="../media/image57.png"/><Relationship Id="rId5" Type="http://schemas.openxmlformats.org/officeDocument/2006/relationships/customXml" Target="../ink/ink31.xml"/><Relationship Id="rId19" Type="http://schemas.openxmlformats.org/officeDocument/2006/relationships/customXml" Target="../ink/ink38.xml"/><Relationship Id="rId4" Type="http://schemas.openxmlformats.org/officeDocument/2006/relationships/image" Target="../media/image23.png"/><Relationship Id="rId9" Type="http://schemas.openxmlformats.org/officeDocument/2006/relationships/customXml" Target="../ink/ink33.xml"/><Relationship Id="rId14" Type="http://schemas.openxmlformats.org/officeDocument/2006/relationships/image" Target="../media/image350.png"/><Relationship Id="rId22" Type="http://schemas.openxmlformats.org/officeDocument/2006/relationships/image" Target="../media/image39.png"/><Relationship Id="rId27" Type="http://schemas.openxmlformats.org/officeDocument/2006/relationships/customXml" Target="../ink/ink42.xml"/><Relationship Id="rId30" Type="http://schemas.openxmlformats.org/officeDocument/2006/relationships/image" Target="../media/image43.png"/><Relationship Id="rId35" Type="http://schemas.openxmlformats.org/officeDocument/2006/relationships/customXml" Target="../ink/ink46.xml"/><Relationship Id="rId43" Type="http://schemas.openxmlformats.org/officeDocument/2006/relationships/customXml" Target="../ink/ink50.xml"/><Relationship Id="rId48" Type="http://schemas.openxmlformats.org/officeDocument/2006/relationships/image" Target="../media/image52.png"/><Relationship Id="rId56" Type="http://schemas.openxmlformats.org/officeDocument/2006/relationships/image" Target="../media/image56.png"/><Relationship Id="rId8" Type="http://schemas.openxmlformats.org/officeDocument/2006/relationships/image" Target="../media/image320.png"/><Relationship Id="rId51" Type="http://schemas.openxmlformats.org/officeDocument/2006/relationships/customXml" Target="../ink/ink54.xml"/><Relationship Id="rId3" Type="http://schemas.openxmlformats.org/officeDocument/2006/relationships/image" Target="../media/image7.png"/><Relationship Id="rId12" Type="http://schemas.openxmlformats.org/officeDocument/2006/relationships/image" Target="../media/image340.png"/><Relationship Id="rId17" Type="http://schemas.openxmlformats.org/officeDocument/2006/relationships/customXml" Target="../ink/ink37.xml"/><Relationship Id="rId25" Type="http://schemas.openxmlformats.org/officeDocument/2006/relationships/customXml" Target="../ink/ink41.xml"/><Relationship Id="rId33" Type="http://schemas.openxmlformats.org/officeDocument/2006/relationships/customXml" Target="../ink/ink45.xml"/><Relationship Id="rId38" Type="http://schemas.openxmlformats.org/officeDocument/2006/relationships/image" Target="../media/image47.png"/><Relationship Id="rId46" Type="http://schemas.openxmlformats.org/officeDocument/2006/relationships/image" Target="../media/image51.png"/><Relationship Id="rId59" Type="http://schemas.openxmlformats.org/officeDocument/2006/relationships/customXml" Target="../ink/ink58.xml"/><Relationship Id="rId20" Type="http://schemas.openxmlformats.org/officeDocument/2006/relationships/image" Target="../media/image38.png"/><Relationship Id="rId41" Type="http://schemas.openxmlformats.org/officeDocument/2006/relationships/customXml" Target="../ink/ink49.xml"/><Relationship Id="rId54"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310.png"/><Relationship Id="rId15" Type="http://schemas.openxmlformats.org/officeDocument/2006/relationships/customXml" Target="../ink/ink36.xml"/><Relationship Id="rId23" Type="http://schemas.openxmlformats.org/officeDocument/2006/relationships/customXml" Target="../ink/ink40.xml"/><Relationship Id="rId28" Type="http://schemas.openxmlformats.org/officeDocument/2006/relationships/image" Target="../media/image42.png"/><Relationship Id="rId36" Type="http://schemas.openxmlformats.org/officeDocument/2006/relationships/image" Target="../media/image46.png"/><Relationship Id="rId49" Type="http://schemas.openxmlformats.org/officeDocument/2006/relationships/customXml" Target="../ink/ink53.xml"/><Relationship Id="rId57" Type="http://schemas.openxmlformats.org/officeDocument/2006/relationships/customXml" Target="../ink/ink57.xml"/><Relationship Id="rId10" Type="http://schemas.openxmlformats.org/officeDocument/2006/relationships/image" Target="../media/image330.png"/><Relationship Id="rId31" Type="http://schemas.openxmlformats.org/officeDocument/2006/relationships/customXml" Target="../ink/ink44.xml"/><Relationship Id="rId44" Type="http://schemas.openxmlformats.org/officeDocument/2006/relationships/image" Target="../media/image50.png"/><Relationship Id="rId52" Type="http://schemas.openxmlformats.org/officeDocument/2006/relationships/image" Target="../media/image54.png"/><Relationship Id="rId60"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600.png"/><Relationship Id="rId13"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customXml" Target="../ink/ink60.xml"/><Relationship Id="rId12" Type="http://schemas.openxmlformats.org/officeDocument/2006/relationships/image" Target="../media/image620.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590.png"/><Relationship Id="rId11" Type="http://schemas.openxmlformats.org/officeDocument/2006/relationships/customXml" Target="../ink/ink62.xml"/><Relationship Id="rId10" Type="http://schemas.openxmlformats.org/officeDocument/2006/relationships/image" Target="../media/image610.png"/><Relationship Id="rId4" Type="http://schemas.openxmlformats.org/officeDocument/2006/relationships/customXml" Target="../ink/ink59.xml"/><Relationship Id="rId9" Type="http://schemas.openxmlformats.org/officeDocument/2006/relationships/customXml" Target="../ink/ink61.xml"/><Relationship Id="rId1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5.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טקסט, גרפיקה, עיצוב גרפי, גופן&#10;&#10;תוכן בינה מלאכותית גנרטיבית עשוי להיות שגוי.">
            <a:extLst>
              <a:ext uri="{FF2B5EF4-FFF2-40B4-BE49-F238E27FC236}">
                <a16:creationId xmlns:a16="http://schemas.microsoft.com/office/drawing/2014/main" id="{29562884-A57E-EFEB-8C2D-B34018DF9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43" y="156241"/>
            <a:ext cx="1877975" cy="1147458"/>
          </a:xfrm>
          <a:prstGeom prst="rect">
            <a:avLst/>
          </a:prstGeom>
        </p:spPr>
      </p:pic>
      <p:pic>
        <p:nvPicPr>
          <p:cNvPr id="9" name="תמונה 8" descr="תמונה שמכילה גופן, טקסט, טיפוגרפיה, גרפיקה&#10;&#10;תוכן בינה מלאכותית גנרטיבית עשוי להיות שגוי.">
            <a:extLst>
              <a:ext uri="{FF2B5EF4-FFF2-40B4-BE49-F238E27FC236}">
                <a16:creationId xmlns:a16="http://schemas.microsoft.com/office/drawing/2014/main" id="{2BC1B578-363D-EDD7-B040-50424319E845}"/>
              </a:ext>
            </a:extLst>
          </p:cNvPr>
          <p:cNvPicPr>
            <a:picLocks noChangeAspect="1"/>
          </p:cNvPicPr>
          <p:nvPr/>
        </p:nvPicPr>
        <p:blipFill>
          <a:blip r:embed="rId3">
            <a:extLst>
              <a:ext uri="{28A0092B-C50C-407E-A947-70E740481C1C}">
                <a14:useLocalDpi xmlns:a14="http://schemas.microsoft.com/office/drawing/2010/main" val="0"/>
              </a:ext>
            </a:extLst>
          </a:blip>
          <a:srcRect l="16160" r="16915"/>
          <a:stretch>
            <a:fillRect/>
          </a:stretch>
        </p:blipFill>
        <p:spPr>
          <a:xfrm>
            <a:off x="2100818" y="221679"/>
            <a:ext cx="1877975" cy="1003284"/>
          </a:xfrm>
          <a:prstGeom prst="rect">
            <a:avLst/>
          </a:prstGeom>
        </p:spPr>
      </p:pic>
      <p:pic>
        <p:nvPicPr>
          <p:cNvPr id="12" name="תמונה 11">
            <a:extLst>
              <a:ext uri="{FF2B5EF4-FFF2-40B4-BE49-F238E27FC236}">
                <a16:creationId xmlns:a16="http://schemas.microsoft.com/office/drawing/2014/main" id="{8F8A5E4D-F59F-EE09-846A-8AE01448112C}"/>
              </a:ext>
            </a:extLst>
          </p:cNvPr>
          <p:cNvPicPr>
            <a:picLocks noChangeAspect="1"/>
          </p:cNvPicPr>
          <p:nvPr/>
        </p:nvPicPr>
        <p:blipFill>
          <a:blip r:embed="rId4"/>
          <a:stretch>
            <a:fillRect/>
          </a:stretch>
        </p:blipFill>
        <p:spPr>
          <a:xfrm>
            <a:off x="1523207" y="1479069"/>
            <a:ext cx="9144793" cy="3078747"/>
          </a:xfrm>
          <a:prstGeom prst="rect">
            <a:avLst/>
          </a:prstGeom>
        </p:spPr>
      </p:pic>
      <p:pic>
        <p:nvPicPr>
          <p:cNvPr id="15" name="תמונה 14">
            <a:extLst>
              <a:ext uri="{FF2B5EF4-FFF2-40B4-BE49-F238E27FC236}">
                <a16:creationId xmlns:a16="http://schemas.microsoft.com/office/drawing/2014/main" id="{BF243B5D-62CE-BFB3-8DAE-C6B8F1A1C7BB}"/>
              </a:ext>
            </a:extLst>
          </p:cNvPr>
          <p:cNvPicPr>
            <a:picLocks noChangeAspect="1"/>
          </p:cNvPicPr>
          <p:nvPr/>
        </p:nvPicPr>
        <p:blipFill>
          <a:blip r:embed="rId5"/>
          <a:stretch>
            <a:fillRect/>
          </a:stretch>
        </p:blipFill>
        <p:spPr>
          <a:xfrm>
            <a:off x="1523603" y="3839557"/>
            <a:ext cx="9144793" cy="1786283"/>
          </a:xfrm>
          <a:prstGeom prst="rect">
            <a:avLst/>
          </a:prstGeom>
        </p:spPr>
      </p:pic>
    </p:spTree>
    <p:extLst>
      <p:ext uri="{BB962C8B-B14F-4D97-AF65-F5344CB8AC3E}">
        <p14:creationId xmlns:p14="http://schemas.microsoft.com/office/powerpoint/2010/main" val="3780911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7735C-BB5D-28D6-E37C-136D357CA33C}"/>
            </a:ext>
          </a:extLst>
        </p:cNvPr>
        <p:cNvGrpSpPr/>
        <p:nvPr/>
      </p:nvGrpSpPr>
      <p:grpSpPr>
        <a:xfrm>
          <a:off x="0" y="0"/>
          <a:ext cx="0" cy="0"/>
          <a:chOff x="0" y="0"/>
          <a:chExt cx="0" cy="0"/>
        </a:xfrm>
      </p:grpSpPr>
      <p:pic>
        <p:nvPicPr>
          <p:cNvPr id="2" name="תמונה 1">
            <a:extLst>
              <a:ext uri="{FF2B5EF4-FFF2-40B4-BE49-F238E27FC236}">
                <a16:creationId xmlns:a16="http://schemas.microsoft.com/office/drawing/2014/main" id="{F7DAAF47-69E7-B45F-C73B-032043EA94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2902" y="1836888"/>
            <a:ext cx="7294029" cy="4071085"/>
          </a:xfrm>
          <a:prstGeom prst="rect">
            <a:avLst/>
          </a:prstGeom>
        </p:spPr>
      </p:pic>
      <p:sp>
        <p:nvSpPr>
          <p:cNvPr id="5" name="אליפסה 4">
            <a:extLst>
              <a:ext uri="{FF2B5EF4-FFF2-40B4-BE49-F238E27FC236}">
                <a16:creationId xmlns:a16="http://schemas.microsoft.com/office/drawing/2014/main" id="{DD05E217-F61D-8355-3946-32FBB35AB546}"/>
              </a:ext>
            </a:extLst>
          </p:cNvPr>
          <p:cNvSpPr/>
          <p:nvPr/>
        </p:nvSpPr>
        <p:spPr>
          <a:xfrm rot="5054341">
            <a:off x="1906800" y="3709305"/>
            <a:ext cx="1893189" cy="1856959"/>
          </a:xfrm>
          <a:prstGeom prst="ellipse">
            <a:avLst/>
          </a:prstGeom>
          <a:solidFill>
            <a:srgbClr val="FFFFFF">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אליפסה 8">
            <a:extLst>
              <a:ext uri="{FF2B5EF4-FFF2-40B4-BE49-F238E27FC236}">
                <a16:creationId xmlns:a16="http://schemas.microsoft.com/office/drawing/2014/main" id="{AAE6EE5D-206D-58F0-3DD4-7E4B3D5FA97D}"/>
              </a:ext>
            </a:extLst>
          </p:cNvPr>
          <p:cNvSpPr/>
          <p:nvPr/>
        </p:nvSpPr>
        <p:spPr>
          <a:xfrm>
            <a:off x="2489500" y="2972682"/>
            <a:ext cx="727787" cy="692898"/>
          </a:xfrm>
          <a:prstGeom prst="ellipse">
            <a:avLst/>
          </a:prstGeom>
          <a:solidFill>
            <a:srgbClr val="FFFFFF">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אליפסה 9">
            <a:extLst>
              <a:ext uri="{FF2B5EF4-FFF2-40B4-BE49-F238E27FC236}">
                <a16:creationId xmlns:a16="http://schemas.microsoft.com/office/drawing/2014/main" id="{5B95C208-0AA2-F76D-41C0-CF1F43476C8E}"/>
              </a:ext>
            </a:extLst>
          </p:cNvPr>
          <p:cNvSpPr/>
          <p:nvPr/>
        </p:nvSpPr>
        <p:spPr>
          <a:xfrm rot="5400000">
            <a:off x="19010" y="3330918"/>
            <a:ext cx="2270658" cy="1014500"/>
          </a:xfrm>
          <a:prstGeom prst="ellipse">
            <a:avLst/>
          </a:prstGeom>
          <a:solidFill>
            <a:srgbClr val="FFFFFF">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בועת דיבור: מלבן עם פינות מעוגלות 3">
            <a:extLst>
              <a:ext uri="{FF2B5EF4-FFF2-40B4-BE49-F238E27FC236}">
                <a16:creationId xmlns:a16="http://schemas.microsoft.com/office/drawing/2014/main" id="{0B6E84E6-A2DC-9514-BDEF-7F290CF435A2}"/>
              </a:ext>
            </a:extLst>
          </p:cNvPr>
          <p:cNvSpPr/>
          <p:nvPr/>
        </p:nvSpPr>
        <p:spPr>
          <a:xfrm>
            <a:off x="6949305" y="1876424"/>
            <a:ext cx="3221445" cy="4080013"/>
          </a:xfrm>
          <a:prstGeom prst="wedgeRoundRectCallout">
            <a:avLst>
              <a:gd name="adj1" fmla="val 63218"/>
              <a:gd name="adj2" fmla="val 7646"/>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2800" dirty="0">
              <a:solidFill>
                <a:schemeClr val="tx1"/>
              </a:solidFill>
              <a:latin typeface="Varela Round" panose="00000500000000000000" pitchFamily="2" charset="-79"/>
              <a:cs typeface="Varela Round" panose="00000500000000000000" pitchFamily="2" charset="-79"/>
            </a:endParaRPr>
          </a:p>
        </p:txBody>
      </p:sp>
      <p:sp>
        <p:nvSpPr>
          <p:cNvPr id="12" name="תיבת טקסט 11">
            <a:extLst>
              <a:ext uri="{FF2B5EF4-FFF2-40B4-BE49-F238E27FC236}">
                <a16:creationId xmlns:a16="http://schemas.microsoft.com/office/drawing/2014/main" id="{BB98D3BA-39CD-40A0-6B9C-BB46299BBEFF}"/>
              </a:ext>
            </a:extLst>
          </p:cNvPr>
          <p:cNvSpPr txBox="1"/>
          <p:nvPr/>
        </p:nvSpPr>
        <p:spPr>
          <a:xfrm>
            <a:off x="6949307" y="2195008"/>
            <a:ext cx="3034781" cy="1015663"/>
          </a:xfrm>
          <a:prstGeom prst="rect">
            <a:avLst/>
          </a:prstGeom>
          <a:noFill/>
        </p:spPr>
        <p:txBody>
          <a:bodyPr wrap="square">
            <a:spAutoFit/>
          </a:bodyPr>
          <a:lstStyle/>
          <a:p>
            <a:pPr indent="-457200">
              <a:buFont typeface="Arial" panose="020B0604020202020204" pitchFamily="34" charset="0"/>
              <a:buChar char="•"/>
            </a:pPr>
            <a:r>
              <a:rPr lang="he-IL" sz="2000" dirty="0">
                <a:latin typeface="Varela Round" panose="00000500000000000000" pitchFamily="2" charset="-79"/>
              </a:rPr>
              <a:t>יש להתיישב בצורה ______ כדי _______ _________.</a:t>
            </a:r>
          </a:p>
        </p:txBody>
      </p:sp>
      <p:sp>
        <p:nvSpPr>
          <p:cNvPr id="13" name="תיבת טקסט 12">
            <a:extLst>
              <a:ext uri="{FF2B5EF4-FFF2-40B4-BE49-F238E27FC236}">
                <a16:creationId xmlns:a16="http://schemas.microsoft.com/office/drawing/2014/main" id="{C9DF8972-B880-E86C-C209-89A7ACC37B48}"/>
              </a:ext>
            </a:extLst>
          </p:cNvPr>
          <p:cNvSpPr txBox="1"/>
          <p:nvPr/>
        </p:nvSpPr>
        <p:spPr>
          <a:xfrm>
            <a:off x="6949306" y="3298672"/>
            <a:ext cx="3034781" cy="1015663"/>
          </a:xfrm>
          <a:prstGeom prst="rect">
            <a:avLst/>
          </a:prstGeom>
          <a:noFill/>
        </p:spPr>
        <p:txBody>
          <a:bodyPr wrap="square">
            <a:spAutoFit/>
          </a:bodyPr>
          <a:lstStyle/>
          <a:p>
            <a:pPr indent="-457200">
              <a:buFont typeface="Arial" panose="020B0604020202020204" pitchFamily="34" charset="0"/>
              <a:buChar char="•"/>
            </a:pPr>
            <a:r>
              <a:rPr lang="he-IL" sz="2000" dirty="0">
                <a:latin typeface="Varela Round" panose="00000500000000000000" pitchFamily="2" charset="-79"/>
              </a:rPr>
              <a:t>יש ללבוש את הבגד העליון והכובע (למי שיש) כדי ____________.</a:t>
            </a:r>
          </a:p>
        </p:txBody>
      </p:sp>
      <p:sp>
        <p:nvSpPr>
          <p:cNvPr id="14" name="תיבת טקסט 13">
            <a:extLst>
              <a:ext uri="{FF2B5EF4-FFF2-40B4-BE49-F238E27FC236}">
                <a16:creationId xmlns:a16="http://schemas.microsoft.com/office/drawing/2014/main" id="{E1A1D65A-A724-0D1B-E926-8A82EF3F380A}"/>
              </a:ext>
            </a:extLst>
          </p:cNvPr>
          <p:cNvSpPr txBox="1"/>
          <p:nvPr/>
        </p:nvSpPr>
        <p:spPr>
          <a:xfrm>
            <a:off x="6949304" y="4412070"/>
            <a:ext cx="3034781" cy="1323439"/>
          </a:xfrm>
          <a:prstGeom prst="rect">
            <a:avLst/>
          </a:prstGeom>
          <a:noFill/>
        </p:spPr>
        <p:txBody>
          <a:bodyPr wrap="square">
            <a:spAutoFit/>
          </a:bodyPr>
          <a:lstStyle/>
          <a:p>
            <a:pPr indent="-457200">
              <a:buFont typeface="Arial" panose="020B0604020202020204" pitchFamily="34" charset="0"/>
              <a:buChar char="•"/>
            </a:pPr>
            <a:r>
              <a:rPr lang="he-IL" sz="2000" dirty="0">
                <a:latin typeface="Varela Round" panose="00000500000000000000" pitchFamily="2" charset="-79"/>
              </a:rPr>
              <a:t>יש לעורר את הכוונה ולא לעשות שום דבר בזמן הברכה. ברכה מתוך ___ יכולה לעזור לנו _____.</a:t>
            </a:r>
          </a:p>
        </p:txBody>
      </p:sp>
      <p:pic>
        <p:nvPicPr>
          <p:cNvPr id="8" name="תמונה 7" descr="תמונה שמכילה פני אדם, דיוקן, אדם, לבוש&#10;&#10;תוכן בינה מלאכותית גנרטיבית עשוי להיות שגוי.">
            <a:extLst>
              <a:ext uri="{FF2B5EF4-FFF2-40B4-BE49-F238E27FC236}">
                <a16:creationId xmlns:a16="http://schemas.microsoft.com/office/drawing/2014/main" id="{1998B68C-A238-3EEB-1074-BBC64371D7E4}"/>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10357414" y="1952976"/>
            <a:ext cx="1638673" cy="2416604"/>
          </a:xfrm>
          <a:prstGeom prst="rect">
            <a:avLst/>
          </a:prstGeom>
        </p:spPr>
      </p:pic>
      <p:pic>
        <p:nvPicPr>
          <p:cNvPr id="11" name="תמונה 10">
            <a:extLst>
              <a:ext uri="{FF2B5EF4-FFF2-40B4-BE49-F238E27FC236}">
                <a16:creationId xmlns:a16="http://schemas.microsoft.com/office/drawing/2014/main" id="{0176187D-0841-62C9-0CE7-F5074C642627}"/>
              </a:ext>
            </a:extLst>
          </p:cNvPr>
          <p:cNvPicPr>
            <a:picLocks noChangeAspect="1"/>
          </p:cNvPicPr>
          <p:nvPr/>
        </p:nvPicPr>
        <p:blipFill>
          <a:blip r:embed="rId4"/>
          <a:stretch>
            <a:fillRect/>
          </a:stretch>
        </p:blipFill>
        <p:spPr>
          <a:xfrm>
            <a:off x="536605" y="271361"/>
            <a:ext cx="10992041" cy="1322947"/>
          </a:xfrm>
          <a:prstGeom prst="rect">
            <a:avLst/>
          </a:prstGeom>
        </p:spPr>
      </p:pic>
    </p:spTree>
    <p:extLst>
      <p:ext uri="{BB962C8B-B14F-4D97-AF65-F5344CB8AC3E}">
        <p14:creationId xmlns:p14="http://schemas.microsoft.com/office/powerpoint/2010/main" val="2571538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childTnLst>
              </p:cTn>
              <p:nextCondLst>
                <p:cond evt="onClick" delay="0">
                  <p:tgtEl>
                    <p:spTgt spid="9"/>
                  </p:tgtEl>
                </p:cond>
              </p:nextCondLst>
            </p:seq>
          </p:childTnLst>
        </p:cTn>
      </p:par>
    </p:tnLst>
    <p:bldLst>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F8111-8FA9-FAD3-D860-30B7601AB302}"/>
            </a:ext>
          </a:extLst>
        </p:cNvPr>
        <p:cNvGrpSpPr/>
        <p:nvPr/>
      </p:nvGrpSpPr>
      <p:grpSpPr>
        <a:xfrm>
          <a:off x="0" y="0"/>
          <a:ext cx="0" cy="0"/>
          <a:chOff x="0" y="0"/>
          <a:chExt cx="0" cy="0"/>
        </a:xfrm>
      </p:grpSpPr>
      <p:pic>
        <p:nvPicPr>
          <p:cNvPr id="7" name="תמונה 6" descr="תמונה שמכילה פני אדם, אדם, לבוש, דיוקן&#10;&#10;תוכן בינה מלאכותית גנרטיבית עשוי להיות שגוי.">
            <a:extLst>
              <a:ext uri="{FF2B5EF4-FFF2-40B4-BE49-F238E27FC236}">
                <a16:creationId xmlns:a16="http://schemas.microsoft.com/office/drawing/2014/main" id="{48498B8E-5417-C47E-1073-178EA3A2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022" y="2280973"/>
            <a:ext cx="2025532" cy="2775729"/>
          </a:xfrm>
          <a:prstGeom prst="rect">
            <a:avLst/>
          </a:prstGeom>
        </p:spPr>
      </p:pic>
      <p:pic>
        <p:nvPicPr>
          <p:cNvPr id="15" name="תמונה 14" descr="תמונה שמכילה פני אדם, דיוקן, אדם, לבוש&#10;&#10;תוכן בינה מלאכותית גנרטיבית עשוי להיות שגוי.">
            <a:extLst>
              <a:ext uri="{FF2B5EF4-FFF2-40B4-BE49-F238E27FC236}">
                <a16:creationId xmlns:a16="http://schemas.microsoft.com/office/drawing/2014/main" id="{D82365C8-DE27-D93C-580C-CD2AC7526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163" y="1507067"/>
            <a:ext cx="3471862" cy="3471862"/>
          </a:xfrm>
          <a:prstGeom prst="rect">
            <a:avLst/>
          </a:prstGeom>
        </p:spPr>
      </p:pic>
      <p:sp>
        <p:nvSpPr>
          <p:cNvPr id="16" name="בועת דיבור: מלבן עם פינות מעוגלות 15">
            <a:extLst>
              <a:ext uri="{FF2B5EF4-FFF2-40B4-BE49-F238E27FC236}">
                <a16:creationId xmlns:a16="http://schemas.microsoft.com/office/drawing/2014/main" id="{E3A16192-7081-A7D3-B13A-3633D47F9EA8}"/>
              </a:ext>
            </a:extLst>
          </p:cNvPr>
          <p:cNvSpPr/>
          <p:nvPr/>
        </p:nvSpPr>
        <p:spPr>
          <a:xfrm>
            <a:off x="4594713" y="1507067"/>
            <a:ext cx="3471862" cy="1547813"/>
          </a:xfrm>
          <a:prstGeom prst="wedgeRoundRectCallout">
            <a:avLst>
              <a:gd name="adj1" fmla="val -88301"/>
              <a:gd name="adj2" fmla="val 68484"/>
              <a:gd name="adj3" fmla="val 16667"/>
            </a:avLst>
          </a:prstGeom>
          <a:gradFill flip="none" rotWithShape="1">
            <a:gsLst>
              <a:gs pos="0">
                <a:schemeClr val="accent5">
                  <a:lumMod val="75000"/>
                </a:schemeClr>
              </a:gs>
              <a:gs pos="57000">
                <a:srgbClr val="F2D0D7"/>
              </a:gs>
              <a:gs pos="100000">
                <a:schemeClr val="bg1"/>
              </a:gs>
            </a:gsLst>
            <a:path path="circle">
              <a:fillToRect r="100000" b="100000"/>
            </a:path>
            <a:tileRect l="-100000" t="-100000"/>
          </a:gradFill>
          <a:ln w="25400">
            <a:noFill/>
          </a:ln>
          <a:effectLst>
            <a:outerShdw blurRad="152400" dir="6600000" sx="102000" sy="102000" algn="ctr" rotWithShape="0">
              <a:schemeClr val="accent5">
                <a:lumMod val="50000"/>
                <a:alpha val="4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אכלתי אולי שני ביסים,</a:t>
            </a:r>
          </a:p>
          <a:p>
            <a:pPr algn="ctr"/>
            <a:r>
              <a:rPr lang="he-IL" sz="2400" dirty="0">
                <a:solidFill>
                  <a:schemeClr val="tx1"/>
                </a:solidFill>
                <a:latin typeface="Varela Round" panose="00000500000000000000" pitchFamily="2" charset="-79"/>
              </a:rPr>
              <a:t>לא אהבתי את</a:t>
            </a:r>
            <a:br>
              <a:rPr lang="en-US" sz="2400" dirty="0">
                <a:solidFill>
                  <a:schemeClr val="tx1"/>
                </a:solidFill>
                <a:latin typeface="Varela Round" panose="00000500000000000000" pitchFamily="2" charset="-79"/>
              </a:rPr>
            </a:br>
            <a:r>
              <a:rPr lang="he-IL" sz="2400" dirty="0">
                <a:solidFill>
                  <a:schemeClr val="tx1"/>
                </a:solidFill>
                <a:latin typeface="Varela Round" panose="00000500000000000000" pitchFamily="2" charset="-79"/>
              </a:rPr>
              <a:t>הלחמניות שהביאו..</a:t>
            </a:r>
          </a:p>
        </p:txBody>
      </p:sp>
      <p:sp>
        <p:nvSpPr>
          <p:cNvPr id="17" name="בועת דיבור: מלבן עם פינות מעוגלות 16">
            <a:extLst>
              <a:ext uri="{FF2B5EF4-FFF2-40B4-BE49-F238E27FC236}">
                <a16:creationId xmlns:a16="http://schemas.microsoft.com/office/drawing/2014/main" id="{22C86AF7-A5D5-79E3-1C53-7E6228163FA0}"/>
              </a:ext>
            </a:extLst>
          </p:cNvPr>
          <p:cNvSpPr/>
          <p:nvPr/>
        </p:nvSpPr>
        <p:spPr>
          <a:xfrm>
            <a:off x="4122813" y="3431116"/>
            <a:ext cx="4158391" cy="1547813"/>
          </a:xfrm>
          <a:prstGeom prst="wedgeRoundRectCallout">
            <a:avLst>
              <a:gd name="adj1" fmla="val 81303"/>
              <a:gd name="adj2" fmla="val -45216"/>
              <a:gd name="adj3" fmla="val 16667"/>
            </a:avLst>
          </a:prstGeom>
          <a:gradFill flip="none" rotWithShape="1">
            <a:gsLst>
              <a:gs pos="0">
                <a:schemeClr val="accent5">
                  <a:lumMod val="75000"/>
                </a:schemeClr>
              </a:gs>
              <a:gs pos="57000">
                <a:srgbClr val="F2D0D7"/>
              </a:gs>
              <a:gs pos="100000">
                <a:schemeClr val="bg1"/>
              </a:gs>
            </a:gsLst>
            <a:path path="circle">
              <a:fillToRect l="100000" t="100000"/>
            </a:path>
            <a:tileRect r="-100000" b="-100000"/>
          </a:gradFill>
          <a:ln w="25400">
            <a:noFill/>
          </a:ln>
          <a:effectLst>
            <a:outerShdw blurRad="152400" dir="6600000" sx="102000" sy="102000" algn="ctr" rotWithShape="0">
              <a:schemeClr val="accent5">
                <a:lumMod val="50000"/>
                <a:alpha val="4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אכלתי כבר כל כך מזמן, האריכו בסעודה והתוועדו הרבה. כבר נהייתי רעב שוב..</a:t>
            </a:r>
          </a:p>
        </p:txBody>
      </p:sp>
      <p:sp>
        <p:nvSpPr>
          <p:cNvPr id="19" name="תיבת טקסט 18">
            <a:extLst>
              <a:ext uri="{FF2B5EF4-FFF2-40B4-BE49-F238E27FC236}">
                <a16:creationId xmlns:a16="http://schemas.microsoft.com/office/drawing/2014/main" id="{1E029472-DF06-59CF-A3F1-447119259DE7}"/>
              </a:ext>
            </a:extLst>
          </p:cNvPr>
          <p:cNvSpPr txBox="1"/>
          <p:nvPr/>
        </p:nvSpPr>
        <p:spPr>
          <a:xfrm>
            <a:off x="1084068" y="5126241"/>
            <a:ext cx="10493152" cy="1631216"/>
          </a:xfrm>
          <a:prstGeom prst="rect">
            <a:avLst/>
          </a:prstGeom>
          <a:noFill/>
        </p:spPr>
        <p:txBody>
          <a:bodyPr wrap="square">
            <a:spAutoFit/>
          </a:bodyPr>
          <a:lstStyle/>
          <a:p>
            <a:pPr marL="0" indent="0">
              <a:buNone/>
            </a:pPr>
            <a:r>
              <a:rPr lang="he-IL" sz="2800" b="1" dirty="0">
                <a:ln w="19050">
                  <a:solidFill>
                    <a:sysClr val="windowText" lastClr="000000"/>
                  </a:solidFill>
                </a:ln>
                <a:solidFill>
                  <a:schemeClr val="accent6">
                    <a:lumMod val="60000"/>
                    <a:lumOff val="40000"/>
                  </a:schemeClr>
                </a:solidFill>
                <a:latin typeface="Varela Round" panose="00000500000000000000" pitchFamily="2" charset="-79"/>
              </a:rPr>
              <a:t>עיינו בהלכות י"א-י"ג </a:t>
            </a:r>
            <a:r>
              <a:rPr lang="he-IL" sz="2800" b="1" dirty="0">
                <a:ln w="19050">
                  <a:solidFill>
                    <a:sysClr val="windowText" lastClr="000000"/>
                  </a:solidFill>
                </a:ln>
                <a:solidFill>
                  <a:srgbClr val="FF0000"/>
                </a:solidFill>
                <a:latin typeface="Varela Round" panose="00000500000000000000" pitchFamily="2" charset="-79"/>
              </a:rPr>
              <a:t>וכתבו:</a:t>
            </a:r>
          </a:p>
          <a:p>
            <a:pPr marL="0" indent="0">
              <a:buNone/>
            </a:pPr>
            <a:r>
              <a:rPr lang="he-IL" sz="2400" dirty="0">
                <a:latin typeface="Varela Round" panose="00000500000000000000" pitchFamily="2" charset="-79"/>
              </a:rPr>
              <a:t>מהי הכמות שאותה יש לאכול, כדי לברך ברכת המזון?</a:t>
            </a:r>
          </a:p>
          <a:p>
            <a:pPr marL="0" indent="0">
              <a:buNone/>
            </a:pPr>
            <a:r>
              <a:rPr lang="he-IL" sz="2400" dirty="0">
                <a:latin typeface="Varela Round" panose="00000500000000000000" pitchFamily="2" charset="-79"/>
              </a:rPr>
              <a:t>מתי יש לברך לאחר האכילה?</a:t>
            </a:r>
          </a:p>
          <a:p>
            <a:pPr marL="0" indent="0">
              <a:buNone/>
            </a:pPr>
            <a:r>
              <a:rPr lang="he-IL" sz="2400" dirty="0">
                <a:latin typeface="Varela Round" panose="00000500000000000000" pitchFamily="2" charset="-79"/>
              </a:rPr>
              <a:t>האם הילדים האלו יכולים לברך ברכת המזון? לחצו ובדקו את תשובתכם</a:t>
            </a:r>
          </a:p>
        </p:txBody>
      </p:sp>
      <p:sp>
        <p:nvSpPr>
          <p:cNvPr id="2" name="אליפסה 1">
            <a:extLst>
              <a:ext uri="{FF2B5EF4-FFF2-40B4-BE49-F238E27FC236}">
                <a16:creationId xmlns:a16="http://schemas.microsoft.com/office/drawing/2014/main" id="{7CCD79AB-9FEA-F69E-224E-2196B4E0FE1C}"/>
              </a:ext>
            </a:extLst>
          </p:cNvPr>
          <p:cNvSpPr/>
          <p:nvPr/>
        </p:nvSpPr>
        <p:spPr>
          <a:xfrm>
            <a:off x="1477022" y="6026443"/>
            <a:ext cx="642796" cy="656376"/>
          </a:xfrm>
          <a:prstGeom prst="ellipse">
            <a:avLst/>
          </a:prstGeom>
          <a:solidFill>
            <a:srgbClr val="F2D0D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1700" dirty="0">
                <a:ln>
                  <a:solidFill>
                    <a:srgbClr val="304255"/>
                  </a:solidFill>
                </a:ln>
                <a:solidFill>
                  <a:srgbClr val="304255"/>
                </a:solidFill>
                <a:latin typeface="Varela Round" panose="00000500000000000000" pitchFamily="2" charset="-79"/>
              </a:rPr>
              <a:t>כן</a:t>
            </a:r>
          </a:p>
        </p:txBody>
      </p:sp>
      <p:sp>
        <p:nvSpPr>
          <p:cNvPr id="4" name="אליפסה 3">
            <a:extLst>
              <a:ext uri="{FF2B5EF4-FFF2-40B4-BE49-F238E27FC236}">
                <a16:creationId xmlns:a16="http://schemas.microsoft.com/office/drawing/2014/main" id="{5C5D57B7-E636-A499-DD44-EDDA0E0760A4}"/>
              </a:ext>
            </a:extLst>
          </p:cNvPr>
          <p:cNvSpPr/>
          <p:nvPr/>
        </p:nvSpPr>
        <p:spPr>
          <a:xfrm>
            <a:off x="651239" y="6026443"/>
            <a:ext cx="642796" cy="656376"/>
          </a:xfrm>
          <a:prstGeom prst="ellipse">
            <a:avLst/>
          </a:prstGeom>
          <a:solidFill>
            <a:srgbClr val="394E6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1700" dirty="0">
                <a:ln>
                  <a:solidFill>
                    <a:srgbClr val="F2D0D7"/>
                  </a:solidFill>
                </a:ln>
                <a:solidFill>
                  <a:srgbClr val="F2D0D7"/>
                </a:solidFill>
                <a:latin typeface="Varela Round" panose="00000500000000000000" pitchFamily="2" charset="-79"/>
              </a:rPr>
              <a:t>לא</a:t>
            </a:r>
          </a:p>
        </p:txBody>
      </p:sp>
      <p:grpSp>
        <p:nvGrpSpPr>
          <p:cNvPr id="8" name="קבוצה 7">
            <a:extLst>
              <a:ext uri="{FF2B5EF4-FFF2-40B4-BE49-F238E27FC236}">
                <a16:creationId xmlns:a16="http://schemas.microsoft.com/office/drawing/2014/main" id="{0FD52509-BBE0-A1E7-521F-D177A1E16A39}"/>
              </a:ext>
            </a:extLst>
          </p:cNvPr>
          <p:cNvGrpSpPr/>
          <p:nvPr/>
        </p:nvGrpSpPr>
        <p:grpSpPr>
          <a:xfrm>
            <a:off x="1545263" y="6056505"/>
            <a:ext cx="573120" cy="710640"/>
            <a:chOff x="1545263" y="6056505"/>
            <a:chExt cx="573120" cy="710640"/>
          </a:xfrm>
        </p:grpSpPr>
        <mc:AlternateContent xmlns:mc="http://schemas.openxmlformats.org/markup-compatibility/2006" xmlns:p14="http://schemas.microsoft.com/office/powerpoint/2010/main">
          <mc:Choice Requires="p14">
            <p:contentPart p14:bwMode="auto" r:id="rId4">
              <p14:nvContentPartPr>
                <p14:cNvPr id="5" name="דיו 4">
                  <a:extLst>
                    <a:ext uri="{FF2B5EF4-FFF2-40B4-BE49-F238E27FC236}">
                      <a16:creationId xmlns:a16="http://schemas.microsoft.com/office/drawing/2014/main" id="{F17219B4-61F3-43D3-147E-908FA6ED6720}"/>
                    </a:ext>
                  </a:extLst>
                </p14:cNvPr>
                <p14:cNvContentPartPr/>
                <p14:nvPr/>
              </p14:nvContentPartPr>
              <p14:xfrm>
                <a:off x="1547783" y="6110505"/>
                <a:ext cx="480960" cy="655560"/>
              </p14:xfrm>
            </p:contentPart>
          </mc:Choice>
          <mc:Fallback xmlns="">
            <p:pic>
              <p:nvPicPr>
                <p:cNvPr id="5" name="דיו 4">
                  <a:extLst>
                    <a:ext uri="{FF2B5EF4-FFF2-40B4-BE49-F238E27FC236}">
                      <a16:creationId xmlns:a16="http://schemas.microsoft.com/office/drawing/2014/main" id="{F17219B4-61F3-43D3-147E-908FA6ED6720}"/>
                    </a:ext>
                  </a:extLst>
                </p:cNvPr>
                <p:cNvPicPr/>
                <p:nvPr/>
              </p:nvPicPr>
              <p:blipFill>
                <a:blip r:embed="rId5"/>
                <a:stretch>
                  <a:fillRect/>
                </a:stretch>
              </p:blipFill>
              <p:spPr>
                <a:xfrm>
                  <a:off x="1511783" y="6074865"/>
                  <a:ext cx="552600" cy="727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דיו 5">
                  <a:extLst>
                    <a:ext uri="{FF2B5EF4-FFF2-40B4-BE49-F238E27FC236}">
                      <a16:creationId xmlns:a16="http://schemas.microsoft.com/office/drawing/2014/main" id="{B7E595B3-14D9-7E30-C657-6FAD19A45725}"/>
                    </a:ext>
                  </a:extLst>
                </p14:cNvPr>
                <p14:cNvContentPartPr/>
                <p14:nvPr/>
              </p14:nvContentPartPr>
              <p14:xfrm>
                <a:off x="1545263" y="6056505"/>
                <a:ext cx="573120" cy="710640"/>
              </p14:xfrm>
            </p:contentPart>
          </mc:Choice>
          <mc:Fallback xmlns="">
            <p:pic>
              <p:nvPicPr>
                <p:cNvPr id="6" name="דיו 5">
                  <a:extLst>
                    <a:ext uri="{FF2B5EF4-FFF2-40B4-BE49-F238E27FC236}">
                      <a16:creationId xmlns:a16="http://schemas.microsoft.com/office/drawing/2014/main" id="{B7E595B3-14D9-7E30-C657-6FAD19A45725}"/>
                    </a:ext>
                  </a:extLst>
                </p:cNvPr>
                <p:cNvPicPr/>
                <p:nvPr/>
              </p:nvPicPr>
              <p:blipFill>
                <a:blip r:embed="rId7"/>
                <a:stretch>
                  <a:fillRect/>
                </a:stretch>
              </p:blipFill>
              <p:spPr>
                <a:xfrm>
                  <a:off x="1509263" y="6020865"/>
                  <a:ext cx="644760" cy="782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2" name="דיו 11">
                <a:extLst>
                  <a:ext uri="{FF2B5EF4-FFF2-40B4-BE49-F238E27FC236}">
                    <a16:creationId xmlns:a16="http://schemas.microsoft.com/office/drawing/2014/main" id="{3C01ECF1-806C-B6F5-C460-D71C66130874}"/>
                  </a:ext>
                </a:extLst>
              </p14:cNvPr>
              <p14:cNvContentPartPr/>
              <p14:nvPr/>
            </p14:nvContentPartPr>
            <p14:xfrm>
              <a:off x="714743" y="6051105"/>
              <a:ext cx="669240" cy="598320"/>
            </p14:xfrm>
          </p:contentPart>
        </mc:Choice>
        <mc:Fallback xmlns="">
          <p:pic>
            <p:nvPicPr>
              <p:cNvPr id="12" name="דיו 11">
                <a:extLst>
                  <a:ext uri="{FF2B5EF4-FFF2-40B4-BE49-F238E27FC236}">
                    <a16:creationId xmlns:a16="http://schemas.microsoft.com/office/drawing/2014/main" id="{3C01ECF1-806C-B6F5-C460-D71C66130874}"/>
                  </a:ext>
                </a:extLst>
              </p:cNvPr>
              <p:cNvPicPr/>
              <p:nvPr/>
            </p:nvPicPr>
            <p:blipFill>
              <a:blip r:embed="rId9"/>
              <a:stretch>
                <a:fillRect/>
              </a:stretch>
            </p:blipFill>
            <p:spPr>
              <a:xfrm>
                <a:off x="679103" y="6015105"/>
                <a:ext cx="740880" cy="669960"/>
              </a:xfrm>
              <a:prstGeom prst="rect">
                <a:avLst/>
              </a:prstGeom>
            </p:spPr>
          </p:pic>
        </mc:Fallback>
      </mc:AlternateContent>
      <p:pic>
        <p:nvPicPr>
          <p:cNvPr id="11" name="תמונה 10">
            <a:extLst>
              <a:ext uri="{FF2B5EF4-FFF2-40B4-BE49-F238E27FC236}">
                <a16:creationId xmlns:a16="http://schemas.microsoft.com/office/drawing/2014/main" id="{61D5EB6D-BB73-3531-C873-4513F08C12C0}"/>
              </a:ext>
            </a:extLst>
          </p:cNvPr>
          <p:cNvPicPr>
            <a:picLocks noChangeAspect="1"/>
          </p:cNvPicPr>
          <p:nvPr/>
        </p:nvPicPr>
        <p:blipFill>
          <a:blip r:embed="rId10"/>
          <a:stretch>
            <a:fillRect/>
          </a:stretch>
        </p:blipFill>
        <p:spPr>
          <a:xfrm flipH="1">
            <a:off x="84397" y="0"/>
            <a:ext cx="4067972" cy="2394515"/>
          </a:xfrm>
          <a:prstGeom prst="rect">
            <a:avLst/>
          </a:prstGeom>
        </p:spPr>
      </p:pic>
      <p:sp>
        <p:nvSpPr>
          <p:cNvPr id="13" name="כותרת 2">
            <a:extLst>
              <a:ext uri="{FF2B5EF4-FFF2-40B4-BE49-F238E27FC236}">
                <a16:creationId xmlns:a16="http://schemas.microsoft.com/office/drawing/2014/main" id="{4B2B3402-49A1-8AD8-405E-4B78F632C1A8}"/>
              </a:ext>
            </a:extLst>
          </p:cNvPr>
          <p:cNvSpPr txBox="1">
            <a:spLocks/>
          </p:cNvSpPr>
          <p:nvPr/>
        </p:nvSpPr>
        <p:spPr>
          <a:xfrm>
            <a:off x="559567" y="368111"/>
            <a:ext cx="2942987" cy="1477963"/>
          </a:xfrm>
          <a:prstGeom prst="rect">
            <a:avLst/>
          </a:prstGeom>
        </p:spPr>
        <p:txBody>
          <a:bodyPr vert="horz" lIns="91440" tIns="45720" rIns="91440" bIns="45720" rtlCol="1" anchor="ctr">
            <a:normAutofit fontScale="550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sz="3200" dirty="0">
                <a:latin typeface="BA Hamossad" pitchFamily="2" charset="-79"/>
                <a:cs typeface="+mn-cs"/>
              </a:rPr>
              <a:t>לפי דעת פוסקים רבים, וגם אדמו"ר הזקן מביא זאת, ש"שעת עיכול" לאחר אכילה של לחם או מזונות זה 72 דקות, ובמשך כל זמן זה מסיום הארוחה יכול עדיין לברך ברכה אחרונה.</a:t>
            </a:r>
          </a:p>
        </p:txBody>
      </p:sp>
      <p:pic>
        <p:nvPicPr>
          <p:cNvPr id="14" name="תמונה 13">
            <a:extLst>
              <a:ext uri="{FF2B5EF4-FFF2-40B4-BE49-F238E27FC236}">
                <a16:creationId xmlns:a16="http://schemas.microsoft.com/office/drawing/2014/main" id="{3282F1A5-8AB0-D533-DA21-F966BC3DEB62}"/>
              </a:ext>
            </a:extLst>
          </p:cNvPr>
          <p:cNvPicPr>
            <a:picLocks noChangeAspect="1"/>
          </p:cNvPicPr>
          <p:nvPr/>
        </p:nvPicPr>
        <p:blipFill>
          <a:blip r:embed="rId11"/>
          <a:stretch>
            <a:fillRect/>
          </a:stretch>
        </p:blipFill>
        <p:spPr>
          <a:xfrm>
            <a:off x="3977724" y="368111"/>
            <a:ext cx="7504826" cy="1322947"/>
          </a:xfrm>
          <a:prstGeom prst="rect">
            <a:avLst/>
          </a:prstGeom>
        </p:spPr>
      </p:pic>
    </p:spTree>
    <p:extLst>
      <p:ext uri="{BB962C8B-B14F-4D97-AF65-F5344CB8AC3E}">
        <p14:creationId xmlns:p14="http://schemas.microsoft.com/office/powerpoint/2010/main" val="30756796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83D02-88CC-6762-BA93-E2FF252CD8A0}"/>
            </a:ext>
          </a:extLst>
        </p:cNvPr>
        <p:cNvGrpSpPr/>
        <p:nvPr/>
      </p:nvGrpSpPr>
      <p:grpSpPr>
        <a:xfrm>
          <a:off x="0" y="0"/>
          <a:ext cx="0" cy="0"/>
          <a:chOff x="0" y="0"/>
          <a:chExt cx="0" cy="0"/>
        </a:xfrm>
      </p:grpSpPr>
      <p:pic>
        <p:nvPicPr>
          <p:cNvPr id="15" name="תמונה 14" descr="תמונה שמכילה פני אדם, דיוקן, אדם, לבוש&#10;&#10;תוכן בינה מלאכותית גנרטיבית עשוי להיות שגוי.">
            <a:extLst>
              <a:ext uri="{FF2B5EF4-FFF2-40B4-BE49-F238E27FC236}">
                <a16:creationId xmlns:a16="http://schemas.microsoft.com/office/drawing/2014/main" id="{10B67BD3-8D12-4BDE-1F75-C33CB97FF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9163" y="1507067"/>
            <a:ext cx="3471862" cy="3471862"/>
          </a:xfrm>
          <a:prstGeom prst="rect">
            <a:avLst/>
          </a:prstGeom>
        </p:spPr>
      </p:pic>
      <p:sp>
        <p:nvSpPr>
          <p:cNvPr id="17" name="בועת דיבור: מלבן עם פינות מעוגלות 16">
            <a:extLst>
              <a:ext uri="{FF2B5EF4-FFF2-40B4-BE49-F238E27FC236}">
                <a16:creationId xmlns:a16="http://schemas.microsoft.com/office/drawing/2014/main" id="{0AA7BB3A-5915-0DC3-4322-D7ACC3DBA9AC}"/>
              </a:ext>
            </a:extLst>
          </p:cNvPr>
          <p:cNvSpPr/>
          <p:nvPr/>
        </p:nvSpPr>
        <p:spPr>
          <a:xfrm>
            <a:off x="2749347" y="1860651"/>
            <a:ext cx="5670753" cy="1547813"/>
          </a:xfrm>
          <a:prstGeom prst="wedgeRoundRectCallout">
            <a:avLst>
              <a:gd name="adj1" fmla="val 62033"/>
              <a:gd name="adj2" fmla="val 42169"/>
              <a:gd name="adj3" fmla="val 16667"/>
            </a:avLst>
          </a:prstGeom>
          <a:gradFill flip="none" rotWithShape="1">
            <a:gsLst>
              <a:gs pos="0">
                <a:schemeClr val="accent5">
                  <a:lumMod val="75000"/>
                </a:schemeClr>
              </a:gs>
              <a:gs pos="57000">
                <a:srgbClr val="F2D0D7"/>
              </a:gs>
              <a:gs pos="100000">
                <a:schemeClr val="bg1"/>
              </a:gs>
            </a:gsLst>
            <a:path path="circle">
              <a:fillToRect l="100000" t="100000"/>
            </a:path>
            <a:tileRect r="-100000" b="-100000"/>
          </a:gradFill>
          <a:ln w="25400">
            <a:noFill/>
          </a:ln>
          <a:effectLst>
            <a:outerShdw blurRad="152400" dir="6600000" sx="102000" sy="102000" algn="ctr" rotWithShape="0">
              <a:schemeClr val="accent5">
                <a:lumMod val="50000"/>
                <a:alpha val="4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Varela Round" panose="00000500000000000000" pitchFamily="2" charset="-79"/>
              </a:rPr>
              <a:t>בעצם..</a:t>
            </a:r>
          </a:p>
          <a:p>
            <a:pPr algn="ctr"/>
            <a:r>
              <a:rPr lang="he-IL" sz="2400" dirty="0">
                <a:solidFill>
                  <a:schemeClr val="tx1"/>
                </a:solidFill>
                <a:latin typeface="Varela Round" panose="00000500000000000000" pitchFamily="2" charset="-79"/>
              </a:rPr>
              <a:t>יכול להיות שכבר בירכתי אחרי שאכלתי. אני לא זוכר בוודאות.</a:t>
            </a:r>
          </a:p>
        </p:txBody>
      </p:sp>
      <p:sp>
        <p:nvSpPr>
          <p:cNvPr id="19" name="תיבת טקסט 18">
            <a:extLst>
              <a:ext uri="{FF2B5EF4-FFF2-40B4-BE49-F238E27FC236}">
                <a16:creationId xmlns:a16="http://schemas.microsoft.com/office/drawing/2014/main" id="{F7583A6D-BF6D-081C-607F-2BB79542BB9E}"/>
              </a:ext>
            </a:extLst>
          </p:cNvPr>
          <p:cNvSpPr txBox="1"/>
          <p:nvPr/>
        </p:nvSpPr>
        <p:spPr>
          <a:xfrm>
            <a:off x="3113291" y="5126241"/>
            <a:ext cx="8475329" cy="1631216"/>
          </a:xfrm>
          <a:prstGeom prst="rect">
            <a:avLst/>
          </a:prstGeom>
          <a:noFill/>
        </p:spPr>
        <p:txBody>
          <a:bodyPr wrap="square">
            <a:spAutoFit/>
          </a:bodyPr>
          <a:lstStyle/>
          <a:p>
            <a:pPr marL="0" indent="0">
              <a:buNone/>
            </a:pPr>
            <a:r>
              <a:rPr lang="he-IL" sz="2800" b="1" dirty="0">
                <a:ln w="19050">
                  <a:solidFill>
                    <a:sysClr val="windowText" lastClr="000000"/>
                  </a:solidFill>
                </a:ln>
                <a:solidFill>
                  <a:schemeClr val="accent6">
                    <a:lumMod val="60000"/>
                    <a:lumOff val="40000"/>
                  </a:schemeClr>
                </a:solidFill>
                <a:latin typeface="Varela Round" panose="00000500000000000000" pitchFamily="2" charset="-79"/>
              </a:rPr>
              <a:t>עיינו בהלכות ט"ו-ט"ז</a:t>
            </a:r>
          </a:p>
          <a:p>
            <a:r>
              <a:rPr lang="he-IL" sz="2400" b="1" dirty="0">
                <a:ln w="19050">
                  <a:solidFill>
                    <a:sysClr val="windowText" lastClr="000000"/>
                  </a:solidFill>
                </a:ln>
                <a:solidFill>
                  <a:srgbClr val="FF0000"/>
                </a:solidFill>
                <a:latin typeface="Varela Round" panose="00000500000000000000" pitchFamily="2" charset="-79"/>
              </a:rPr>
              <a:t>וכתבו: </a:t>
            </a:r>
            <a:r>
              <a:rPr lang="he-IL" sz="2400" dirty="0">
                <a:latin typeface="Varela Round" panose="00000500000000000000" pitchFamily="2" charset="-79"/>
              </a:rPr>
              <a:t>מה עושים במקרה של ספק?</a:t>
            </a:r>
          </a:p>
          <a:p>
            <a:r>
              <a:rPr lang="he-IL" sz="2400" dirty="0">
                <a:latin typeface="Varela Round" panose="00000500000000000000" pitchFamily="2" charset="-79"/>
              </a:rPr>
              <a:t>ומה ההבדל בין בנים לבנות בהלכה זו?</a:t>
            </a:r>
          </a:p>
          <a:p>
            <a:r>
              <a:rPr lang="he-IL" sz="2400" dirty="0">
                <a:latin typeface="Varela Round" panose="00000500000000000000" pitchFamily="2" charset="-79"/>
              </a:rPr>
              <a:t>לחצו ובדקו את תשובתכם – </a:t>
            </a:r>
            <a:r>
              <a:rPr lang="he-IL" sz="2400" b="1" dirty="0">
                <a:latin typeface="Varela Round" panose="00000500000000000000" pitchFamily="2" charset="-79"/>
              </a:rPr>
              <a:t>האם עליו לברך שוב?</a:t>
            </a:r>
          </a:p>
        </p:txBody>
      </p:sp>
      <p:sp>
        <p:nvSpPr>
          <p:cNvPr id="2" name="אליפסה 1">
            <a:extLst>
              <a:ext uri="{FF2B5EF4-FFF2-40B4-BE49-F238E27FC236}">
                <a16:creationId xmlns:a16="http://schemas.microsoft.com/office/drawing/2014/main" id="{AC564DED-F0EC-1F11-3375-FABA0D2503A5}"/>
              </a:ext>
            </a:extLst>
          </p:cNvPr>
          <p:cNvSpPr/>
          <p:nvPr/>
        </p:nvSpPr>
        <p:spPr>
          <a:xfrm>
            <a:off x="4238329" y="6068295"/>
            <a:ext cx="642796" cy="656376"/>
          </a:xfrm>
          <a:prstGeom prst="ellipse">
            <a:avLst/>
          </a:prstGeom>
          <a:solidFill>
            <a:srgbClr val="F2D0D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1700" dirty="0">
                <a:ln>
                  <a:solidFill>
                    <a:srgbClr val="304255"/>
                  </a:solidFill>
                </a:ln>
                <a:solidFill>
                  <a:srgbClr val="304255"/>
                </a:solidFill>
                <a:latin typeface="Varela Round" panose="00000500000000000000" pitchFamily="2" charset="-79"/>
              </a:rPr>
              <a:t>כן</a:t>
            </a:r>
          </a:p>
        </p:txBody>
      </p:sp>
      <p:sp>
        <p:nvSpPr>
          <p:cNvPr id="4" name="אליפסה 3">
            <a:extLst>
              <a:ext uri="{FF2B5EF4-FFF2-40B4-BE49-F238E27FC236}">
                <a16:creationId xmlns:a16="http://schemas.microsoft.com/office/drawing/2014/main" id="{31C8608B-D9EB-67CD-DD25-A34B9BD5C6C0}"/>
              </a:ext>
            </a:extLst>
          </p:cNvPr>
          <p:cNvSpPr/>
          <p:nvPr/>
        </p:nvSpPr>
        <p:spPr>
          <a:xfrm>
            <a:off x="3412546" y="6068295"/>
            <a:ext cx="642796" cy="656376"/>
          </a:xfrm>
          <a:prstGeom prst="ellipse">
            <a:avLst/>
          </a:prstGeom>
          <a:solidFill>
            <a:srgbClr val="394E6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1700" dirty="0">
                <a:ln>
                  <a:solidFill>
                    <a:srgbClr val="F2D0D7"/>
                  </a:solidFill>
                </a:ln>
                <a:solidFill>
                  <a:srgbClr val="F2D0D7"/>
                </a:solidFill>
                <a:latin typeface="Varela Round" panose="00000500000000000000" pitchFamily="2" charset="-79"/>
              </a:rPr>
              <a:t>לא</a:t>
            </a:r>
          </a:p>
        </p:txBody>
      </p:sp>
      <p:grpSp>
        <p:nvGrpSpPr>
          <p:cNvPr id="5" name="קבוצה 4">
            <a:extLst>
              <a:ext uri="{FF2B5EF4-FFF2-40B4-BE49-F238E27FC236}">
                <a16:creationId xmlns:a16="http://schemas.microsoft.com/office/drawing/2014/main" id="{84978747-2FDB-E342-7BD8-61169DB86F24}"/>
              </a:ext>
            </a:extLst>
          </p:cNvPr>
          <p:cNvGrpSpPr/>
          <p:nvPr/>
        </p:nvGrpSpPr>
        <p:grpSpPr>
          <a:xfrm>
            <a:off x="3482222" y="6014031"/>
            <a:ext cx="573120" cy="710640"/>
            <a:chOff x="1545263" y="6056505"/>
            <a:chExt cx="573120" cy="710640"/>
          </a:xfrm>
        </p:grpSpPr>
        <mc:AlternateContent xmlns:mc="http://schemas.openxmlformats.org/markup-compatibility/2006" xmlns:p14="http://schemas.microsoft.com/office/powerpoint/2010/main">
          <mc:Choice Requires="p14">
            <p:contentPart p14:bwMode="auto" r:id="rId3">
              <p14:nvContentPartPr>
                <p14:cNvPr id="6" name="דיו 5">
                  <a:extLst>
                    <a:ext uri="{FF2B5EF4-FFF2-40B4-BE49-F238E27FC236}">
                      <a16:creationId xmlns:a16="http://schemas.microsoft.com/office/drawing/2014/main" id="{05D1A1A1-F4DC-7449-23C6-3D60A4097A5F}"/>
                    </a:ext>
                  </a:extLst>
                </p14:cNvPr>
                <p14:cNvContentPartPr/>
                <p14:nvPr/>
              </p14:nvContentPartPr>
              <p14:xfrm>
                <a:off x="1547783" y="6110505"/>
                <a:ext cx="480960" cy="655560"/>
              </p14:xfrm>
            </p:contentPart>
          </mc:Choice>
          <mc:Fallback xmlns="">
            <p:pic>
              <p:nvPicPr>
                <p:cNvPr id="6" name="דיו 5">
                  <a:extLst>
                    <a:ext uri="{FF2B5EF4-FFF2-40B4-BE49-F238E27FC236}">
                      <a16:creationId xmlns:a16="http://schemas.microsoft.com/office/drawing/2014/main" id="{05D1A1A1-F4DC-7449-23C6-3D60A4097A5F}"/>
                    </a:ext>
                  </a:extLst>
                </p:cNvPr>
                <p:cNvPicPr/>
                <p:nvPr/>
              </p:nvPicPr>
              <p:blipFill>
                <a:blip r:embed="rId4"/>
                <a:stretch>
                  <a:fillRect/>
                </a:stretch>
              </p:blipFill>
              <p:spPr>
                <a:xfrm>
                  <a:off x="1511783" y="6074865"/>
                  <a:ext cx="552600" cy="727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דיו 6">
                  <a:extLst>
                    <a:ext uri="{FF2B5EF4-FFF2-40B4-BE49-F238E27FC236}">
                      <a16:creationId xmlns:a16="http://schemas.microsoft.com/office/drawing/2014/main" id="{A73DFA77-8F29-9AB9-FBD6-D3CA7DC7206A}"/>
                    </a:ext>
                  </a:extLst>
                </p14:cNvPr>
                <p14:cNvContentPartPr/>
                <p14:nvPr/>
              </p14:nvContentPartPr>
              <p14:xfrm>
                <a:off x="1545263" y="6056505"/>
                <a:ext cx="573120" cy="710640"/>
              </p14:xfrm>
            </p:contentPart>
          </mc:Choice>
          <mc:Fallback xmlns="">
            <p:pic>
              <p:nvPicPr>
                <p:cNvPr id="7" name="דיו 6">
                  <a:extLst>
                    <a:ext uri="{FF2B5EF4-FFF2-40B4-BE49-F238E27FC236}">
                      <a16:creationId xmlns:a16="http://schemas.microsoft.com/office/drawing/2014/main" id="{A73DFA77-8F29-9AB9-FBD6-D3CA7DC7206A}"/>
                    </a:ext>
                  </a:extLst>
                </p:cNvPr>
                <p:cNvPicPr/>
                <p:nvPr/>
              </p:nvPicPr>
              <p:blipFill>
                <a:blip r:embed="rId6"/>
                <a:stretch>
                  <a:fillRect/>
                </a:stretch>
              </p:blipFill>
              <p:spPr>
                <a:xfrm>
                  <a:off x="1509263" y="6020865"/>
                  <a:ext cx="644760" cy="782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8" name="דיו 7">
                <a:extLst>
                  <a:ext uri="{FF2B5EF4-FFF2-40B4-BE49-F238E27FC236}">
                    <a16:creationId xmlns:a16="http://schemas.microsoft.com/office/drawing/2014/main" id="{EF8370F3-8D0A-7118-0C60-FD98855A2BA4}"/>
                  </a:ext>
                </a:extLst>
              </p14:cNvPr>
              <p14:cNvContentPartPr/>
              <p14:nvPr/>
            </p14:nvContentPartPr>
            <p14:xfrm>
              <a:off x="4343374" y="6159137"/>
              <a:ext cx="669240" cy="598320"/>
            </p14:xfrm>
          </p:contentPart>
        </mc:Choice>
        <mc:Fallback xmlns="">
          <p:pic>
            <p:nvPicPr>
              <p:cNvPr id="8" name="דיו 7">
                <a:extLst>
                  <a:ext uri="{FF2B5EF4-FFF2-40B4-BE49-F238E27FC236}">
                    <a16:creationId xmlns:a16="http://schemas.microsoft.com/office/drawing/2014/main" id="{EF8370F3-8D0A-7118-0C60-FD98855A2BA4}"/>
                  </a:ext>
                </a:extLst>
              </p:cNvPr>
              <p:cNvPicPr/>
              <p:nvPr/>
            </p:nvPicPr>
            <p:blipFill>
              <a:blip r:embed="rId8"/>
              <a:stretch>
                <a:fillRect/>
              </a:stretch>
            </p:blipFill>
            <p:spPr>
              <a:xfrm>
                <a:off x="4307374" y="6123137"/>
                <a:ext cx="740880" cy="669960"/>
              </a:xfrm>
              <a:prstGeom prst="rect">
                <a:avLst/>
              </a:prstGeom>
            </p:spPr>
          </p:pic>
        </mc:Fallback>
      </mc:AlternateContent>
      <p:sp>
        <p:nvSpPr>
          <p:cNvPr id="13" name="מלבן: פינות מעוגלות 12">
            <a:extLst>
              <a:ext uri="{FF2B5EF4-FFF2-40B4-BE49-F238E27FC236}">
                <a16:creationId xmlns:a16="http://schemas.microsoft.com/office/drawing/2014/main" id="{94420621-523F-B6F7-465B-C8140753FA11}"/>
              </a:ext>
            </a:extLst>
          </p:cNvPr>
          <p:cNvSpPr/>
          <p:nvPr/>
        </p:nvSpPr>
        <p:spPr>
          <a:xfrm>
            <a:off x="359074" y="4260012"/>
            <a:ext cx="3209506" cy="935471"/>
          </a:xfrm>
          <a:prstGeom prst="roundRect">
            <a:avLst/>
          </a:prstGeom>
          <a:ln w="28575"/>
        </p:spPr>
        <p:style>
          <a:lnRef idx="2">
            <a:schemeClr val="accent2"/>
          </a:lnRef>
          <a:fillRef idx="1">
            <a:schemeClr val="lt1"/>
          </a:fillRef>
          <a:effectRef idx="0">
            <a:schemeClr val="accent2"/>
          </a:effectRef>
          <a:fontRef idx="minor">
            <a:schemeClr val="dk1"/>
          </a:fontRef>
        </p:style>
        <p:txBody>
          <a:bodyPr rtlCol="1" anchor="ctr"/>
          <a:lstStyle/>
          <a:p>
            <a:pPr algn="ctr"/>
            <a:r>
              <a:rPr lang="he-IL" sz="2000" dirty="0">
                <a:solidFill>
                  <a:schemeClr val="tx1"/>
                </a:solidFill>
                <a:latin typeface="Varela Round" panose="00000500000000000000" pitchFamily="2" charset="-79"/>
              </a:rPr>
              <a:t>השלימו את פרטי ההלכות</a:t>
            </a:r>
          </a:p>
          <a:p>
            <a:pPr algn="ctr"/>
            <a:r>
              <a:rPr lang="he-IL" sz="2000" dirty="0">
                <a:solidFill>
                  <a:schemeClr val="tx1"/>
                </a:solidFill>
                <a:latin typeface="Varela Round" panose="00000500000000000000" pitchFamily="2" charset="-79"/>
              </a:rPr>
              <a:t>בדף העבודה</a:t>
            </a:r>
          </a:p>
        </p:txBody>
      </p:sp>
      <p:pic>
        <p:nvPicPr>
          <p:cNvPr id="12" name="תמונה 11" descr="תמונה שמכילה צילום מסך, שעון, לילה, קל&#10;&#10;תוכן בינה מלאכותית גנרטיבית עשוי להיות שגוי.">
            <a:extLst>
              <a:ext uri="{FF2B5EF4-FFF2-40B4-BE49-F238E27FC236}">
                <a16:creationId xmlns:a16="http://schemas.microsoft.com/office/drawing/2014/main" id="{709AD11A-54FA-021C-06A4-A62429384562}"/>
              </a:ext>
            </a:extLst>
          </p:cNvPr>
          <p:cNvPicPr>
            <a:picLocks noChangeAspect="1"/>
          </p:cNvPicPr>
          <p:nvPr/>
        </p:nvPicPr>
        <p:blipFill>
          <a:blip r:embed="rId9">
            <a:extLst>
              <a:ext uri="{28A0092B-C50C-407E-A947-70E740481C1C}">
                <a14:useLocalDpi xmlns:a14="http://schemas.microsoft.com/office/drawing/2010/main" val="0"/>
              </a:ext>
            </a:extLst>
          </a:blip>
          <a:srcRect l="17604" r="21194" b="75347"/>
          <a:stretch>
            <a:fillRect/>
          </a:stretch>
        </p:blipFill>
        <p:spPr>
          <a:xfrm>
            <a:off x="415795" y="3477707"/>
            <a:ext cx="3066427" cy="1049919"/>
          </a:xfrm>
          <a:prstGeom prst="rect">
            <a:avLst/>
          </a:prstGeom>
        </p:spPr>
      </p:pic>
      <p:pic>
        <p:nvPicPr>
          <p:cNvPr id="11" name="תמונה 10">
            <a:extLst>
              <a:ext uri="{FF2B5EF4-FFF2-40B4-BE49-F238E27FC236}">
                <a16:creationId xmlns:a16="http://schemas.microsoft.com/office/drawing/2014/main" id="{749553BE-E9C0-3FCA-676C-2824F6FED4C4}"/>
              </a:ext>
            </a:extLst>
          </p:cNvPr>
          <p:cNvPicPr>
            <a:picLocks noChangeAspect="1"/>
          </p:cNvPicPr>
          <p:nvPr/>
        </p:nvPicPr>
        <p:blipFill>
          <a:blip r:embed="rId10"/>
          <a:stretch>
            <a:fillRect/>
          </a:stretch>
        </p:blipFill>
        <p:spPr>
          <a:xfrm>
            <a:off x="3977724" y="368111"/>
            <a:ext cx="7504826" cy="1322947"/>
          </a:xfrm>
          <a:prstGeom prst="rect">
            <a:avLst/>
          </a:prstGeom>
        </p:spPr>
      </p:pic>
    </p:spTree>
    <p:extLst>
      <p:ext uri="{BB962C8B-B14F-4D97-AF65-F5344CB8AC3E}">
        <p14:creationId xmlns:p14="http://schemas.microsoft.com/office/powerpoint/2010/main" val="1933431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0859A-F325-2DCB-FC42-D70BAE56793F}"/>
            </a:ext>
          </a:extLst>
        </p:cNvPr>
        <p:cNvGrpSpPr/>
        <p:nvPr/>
      </p:nvGrpSpPr>
      <p:grpSpPr>
        <a:xfrm>
          <a:off x="0" y="0"/>
          <a:ext cx="0" cy="0"/>
          <a:chOff x="0" y="0"/>
          <a:chExt cx="0" cy="0"/>
        </a:xfrm>
      </p:grpSpPr>
      <p:sp>
        <p:nvSpPr>
          <p:cNvPr id="10" name="בועת דיבור: מלבן עם פינות מעוגלות 9">
            <a:extLst>
              <a:ext uri="{FF2B5EF4-FFF2-40B4-BE49-F238E27FC236}">
                <a16:creationId xmlns:a16="http://schemas.microsoft.com/office/drawing/2014/main" id="{C41537D3-9F5F-9498-6C00-C6B9446B6EA6}"/>
              </a:ext>
            </a:extLst>
          </p:cNvPr>
          <p:cNvSpPr/>
          <p:nvPr/>
        </p:nvSpPr>
        <p:spPr>
          <a:xfrm>
            <a:off x="3808218" y="283226"/>
            <a:ext cx="6355080" cy="2490454"/>
          </a:xfrm>
          <a:prstGeom prst="wedgeRoundRectCallout">
            <a:avLst>
              <a:gd name="adj1" fmla="val 40779"/>
              <a:gd name="adj2" fmla="val 76668"/>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Varela Round" panose="00000500000000000000" pitchFamily="2" charset="-79"/>
              </a:rPr>
              <a:t>זוכרים שאנחנו בשבת שבע ברכות?</a:t>
            </a:r>
          </a:p>
          <a:p>
            <a:pPr algn="ctr"/>
            <a:r>
              <a:rPr lang="he-IL" sz="2800" dirty="0">
                <a:solidFill>
                  <a:schemeClr val="tx1"/>
                </a:solidFill>
                <a:latin typeface="Varela Round" panose="00000500000000000000" pitchFamily="2" charset="-79"/>
              </a:rPr>
              <a:t>העיתוי בו אנו נמצאים הוא ממש מיוחד! </a:t>
            </a:r>
            <a:r>
              <a:rPr lang="he-IL" sz="3600" dirty="0">
                <a:solidFill>
                  <a:schemeClr val="tx1"/>
                </a:solidFill>
                <a:latin typeface="Varela Round" panose="00000500000000000000" pitchFamily="2" charset="-79"/>
              </a:rPr>
              <a:t>מברכים את ברכת המזון</a:t>
            </a:r>
          </a:p>
          <a:p>
            <a:pPr algn="ctr"/>
            <a:r>
              <a:rPr lang="he-IL" sz="3600" dirty="0">
                <a:solidFill>
                  <a:schemeClr val="tx1"/>
                </a:solidFill>
                <a:latin typeface="Varela Round" panose="00000500000000000000" pitchFamily="2" charset="-79"/>
              </a:rPr>
              <a:t>עם כמה תוספות מיוחדות.</a:t>
            </a:r>
            <a:endParaRPr lang="he-IL" sz="2800" dirty="0">
              <a:solidFill>
                <a:schemeClr val="tx1"/>
              </a:solidFill>
              <a:latin typeface="Varela Round" panose="00000500000000000000" pitchFamily="2" charset="-79"/>
            </a:endParaRPr>
          </a:p>
        </p:txBody>
      </p:sp>
      <p:pic>
        <p:nvPicPr>
          <p:cNvPr id="9" name="תמונה 8" descr="תמונה שמכילה פני אדם, אדם, לבוש, דיוקן&#10;&#10;תוכן בינה מלאכותית גנרטיבית עשוי להיות שגוי.">
            <a:extLst>
              <a:ext uri="{FF2B5EF4-FFF2-40B4-BE49-F238E27FC236}">
                <a16:creationId xmlns:a16="http://schemas.microsoft.com/office/drawing/2014/main" id="{A6BC1935-7F44-6A07-E0AC-F4009003CE49}"/>
              </a:ext>
            </a:extLst>
          </p:cNvPr>
          <p:cNvPicPr>
            <a:picLocks noChangeAspect="1"/>
          </p:cNvPicPr>
          <p:nvPr/>
        </p:nvPicPr>
        <p:blipFill>
          <a:blip r:embed="rId2">
            <a:extLst>
              <a:ext uri="{28A0092B-C50C-407E-A947-70E740481C1C}">
                <a14:useLocalDpi xmlns:a14="http://schemas.microsoft.com/office/drawing/2010/main" val="0"/>
              </a:ext>
            </a:extLst>
          </a:blip>
          <a:srcRect l="12987" r="8524"/>
          <a:stretch>
            <a:fillRect/>
          </a:stretch>
        </p:blipFill>
        <p:spPr>
          <a:xfrm>
            <a:off x="8668986" y="3050258"/>
            <a:ext cx="2988624" cy="3807742"/>
          </a:xfrm>
          <a:prstGeom prst="rect">
            <a:avLst/>
          </a:prstGeom>
        </p:spPr>
      </p:pic>
      <p:sp>
        <p:nvSpPr>
          <p:cNvPr id="6" name="תיבת טקסט 5">
            <a:extLst>
              <a:ext uri="{FF2B5EF4-FFF2-40B4-BE49-F238E27FC236}">
                <a16:creationId xmlns:a16="http://schemas.microsoft.com/office/drawing/2014/main" id="{C5C857AE-C900-5B1D-616C-40D4CB6877B8}"/>
              </a:ext>
            </a:extLst>
          </p:cNvPr>
          <p:cNvSpPr txBox="1"/>
          <p:nvPr/>
        </p:nvSpPr>
        <p:spPr>
          <a:xfrm>
            <a:off x="715224" y="3676856"/>
            <a:ext cx="6768475" cy="2308324"/>
          </a:xfrm>
          <a:prstGeom prst="rect">
            <a:avLst/>
          </a:prstGeom>
          <a:noFill/>
        </p:spPr>
        <p:txBody>
          <a:bodyPr wrap="square">
            <a:spAutoFit/>
          </a:bodyPr>
          <a:lstStyle/>
          <a:p>
            <a:r>
              <a:rPr lang="he-IL" sz="2000" dirty="0">
                <a:solidFill>
                  <a:schemeClr val="tx1"/>
                </a:solidFill>
                <a:latin typeface="Varela Round" panose="00000500000000000000" pitchFamily="2" charset="-79"/>
              </a:rPr>
              <a:t>בשקופיות הבאות נראה את ברכת המזון מתוך הסידור.</a:t>
            </a:r>
          </a:p>
          <a:p>
            <a:r>
              <a:rPr lang="he-IL" sz="2000" dirty="0">
                <a:latin typeface="Varela Round" panose="00000500000000000000" pitchFamily="2" charset="-79"/>
              </a:rPr>
              <a:t>נסו לזהות בכל עמוד:</a:t>
            </a:r>
          </a:p>
          <a:p>
            <a:pPr marL="342900" indent="-342900">
              <a:buAutoNum type="arabicPeriod"/>
            </a:pPr>
            <a:r>
              <a:rPr lang="he-IL" sz="2000" dirty="0">
                <a:solidFill>
                  <a:schemeClr val="tx1"/>
                </a:solidFill>
                <a:highlight>
                  <a:srgbClr val="FFFF00"/>
                </a:highlight>
                <a:latin typeface="Varela Round" panose="00000500000000000000" pitchFamily="2" charset="-79"/>
              </a:rPr>
              <a:t>מהי התוספת</a:t>
            </a:r>
          </a:p>
          <a:p>
            <a:pPr marL="342900" indent="-342900">
              <a:buFontTx/>
              <a:buAutoNum type="arabicPeriod"/>
            </a:pPr>
            <a:r>
              <a:rPr lang="he-IL" sz="2000" dirty="0">
                <a:highlight>
                  <a:srgbClr val="00FFFF"/>
                </a:highlight>
                <a:latin typeface="Varela Round" panose="00000500000000000000" pitchFamily="2" charset="-79"/>
              </a:rPr>
              <a:t>באילו ימים אומרים את התוספת הזו</a:t>
            </a:r>
          </a:p>
          <a:p>
            <a:pPr marL="342900" indent="-342900">
              <a:buFontTx/>
              <a:buAutoNum type="arabicPeriod"/>
            </a:pPr>
            <a:r>
              <a:rPr lang="he-IL" sz="2000" dirty="0">
                <a:highlight>
                  <a:srgbClr val="00FF00"/>
                </a:highlight>
                <a:latin typeface="Varela Round" panose="00000500000000000000" pitchFamily="2" charset="-79"/>
              </a:rPr>
              <a:t>באיזו ברכה אומרים אותה</a:t>
            </a:r>
            <a:endParaRPr lang="he-IL" sz="2000" dirty="0">
              <a:highlight>
                <a:srgbClr val="00FFFF"/>
              </a:highlight>
              <a:latin typeface="Varela Round" panose="00000500000000000000" pitchFamily="2" charset="-79"/>
            </a:endParaRPr>
          </a:p>
          <a:p>
            <a:r>
              <a:rPr lang="he-IL" sz="2400" b="1" dirty="0">
                <a:ln w="19050">
                  <a:solidFill>
                    <a:sysClr val="windowText" lastClr="000000"/>
                  </a:solidFill>
                </a:ln>
                <a:solidFill>
                  <a:srgbClr val="FF0000"/>
                </a:solidFill>
                <a:latin typeface="Varela Round" panose="00000500000000000000" pitchFamily="2" charset="-79"/>
              </a:rPr>
              <a:t>השלימו את הפרטים אצלכם בדף.</a:t>
            </a:r>
          </a:p>
          <a:p>
            <a:r>
              <a:rPr lang="he-IL" sz="2000" dirty="0">
                <a:latin typeface="Varela Round" panose="00000500000000000000" pitchFamily="2" charset="-79"/>
              </a:rPr>
              <a:t>תוכלו לבדוק את עצמכם על ידי לחיצה על התוספת שזיהיתם.</a:t>
            </a:r>
            <a:endParaRPr lang="he-IL" sz="2000" dirty="0">
              <a:solidFill>
                <a:schemeClr val="tx1"/>
              </a:solidFill>
              <a:latin typeface="Varela Round" panose="00000500000000000000" pitchFamily="2" charset="-79"/>
            </a:endParaRPr>
          </a:p>
        </p:txBody>
      </p:sp>
    </p:spTree>
    <p:extLst>
      <p:ext uri="{BB962C8B-B14F-4D97-AF65-F5344CB8AC3E}">
        <p14:creationId xmlns:p14="http://schemas.microsoft.com/office/powerpoint/2010/main" val="642184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טקסט, ספר, גופן, פרסום&#10;&#10;תוכן בינה מלאכותית גנרטיבית עשוי להיות שגוי.">
            <a:extLst>
              <a:ext uri="{FF2B5EF4-FFF2-40B4-BE49-F238E27FC236}">
                <a16:creationId xmlns:a16="http://schemas.microsoft.com/office/drawing/2014/main" id="{0445FAAA-62C6-E3CC-F568-FBC18E729C00}"/>
              </a:ext>
            </a:extLst>
          </p:cNvPr>
          <p:cNvPicPr>
            <a:picLocks noChangeAspect="1"/>
          </p:cNvPicPr>
          <p:nvPr/>
        </p:nvPicPr>
        <p:blipFill>
          <a:blip r:embed="rId2"/>
          <a:srcRect t="458"/>
          <a:stretch>
            <a:fillRect/>
          </a:stretch>
        </p:blipFill>
        <p:spPr>
          <a:xfrm>
            <a:off x="1899652" y="271603"/>
            <a:ext cx="8392696" cy="6343953"/>
          </a:xfrm>
          <a:prstGeom prst="rect">
            <a:avLst/>
          </a:prstGeom>
          <a:ln w="76200">
            <a:solidFill>
              <a:srgbClr val="915E37"/>
            </a:solidFill>
          </a:ln>
        </p:spPr>
      </p:pic>
      <p:sp>
        <p:nvSpPr>
          <p:cNvPr id="2" name="אליפסה 1">
            <a:extLst>
              <a:ext uri="{FF2B5EF4-FFF2-40B4-BE49-F238E27FC236}">
                <a16:creationId xmlns:a16="http://schemas.microsoft.com/office/drawing/2014/main" id="{C6061F92-8179-45B1-BF91-0EB1F5CC3970}"/>
              </a:ext>
            </a:extLst>
          </p:cNvPr>
          <p:cNvSpPr/>
          <p:nvPr/>
        </p:nvSpPr>
        <p:spPr>
          <a:xfrm>
            <a:off x="9848809" y="3829616"/>
            <a:ext cx="2275682" cy="2275682"/>
          </a:xfrm>
          <a:prstGeom prst="ellipse">
            <a:avLst/>
          </a:prstGeom>
          <a:solidFill>
            <a:srgbClr val="B4584E"/>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bg1"/>
                </a:solidFill>
                <a:latin typeface="Varela Round" panose="00000500000000000000" pitchFamily="2" charset="-79"/>
              </a:rPr>
              <a:t>לחצו על התוספת כדי לקבל את כל המידע עליה:</a:t>
            </a:r>
          </a:p>
          <a:p>
            <a:pPr algn="ctr"/>
            <a:r>
              <a:rPr lang="he-IL" dirty="0">
                <a:solidFill>
                  <a:schemeClr val="tx1"/>
                </a:solidFill>
                <a:highlight>
                  <a:srgbClr val="FFFF00"/>
                </a:highlight>
                <a:latin typeface="Varela Round" panose="00000500000000000000" pitchFamily="2" charset="-79"/>
              </a:rPr>
              <a:t>מהי, </a:t>
            </a:r>
            <a:r>
              <a:rPr kumimoji="0" lang="he-IL" sz="1800" b="0" i="0" u="none" strike="noStrike" kern="1200" cap="none" spc="0" normalizeH="0" baseline="0" noProof="0" dirty="0">
                <a:ln>
                  <a:noFill/>
                </a:ln>
                <a:solidFill>
                  <a:prstClr val="black"/>
                </a:solidFill>
                <a:effectLst/>
                <a:highlight>
                  <a:srgbClr val="00FFFF"/>
                </a:highlight>
                <a:uLnTx/>
                <a:uFillTx/>
                <a:latin typeface="Varela Round" panose="00000500000000000000" pitchFamily="2" charset="-79"/>
                <a:ea typeface="+mn-ea"/>
              </a:rPr>
              <a:t>באילו ימים </a:t>
            </a:r>
            <a:r>
              <a:rPr kumimoji="0" lang="he-IL" sz="1800" b="0" i="0" u="none" strike="noStrike" kern="1200" cap="none" spc="0" normalizeH="0" baseline="0" noProof="0" dirty="0">
                <a:ln>
                  <a:noFill/>
                </a:ln>
                <a:solidFill>
                  <a:prstClr val="black"/>
                </a:solidFill>
                <a:effectLst/>
                <a:highlight>
                  <a:srgbClr val="00FF00"/>
                </a:highlight>
                <a:uLnTx/>
                <a:uFillTx/>
                <a:latin typeface="Varela Round" panose="00000500000000000000" pitchFamily="2" charset="-79"/>
                <a:ea typeface="+mn-ea"/>
              </a:rPr>
              <a:t>ובאיזו ברכה.</a:t>
            </a:r>
            <a:endParaRPr lang="he-IL" dirty="0"/>
          </a:p>
        </p:txBody>
      </p:sp>
      <p:pic>
        <p:nvPicPr>
          <p:cNvPr id="11" name="גרפיקה 10">
            <a:extLst>
              <a:ext uri="{FF2B5EF4-FFF2-40B4-BE49-F238E27FC236}">
                <a16:creationId xmlns:a16="http://schemas.microsoft.com/office/drawing/2014/main" id="{91927A5B-E56C-0686-FEAC-9AA0DC0FD5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70462" y="5302802"/>
            <a:ext cx="521538" cy="898821"/>
          </a:xfrm>
          <a:prstGeom prst="rect">
            <a:avLst/>
          </a:prstGeom>
        </p:spPr>
      </p:pic>
    </p:spTree>
    <p:extLst>
      <p:ext uri="{BB962C8B-B14F-4D97-AF65-F5344CB8AC3E}">
        <p14:creationId xmlns:p14="http://schemas.microsoft.com/office/powerpoint/2010/main" val="4235039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716F7-7D4E-280D-0D11-56FC5A8F2149}"/>
            </a:ext>
          </a:extLst>
        </p:cNvPr>
        <p:cNvGrpSpPr/>
        <p:nvPr/>
      </p:nvGrpSpPr>
      <p:grpSpPr>
        <a:xfrm>
          <a:off x="0" y="0"/>
          <a:ext cx="0" cy="0"/>
          <a:chOff x="0" y="0"/>
          <a:chExt cx="0" cy="0"/>
        </a:xfrm>
      </p:grpSpPr>
      <p:pic>
        <p:nvPicPr>
          <p:cNvPr id="3" name="תמונה 2" descr="תמונה שמכילה טקסט, ספר, גופן, פרסום&#10;&#10;תוכן בינה מלאכותית גנרטיבית עשוי להיות שגוי.">
            <a:extLst>
              <a:ext uri="{FF2B5EF4-FFF2-40B4-BE49-F238E27FC236}">
                <a16:creationId xmlns:a16="http://schemas.microsoft.com/office/drawing/2014/main" id="{CFA49D51-8BB8-90D3-EE5C-6031075DD5AF}"/>
              </a:ext>
            </a:extLst>
          </p:cNvPr>
          <p:cNvPicPr>
            <a:picLocks noChangeAspect="1"/>
          </p:cNvPicPr>
          <p:nvPr/>
        </p:nvPicPr>
        <p:blipFill>
          <a:blip r:embed="rId2"/>
          <a:stretch>
            <a:fillRect/>
          </a:stretch>
        </p:blipFill>
        <p:spPr>
          <a:xfrm>
            <a:off x="1899652" y="242443"/>
            <a:ext cx="8392696" cy="6373114"/>
          </a:xfrm>
          <a:prstGeom prst="rect">
            <a:avLst/>
          </a:prstGeom>
          <a:ln w="76200">
            <a:solidFill>
              <a:srgbClr val="915E37"/>
            </a:solidFill>
          </a:ln>
        </p:spPr>
      </p:pic>
      <p:sp>
        <p:nvSpPr>
          <p:cNvPr id="4" name="מלבן 3">
            <a:extLst>
              <a:ext uri="{FF2B5EF4-FFF2-40B4-BE49-F238E27FC236}">
                <a16:creationId xmlns:a16="http://schemas.microsoft.com/office/drawing/2014/main" id="{F7DE75AD-644B-E043-2FCD-93FB8C48CD79}"/>
              </a:ext>
            </a:extLst>
          </p:cNvPr>
          <p:cNvSpPr/>
          <p:nvPr/>
        </p:nvSpPr>
        <p:spPr>
          <a:xfrm>
            <a:off x="6399709" y="1414051"/>
            <a:ext cx="3286408" cy="2725094"/>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p14="http://schemas.microsoft.com/office/powerpoint/2010/main">
        <mc:Choice Requires="p14">
          <p:contentPart p14:bwMode="auto" r:id="rId3">
            <p14:nvContentPartPr>
              <p14:cNvPr id="9" name="דיו 8">
                <a:extLst>
                  <a:ext uri="{FF2B5EF4-FFF2-40B4-BE49-F238E27FC236}">
                    <a16:creationId xmlns:a16="http://schemas.microsoft.com/office/drawing/2014/main" id="{58F91421-7BCD-F74F-1F9E-A2368CDF0A94}"/>
                  </a:ext>
                </a:extLst>
              </p14:cNvPr>
              <p14:cNvContentPartPr/>
              <p14:nvPr/>
            </p14:nvContentPartPr>
            <p14:xfrm>
              <a:off x="7242437" y="5151105"/>
              <a:ext cx="1394640" cy="9360"/>
            </p14:xfrm>
          </p:contentPart>
        </mc:Choice>
        <mc:Fallback xmlns="">
          <p:pic>
            <p:nvPicPr>
              <p:cNvPr id="9" name="דיו 8">
                <a:extLst>
                  <a:ext uri="{FF2B5EF4-FFF2-40B4-BE49-F238E27FC236}">
                    <a16:creationId xmlns:a16="http://schemas.microsoft.com/office/drawing/2014/main" id="{58F91421-7BCD-F74F-1F9E-A2368CDF0A94}"/>
                  </a:ext>
                </a:extLst>
              </p:cNvPr>
              <p:cNvPicPr/>
              <p:nvPr/>
            </p:nvPicPr>
            <p:blipFill>
              <a:blip r:embed="rId4"/>
              <a:stretch>
                <a:fillRect/>
              </a:stretch>
            </p:blipFill>
            <p:spPr>
              <a:xfrm>
                <a:off x="7188437" y="5043105"/>
                <a:ext cx="150228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דיו 9">
                <a:extLst>
                  <a:ext uri="{FF2B5EF4-FFF2-40B4-BE49-F238E27FC236}">
                    <a16:creationId xmlns:a16="http://schemas.microsoft.com/office/drawing/2014/main" id="{53E8A8D8-71C5-1355-F11E-6015B86ECD4F}"/>
                  </a:ext>
                </a:extLst>
              </p14:cNvPr>
              <p14:cNvContentPartPr/>
              <p14:nvPr/>
            </p14:nvContentPartPr>
            <p14:xfrm>
              <a:off x="9224957" y="1202625"/>
              <a:ext cx="461160" cy="10800"/>
            </p14:xfrm>
          </p:contentPart>
        </mc:Choice>
        <mc:Fallback xmlns="">
          <p:pic>
            <p:nvPicPr>
              <p:cNvPr id="10" name="דיו 9">
                <a:extLst>
                  <a:ext uri="{FF2B5EF4-FFF2-40B4-BE49-F238E27FC236}">
                    <a16:creationId xmlns:a16="http://schemas.microsoft.com/office/drawing/2014/main" id="{53E8A8D8-71C5-1355-F11E-6015B86ECD4F}"/>
                  </a:ext>
                </a:extLst>
              </p:cNvPr>
              <p:cNvPicPr/>
              <p:nvPr/>
            </p:nvPicPr>
            <p:blipFill>
              <a:blip r:embed="rId6"/>
              <a:stretch>
                <a:fillRect/>
              </a:stretch>
            </p:blipFill>
            <p:spPr>
              <a:xfrm>
                <a:off x="9189317" y="1130985"/>
                <a:ext cx="53280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דיו 10">
                <a:extLst>
                  <a:ext uri="{FF2B5EF4-FFF2-40B4-BE49-F238E27FC236}">
                    <a16:creationId xmlns:a16="http://schemas.microsoft.com/office/drawing/2014/main" id="{A03644F0-200F-EB77-2995-C1E7B149F442}"/>
                  </a:ext>
                </a:extLst>
              </p14:cNvPr>
              <p14:cNvContentPartPr/>
              <p14:nvPr/>
            </p14:nvContentPartPr>
            <p14:xfrm>
              <a:off x="6356477" y="1447785"/>
              <a:ext cx="3625920" cy="2691360"/>
            </p14:xfrm>
          </p:contentPart>
        </mc:Choice>
        <mc:Fallback xmlns="">
          <p:pic>
            <p:nvPicPr>
              <p:cNvPr id="11" name="דיו 10">
                <a:extLst>
                  <a:ext uri="{FF2B5EF4-FFF2-40B4-BE49-F238E27FC236}">
                    <a16:creationId xmlns:a16="http://schemas.microsoft.com/office/drawing/2014/main" id="{A03644F0-200F-EB77-2995-C1E7B149F442}"/>
                  </a:ext>
                </a:extLst>
              </p:cNvPr>
              <p:cNvPicPr/>
              <p:nvPr/>
            </p:nvPicPr>
            <p:blipFill>
              <a:blip r:embed="rId8"/>
              <a:stretch>
                <a:fillRect/>
              </a:stretch>
            </p:blipFill>
            <p:spPr>
              <a:xfrm>
                <a:off x="6320477" y="1375785"/>
                <a:ext cx="3697560" cy="2835000"/>
              </a:xfrm>
              <a:prstGeom prst="rect">
                <a:avLst/>
              </a:prstGeom>
            </p:spPr>
          </p:pic>
        </mc:Fallback>
      </mc:AlternateContent>
      <p:sp>
        <p:nvSpPr>
          <p:cNvPr id="12" name="מלבן 11">
            <a:extLst>
              <a:ext uri="{FF2B5EF4-FFF2-40B4-BE49-F238E27FC236}">
                <a16:creationId xmlns:a16="http://schemas.microsoft.com/office/drawing/2014/main" id="{8D22F022-C863-4F50-5423-B0D8DC83AD29}"/>
              </a:ext>
            </a:extLst>
          </p:cNvPr>
          <p:cNvSpPr/>
          <p:nvPr/>
        </p:nvSpPr>
        <p:spPr>
          <a:xfrm>
            <a:off x="2364918" y="2200194"/>
            <a:ext cx="3286408" cy="1278966"/>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p14="http://schemas.microsoft.com/office/powerpoint/2010/main">
        <mc:Choice Requires="p14">
          <p:contentPart p14:bwMode="auto" r:id="rId9">
            <p14:nvContentPartPr>
              <p14:cNvPr id="13" name="דיו 12">
                <a:extLst>
                  <a:ext uri="{FF2B5EF4-FFF2-40B4-BE49-F238E27FC236}">
                    <a16:creationId xmlns:a16="http://schemas.microsoft.com/office/drawing/2014/main" id="{86CD9E46-C560-CF3E-6B90-8E8D923263F7}"/>
                  </a:ext>
                </a:extLst>
              </p14:cNvPr>
              <p14:cNvContentPartPr/>
              <p14:nvPr/>
            </p14:nvContentPartPr>
            <p14:xfrm flipV="1">
              <a:off x="2636520" y="5402372"/>
              <a:ext cx="1843706" cy="45719"/>
            </p14:xfrm>
          </p:contentPart>
        </mc:Choice>
        <mc:Fallback xmlns="">
          <p:pic>
            <p:nvPicPr>
              <p:cNvPr id="13" name="דיו 12">
                <a:extLst>
                  <a:ext uri="{FF2B5EF4-FFF2-40B4-BE49-F238E27FC236}">
                    <a16:creationId xmlns:a16="http://schemas.microsoft.com/office/drawing/2014/main" id="{86CD9E46-C560-CF3E-6B90-8E8D923263F7}"/>
                  </a:ext>
                </a:extLst>
              </p:cNvPr>
              <p:cNvPicPr/>
              <p:nvPr/>
            </p:nvPicPr>
            <p:blipFill>
              <a:blip r:embed="rId10"/>
              <a:stretch>
                <a:fillRect/>
              </a:stretch>
            </p:blipFill>
            <p:spPr>
              <a:xfrm flipV="1">
                <a:off x="2582516" y="5291234"/>
                <a:ext cx="1951355" cy="26836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דיו 13">
                <a:extLst>
                  <a:ext uri="{FF2B5EF4-FFF2-40B4-BE49-F238E27FC236}">
                    <a16:creationId xmlns:a16="http://schemas.microsoft.com/office/drawing/2014/main" id="{D56DCB3C-0CBA-A89A-BEA5-4ABB2AFE9EDE}"/>
                  </a:ext>
                </a:extLst>
              </p14:cNvPr>
              <p14:cNvContentPartPr/>
              <p14:nvPr/>
            </p14:nvContentPartPr>
            <p14:xfrm>
              <a:off x="5420746" y="2323747"/>
              <a:ext cx="461160" cy="10800"/>
            </p14:xfrm>
          </p:contentPart>
        </mc:Choice>
        <mc:Fallback xmlns="">
          <p:pic>
            <p:nvPicPr>
              <p:cNvPr id="14" name="דיו 13">
                <a:extLst>
                  <a:ext uri="{FF2B5EF4-FFF2-40B4-BE49-F238E27FC236}">
                    <a16:creationId xmlns:a16="http://schemas.microsoft.com/office/drawing/2014/main" id="{D56DCB3C-0CBA-A89A-BEA5-4ABB2AFE9EDE}"/>
                  </a:ext>
                </a:extLst>
              </p:cNvPr>
              <p:cNvPicPr/>
              <p:nvPr/>
            </p:nvPicPr>
            <p:blipFill>
              <a:blip r:embed="rId12"/>
              <a:stretch>
                <a:fillRect/>
              </a:stretch>
            </p:blipFill>
            <p:spPr>
              <a:xfrm>
                <a:off x="5384746" y="2251747"/>
                <a:ext cx="53280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דיו 14">
                <a:extLst>
                  <a:ext uri="{FF2B5EF4-FFF2-40B4-BE49-F238E27FC236}">
                    <a16:creationId xmlns:a16="http://schemas.microsoft.com/office/drawing/2014/main" id="{C94A6C04-C745-5CF9-4150-83BCF8CFD0A7}"/>
                  </a:ext>
                </a:extLst>
              </p14:cNvPr>
              <p14:cNvContentPartPr/>
              <p14:nvPr/>
            </p14:nvContentPartPr>
            <p14:xfrm>
              <a:off x="2463245" y="2242142"/>
              <a:ext cx="3286408" cy="1136698"/>
            </p14:xfrm>
          </p:contentPart>
        </mc:Choice>
        <mc:Fallback xmlns="">
          <p:pic>
            <p:nvPicPr>
              <p:cNvPr id="15" name="דיו 14">
                <a:extLst>
                  <a:ext uri="{FF2B5EF4-FFF2-40B4-BE49-F238E27FC236}">
                    <a16:creationId xmlns:a16="http://schemas.microsoft.com/office/drawing/2014/main" id="{C94A6C04-C745-5CF9-4150-83BCF8CFD0A7}"/>
                  </a:ext>
                </a:extLst>
              </p:cNvPr>
              <p:cNvPicPr/>
              <p:nvPr/>
            </p:nvPicPr>
            <p:blipFill>
              <a:blip r:embed="rId14"/>
              <a:stretch>
                <a:fillRect/>
              </a:stretch>
            </p:blipFill>
            <p:spPr>
              <a:xfrm>
                <a:off x="2427245" y="2170154"/>
                <a:ext cx="3358047" cy="1280315"/>
              </a:xfrm>
              <a:prstGeom prst="rect">
                <a:avLst/>
              </a:prstGeom>
            </p:spPr>
          </p:pic>
        </mc:Fallback>
      </mc:AlternateContent>
      <p:sp>
        <p:nvSpPr>
          <p:cNvPr id="16" name="מלבן 15">
            <a:extLst>
              <a:ext uri="{FF2B5EF4-FFF2-40B4-BE49-F238E27FC236}">
                <a16:creationId xmlns:a16="http://schemas.microsoft.com/office/drawing/2014/main" id="{CF63A1BD-4052-134A-5CE7-A989ABACE250}"/>
              </a:ext>
            </a:extLst>
          </p:cNvPr>
          <p:cNvSpPr/>
          <p:nvPr/>
        </p:nvSpPr>
        <p:spPr>
          <a:xfrm>
            <a:off x="2463838" y="3479159"/>
            <a:ext cx="3286408" cy="1681305"/>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p14="http://schemas.microsoft.com/office/powerpoint/2010/main">
        <mc:Choice Requires="p14">
          <p:contentPart p14:bwMode="auto" r:id="rId15">
            <p14:nvContentPartPr>
              <p14:cNvPr id="17" name="דיו 16">
                <a:extLst>
                  <a:ext uri="{FF2B5EF4-FFF2-40B4-BE49-F238E27FC236}">
                    <a16:creationId xmlns:a16="http://schemas.microsoft.com/office/drawing/2014/main" id="{990B6C04-B0F2-7C00-EF65-5765D0AA2EC1}"/>
                  </a:ext>
                </a:extLst>
              </p14:cNvPr>
              <p14:cNvContentPartPr/>
              <p14:nvPr/>
            </p14:nvContentPartPr>
            <p14:xfrm flipV="1">
              <a:off x="2636520" y="5414051"/>
              <a:ext cx="1843706" cy="45719"/>
            </p14:xfrm>
          </p:contentPart>
        </mc:Choice>
        <mc:Fallback xmlns="">
          <p:pic>
            <p:nvPicPr>
              <p:cNvPr id="17" name="דיו 16">
                <a:extLst>
                  <a:ext uri="{FF2B5EF4-FFF2-40B4-BE49-F238E27FC236}">
                    <a16:creationId xmlns:a16="http://schemas.microsoft.com/office/drawing/2014/main" id="{990B6C04-B0F2-7C00-EF65-5765D0AA2EC1}"/>
                  </a:ext>
                </a:extLst>
              </p:cNvPr>
              <p:cNvPicPr/>
              <p:nvPr/>
            </p:nvPicPr>
            <p:blipFill>
              <a:blip r:embed="rId10"/>
              <a:stretch>
                <a:fillRect/>
              </a:stretch>
            </p:blipFill>
            <p:spPr>
              <a:xfrm flipV="1">
                <a:off x="2582516" y="5302913"/>
                <a:ext cx="1951355" cy="26836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דיו 17">
                <a:extLst>
                  <a:ext uri="{FF2B5EF4-FFF2-40B4-BE49-F238E27FC236}">
                    <a16:creationId xmlns:a16="http://schemas.microsoft.com/office/drawing/2014/main" id="{525511EC-0BCA-A6B0-BE89-4428DC64A321}"/>
                  </a:ext>
                </a:extLst>
              </p14:cNvPr>
              <p14:cNvContentPartPr/>
              <p14:nvPr/>
            </p14:nvContentPartPr>
            <p14:xfrm>
              <a:off x="5201959" y="3449646"/>
              <a:ext cx="461160" cy="45719"/>
            </p14:xfrm>
          </p:contentPart>
        </mc:Choice>
        <mc:Fallback xmlns="">
          <p:pic>
            <p:nvPicPr>
              <p:cNvPr id="18" name="דיו 17">
                <a:extLst>
                  <a:ext uri="{FF2B5EF4-FFF2-40B4-BE49-F238E27FC236}">
                    <a16:creationId xmlns:a16="http://schemas.microsoft.com/office/drawing/2014/main" id="{525511EC-0BCA-A6B0-BE89-4428DC64A321}"/>
                  </a:ext>
                </a:extLst>
              </p:cNvPr>
              <p:cNvPicPr/>
              <p:nvPr/>
            </p:nvPicPr>
            <p:blipFill>
              <a:blip r:embed="rId12"/>
              <a:stretch>
                <a:fillRect/>
              </a:stretch>
            </p:blipFill>
            <p:spPr>
              <a:xfrm>
                <a:off x="5165959" y="3375678"/>
                <a:ext cx="532800" cy="19402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דיו 18">
                <a:extLst>
                  <a:ext uri="{FF2B5EF4-FFF2-40B4-BE49-F238E27FC236}">
                    <a16:creationId xmlns:a16="http://schemas.microsoft.com/office/drawing/2014/main" id="{BE3EC1CE-CF89-6C44-E3F9-C89F8EAEE6AB}"/>
                  </a:ext>
                </a:extLst>
              </p14:cNvPr>
              <p14:cNvContentPartPr/>
              <p14:nvPr/>
            </p14:nvContentPartPr>
            <p14:xfrm>
              <a:off x="2463245" y="3521107"/>
              <a:ext cx="3286408" cy="1629998"/>
            </p14:xfrm>
          </p:contentPart>
        </mc:Choice>
        <mc:Fallback xmlns="">
          <p:pic>
            <p:nvPicPr>
              <p:cNvPr id="19" name="דיו 18">
                <a:extLst>
                  <a:ext uri="{FF2B5EF4-FFF2-40B4-BE49-F238E27FC236}">
                    <a16:creationId xmlns:a16="http://schemas.microsoft.com/office/drawing/2014/main" id="{BE3EC1CE-CF89-6C44-E3F9-C89F8EAEE6AB}"/>
                  </a:ext>
                </a:extLst>
              </p:cNvPr>
              <p:cNvPicPr/>
              <p:nvPr/>
            </p:nvPicPr>
            <p:blipFill>
              <a:blip r:embed="rId14"/>
              <a:stretch>
                <a:fillRect/>
              </a:stretch>
            </p:blipFill>
            <p:spPr>
              <a:xfrm>
                <a:off x="2427245" y="3449111"/>
                <a:ext cx="3358047" cy="1773631"/>
              </a:xfrm>
              <a:prstGeom prst="rect">
                <a:avLst/>
              </a:prstGeom>
            </p:spPr>
          </p:pic>
        </mc:Fallback>
      </mc:AlternateContent>
      <p:sp>
        <p:nvSpPr>
          <p:cNvPr id="20" name="תיבת טקסט 19">
            <a:extLst>
              <a:ext uri="{FF2B5EF4-FFF2-40B4-BE49-F238E27FC236}">
                <a16:creationId xmlns:a16="http://schemas.microsoft.com/office/drawing/2014/main" id="{D48FD18D-B864-81DD-CF47-1EE5CD98A931}"/>
              </a:ext>
            </a:extLst>
          </p:cNvPr>
          <p:cNvSpPr txBox="1"/>
          <p:nvPr/>
        </p:nvSpPr>
        <p:spPr>
          <a:xfrm>
            <a:off x="10025629" y="939953"/>
            <a:ext cx="2038917" cy="1015663"/>
          </a:xfrm>
          <a:prstGeom prst="rect">
            <a:avLst/>
          </a:prstGeom>
          <a:solidFill>
            <a:srgbClr val="FFFFFF"/>
          </a:solidFill>
          <a:ln>
            <a:solidFill>
              <a:schemeClr val="tx1"/>
            </a:solidFill>
          </a:ln>
        </p:spPr>
        <p:txBody>
          <a:bodyPr wrap="square">
            <a:spAutoFit/>
          </a:bodyPr>
          <a:lstStyle/>
          <a:p>
            <a:pPr marL="342900" indent="-342900">
              <a:buAutoNum type="arabicPeriod"/>
            </a:pPr>
            <a:r>
              <a:rPr lang="he-IL" sz="2000" dirty="0">
                <a:solidFill>
                  <a:schemeClr val="tx1"/>
                </a:solidFill>
                <a:highlight>
                  <a:srgbClr val="FFFF00"/>
                </a:highlight>
                <a:latin typeface="Varela Round" panose="00000500000000000000" pitchFamily="2" charset="-79"/>
              </a:rPr>
              <a:t>ועל הניסים</a:t>
            </a:r>
          </a:p>
          <a:p>
            <a:pPr marL="342900" indent="-342900">
              <a:buFontTx/>
              <a:buAutoNum type="arabicPeriod"/>
            </a:pPr>
            <a:r>
              <a:rPr lang="he-IL" sz="2000" dirty="0">
                <a:highlight>
                  <a:srgbClr val="00FFFF"/>
                </a:highlight>
                <a:latin typeface="Varela Round" panose="00000500000000000000" pitchFamily="2" charset="-79"/>
              </a:rPr>
              <a:t>חנוכה ופורים</a:t>
            </a:r>
          </a:p>
          <a:p>
            <a:pPr marL="342900" indent="-342900">
              <a:buFontTx/>
              <a:buAutoNum type="arabicPeriod"/>
            </a:pPr>
            <a:r>
              <a:rPr lang="he-IL" sz="2000" dirty="0">
                <a:highlight>
                  <a:srgbClr val="00FF00"/>
                </a:highlight>
                <a:latin typeface="Varela Round" panose="00000500000000000000" pitchFamily="2" charset="-79"/>
              </a:rPr>
              <a:t>בברכת הארץ</a:t>
            </a:r>
            <a:endParaRPr lang="he-IL" sz="2000" dirty="0">
              <a:highlight>
                <a:srgbClr val="00FFFF"/>
              </a:highlight>
              <a:latin typeface="Varela Round" panose="00000500000000000000" pitchFamily="2" charset="-79"/>
            </a:endParaRPr>
          </a:p>
        </p:txBody>
      </p:sp>
      <p:cxnSp>
        <p:nvCxnSpPr>
          <p:cNvPr id="22" name="מחבר חץ ישר 21">
            <a:extLst>
              <a:ext uri="{FF2B5EF4-FFF2-40B4-BE49-F238E27FC236}">
                <a16:creationId xmlns:a16="http://schemas.microsoft.com/office/drawing/2014/main" id="{C0A9BFB9-EC22-B657-D21D-7763DBF115FF}"/>
              </a:ext>
            </a:extLst>
          </p:cNvPr>
          <p:cNvCxnSpPr>
            <a:cxnSpLocks/>
          </p:cNvCxnSpPr>
          <p:nvPr/>
        </p:nvCxnSpPr>
        <p:spPr>
          <a:xfrm flipV="1">
            <a:off x="9913545" y="1855960"/>
            <a:ext cx="437141" cy="38618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4" name="תיבת טקסט 23">
            <a:extLst>
              <a:ext uri="{FF2B5EF4-FFF2-40B4-BE49-F238E27FC236}">
                <a16:creationId xmlns:a16="http://schemas.microsoft.com/office/drawing/2014/main" id="{BA732A01-0B04-88C9-0447-0E789EF613E6}"/>
              </a:ext>
            </a:extLst>
          </p:cNvPr>
          <p:cNvSpPr txBox="1"/>
          <p:nvPr/>
        </p:nvSpPr>
        <p:spPr>
          <a:xfrm>
            <a:off x="227674" y="898005"/>
            <a:ext cx="2038917" cy="1323439"/>
          </a:xfrm>
          <a:prstGeom prst="rect">
            <a:avLst/>
          </a:prstGeom>
          <a:solidFill>
            <a:srgbClr val="FFFFFF"/>
          </a:solidFill>
          <a:ln>
            <a:solidFill>
              <a:schemeClr val="tx1"/>
            </a:solidFill>
          </a:ln>
        </p:spPr>
        <p:txBody>
          <a:bodyPr wrap="square">
            <a:spAutoFit/>
          </a:bodyPr>
          <a:lstStyle/>
          <a:p>
            <a:pPr marL="342900" indent="-342900">
              <a:buAutoNum type="arabicPeriod"/>
            </a:pPr>
            <a:r>
              <a:rPr lang="he-IL" sz="2000" dirty="0">
                <a:solidFill>
                  <a:schemeClr val="tx1"/>
                </a:solidFill>
                <a:highlight>
                  <a:srgbClr val="FFFF00"/>
                </a:highlight>
                <a:latin typeface="Varela Round" panose="00000500000000000000" pitchFamily="2" charset="-79"/>
              </a:rPr>
              <a:t>רצה</a:t>
            </a:r>
          </a:p>
          <a:p>
            <a:pPr marL="342900" indent="-342900">
              <a:buFontTx/>
              <a:buAutoNum type="arabicPeriod"/>
            </a:pPr>
            <a:r>
              <a:rPr lang="he-IL" sz="2000" dirty="0">
                <a:highlight>
                  <a:srgbClr val="00FFFF"/>
                </a:highlight>
                <a:latin typeface="Varela Round" panose="00000500000000000000" pitchFamily="2" charset="-79"/>
              </a:rPr>
              <a:t>שבת</a:t>
            </a:r>
          </a:p>
          <a:p>
            <a:pPr marL="342900" indent="-342900">
              <a:buFontTx/>
              <a:buAutoNum type="arabicPeriod"/>
            </a:pPr>
            <a:r>
              <a:rPr lang="he-IL" sz="2000" dirty="0">
                <a:highlight>
                  <a:srgbClr val="00FF00"/>
                </a:highlight>
                <a:latin typeface="Varela Round" panose="00000500000000000000" pitchFamily="2" charset="-79"/>
              </a:rPr>
              <a:t>בברכת בונה ירושלים</a:t>
            </a:r>
            <a:endParaRPr lang="he-IL" sz="2000" dirty="0">
              <a:highlight>
                <a:srgbClr val="00FFFF"/>
              </a:highlight>
              <a:latin typeface="Varela Round" panose="00000500000000000000" pitchFamily="2" charset="-79"/>
            </a:endParaRPr>
          </a:p>
        </p:txBody>
      </p:sp>
      <p:cxnSp>
        <p:nvCxnSpPr>
          <p:cNvPr id="25" name="מחבר חץ ישר 24">
            <a:extLst>
              <a:ext uri="{FF2B5EF4-FFF2-40B4-BE49-F238E27FC236}">
                <a16:creationId xmlns:a16="http://schemas.microsoft.com/office/drawing/2014/main" id="{630E4993-7273-8D2F-6E68-F461E6AC919A}"/>
              </a:ext>
            </a:extLst>
          </p:cNvPr>
          <p:cNvCxnSpPr>
            <a:cxnSpLocks/>
          </p:cNvCxnSpPr>
          <p:nvPr/>
        </p:nvCxnSpPr>
        <p:spPr>
          <a:xfrm flipH="1" flipV="1">
            <a:off x="1982633" y="2141822"/>
            <a:ext cx="486653" cy="509735"/>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30" name="תיבת טקסט 29">
            <a:extLst>
              <a:ext uri="{FF2B5EF4-FFF2-40B4-BE49-F238E27FC236}">
                <a16:creationId xmlns:a16="http://schemas.microsoft.com/office/drawing/2014/main" id="{65A201BA-E5DE-2B73-3820-30C2815BEBED}"/>
              </a:ext>
            </a:extLst>
          </p:cNvPr>
          <p:cNvSpPr txBox="1"/>
          <p:nvPr/>
        </p:nvSpPr>
        <p:spPr>
          <a:xfrm>
            <a:off x="170686" y="2797384"/>
            <a:ext cx="2038917" cy="1938992"/>
          </a:xfrm>
          <a:prstGeom prst="rect">
            <a:avLst/>
          </a:prstGeom>
          <a:solidFill>
            <a:srgbClr val="FFFFFF"/>
          </a:solidFill>
          <a:ln>
            <a:solidFill>
              <a:schemeClr val="tx1"/>
            </a:solidFill>
          </a:ln>
        </p:spPr>
        <p:txBody>
          <a:bodyPr wrap="square">
            <a:spAutoFit/>
          </a:bodyPr>
          <a:lstStyle/>
          <a:p>
            <a:pPr marL="342900" indent="-342900">
              <a:buAutoNum type="arabicPeriod"/>
            </a:pPr>
            <a:r>
              <a:rPr lang="he-IL" sz="2000" dirty="0">
                <a:solidFill>
                  <a:schemeClr val="tx1"/>
                </a:solidFill>
                <a:highlight>
                  <a:srgbClr val="FFFF00"/>
                </a:highlight>
                <a:latin typeface="Varela Round" panose="00000500000000000000" pitchFamily="2" charset="-79"/>
              </a:rPr>
              <a:t>יעלה ויבוא</a:t>
            </a:r>
          </a:p>
          <a:p>
            <a:pPr marL="342900" indent="-342900">
              <a:buFontTx/>
              <a:buAutoNum type="arabicPeriod"/>
            </a:pPr>
            <a:r>
              <a:rPr lang="he-IL" sz="2000" dirty="0">
                <a:highlight>
                  <a:srgbClr val="00FFFF"/>
                </a:highlight>
                <a:latin typeface="Varela Round" panose="00000500000000000000" pitchFamily="2" charset="-79"/>
              </a:rPr>
              <a:t>ראש חודש, חג (יום טוב) וחול המועד*</a:t>
            </a:r>
          </a:p>
          <a:p>
            <a:pPr marL="342900" indent="-342900">
              <a:buFontTx/>
              <a:buAutoNum type="arabicPeriod"/>
            </a:pPr>
            <a:r>
              <a:rPr lang="he-IL" sz="2000" dirty="0">
                <a:highlight>
                  <a:srgbClr val="00FF00"/>
                </a:highlight>
                <a:latin typeface="Varela Round" panose="00000500000000000000" pitchFamily="2" charset="-79"/>
              </a:rPr>
              <a:t>בברכת בונה ירושלים</a:t>
            </a:r>
            <a:endParaRPr lang="he-IL" sz="2000" dirty="0">
              <a:highlight>
                <a:srgbClr val="00FFFF"/>
              </a:highlight>
              <a:latin typeface="Varela Round" panose="00000500000000000000" pitchFamily="2" charset="-79"/>
            </a:endParaRPr>
          </a:p>
        </p:txBody>
      </p:sp>
      <p:cxnSp>
        <p:nvCxnSpPr>
          <p:cNvPr id="31" name="מחבר חץ ישר 30">
            <a:extLst>
              <a:ext uri="{FF2B5EF4-FFF2-40B4-BE49-F238E27FC236}">
                <a16:creationId xmlns:a16="http://schemas.microsoft.com/office/drawing/2014/main" id="{A4970B20-257C-E683-68C8-FB667475D94C}"/>
              </a:ext>
            </a:extLst>
          </p:cNvPr>
          <p:cNvCxnSpPr>
            <a:cxnSpLocks/>
          </p:cNvCxnSpPr>
          <p:nvPr/>
        </p:nvCxnSpPr>
        <p:spPr>
          <a:xfrm flipH="1" flipV="1">
            <a:off x="2079991" y="3956518"/>
            <a:ext cx="425892" cy="9858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33" name="תיבת טקסט 32">
            <a:extLst>
              <a:ext uri="{FF2B5EF4-FFF2-40B4-BE49-F238E27FC236}">
                <a16:creationId xmlns:a16="http://schemas.microsoft.com/office/drawing/2014/main" id="{F4D5F7E8-49DC-B0BA-9C9E-7EEE39024655}"/>
              </a:ext>
            </a:extLst>
          </p:cNvPr>
          <p:cNvSpPr txBox="1"/>
          <p:nvPr/>
        </p:nvSpPr>
        <p:spPr>
          <a:xfrm>
            <a:off x="44539" y="4844969"/>
            <a:ext cx="1769243" cy="830997"/>
          </a:xfrm>
          <a:prstGeom prst="rect">
            <a:avLst/>
          </a:prstGeom>
          <a:noFill/>
        </p:spPr>
        <p:txBody>
          <a:bodyPr wrap="square">
            <a:spAutoFit/>
          </a:bodyPr>
          <a:lstStyle/>
          <a:p>
            <a:r>
              <a:rPr lang="he-IL" sz="1600" dirty="0">
                <a:solidFill>
                  <a:schemeClr val="tx1"/>
                </a:solidFill>
                <a:latin typeface="Varela Round" panose="00000500000000000000" pitchFamily="2" charset="-79"/>
              </a:rPr>
              <a:t>*נשים לב</a:t>
            </a:r>
            <a:br>
              <a:rPr lang="en-US" sz="1600" dirty="0">
                <a:solidFill>
                  <a:schemeClr val="tx1"/>
                </a:solidFill>
                <a:latin typeface="Varela Round" panose="00000500000000000000" pitchFamily="2" charset="-79"/>
              </a:rPr>
            </a:br>
            <a:r>
              <a:rPr lang="he-IL" sz="1600" dirty="0">
                <a:solidFill>
                  <a:schemeClr val="tx1"/>
                </a:solidFill>
                <a:latin typeface="Varela Round" panose="00000500000000000000" pitchFamily="2" charset="-79"/>
              </a:rPr>
              <a:t>למשפט המשתנה</a:t>
            </a:r>
            <a:br>
              <a:rPr lang="en-US" sz="1600" dirty="0">
                <a:solidFill>
                  <a:schemeClr val="tx1"/>
                </a:solidFill>
                <a:latin typeface="Varela Round" panose="00000500000000000000" pitchFamily="2" charset="-79"/>
              </a:rPr>
            </a:br>
            <a:r>
              <a:rPr lang="he-IL" sz="1600" dirty="0">
                <a:solidFill>
                  <a:schemeClr val="tx1"/>
                </a:solidFill>
                <a:latin typeface="Varela Round" panose="00000500000000000000" pitchFamily="2" charset="-79"/>
              </a:rPr>
              <a:t>לפי היום המיוחד.</a:t>
            </a:r>
            <a:endParaRPr lang="he-IL" sz="1600" dirty="0">
              <a:latin typeface="Varela Round" panose="00000500000000000000" pitchFamily="2" charset="-79"/>
            </a:endParaRPr>
          </a:p>
        </p:txBody>
      </p:sp>
      <mc:AlternateContent xmlns:mc="http://schemas.openxmlformats.org/markup-compatibility/2006" xmlns:p14="http://schemas.microsoft.com/office/powerpoint/2010/main">
        <mc:Choice Requires="p14">
          <p:contentPart p14:bwMode="auto" r:id="rId18">
            <p14:nvContentPartPr>
              <p14:cNvPr id="38" name="דיו 37">
                <a:extLst>
                  <a:ext uri="{FF2B5EF4-FFF2-40B4-BE49-F238E27FC236}">
                    <a16:creationId xmlns:a16="http://schemas.microsoft.com/office/drawing/2014/main" id="{90159AFF-56B1-C452-3FF4-1120D4D465B0}"/>
                  </a:ext>
                </a:extLst>
              </p14:cNvPr>
              <p14:cNvContentPartPr/>
              <p14:nvPr/>
            </p14:nvContentPartPr>
            <p14:xfrm>
              <a:off x="2580780" y="4199745"/>
              <a:ext cx="3191400" cy="720"/>
            </p14:xfrm>
          </p:contentPart>
        </mc:Choice>
        <mc:Fallback xmlns="">
          <p:pic>
            <p:nvPicPr>
              <p:cNvPr id="38" name="דיו 37">
                <a:extLst>
                  <a:ext uri="{FF2B5EF4-FFF2-40B4-BE49-F238E27FC236}">
                    <a16:creationId xmlns:a16="http://schemas.microsoft.com/office/drawing/2014/main" id="{90159AFF-56B1-C452-3FF4-1120D4D465B0}"/>
                  </a:ext>
                </a:extLst>
              </p:cNvPr>
              <p:cNvPicPr/>
              <p:nvPr/>
            </p:nvPicPr>
            <p:blipFill>
              <a:blip r:embed="rId19"/>
              <a:stretch>
                <a:fillRect/>
              </a:stretch>
            </p:blipFill>
            <p:spPr>
              <a:xfrm>
                <a:off x="2544780" y="4056465"/>
                <a:ext cx="32630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9" name="דיו 38">
                <a:extLst>
                  <a:ext uri="{FF2B5EF4-FFF2-40B4-BE49-F238E27FC236}">
                    <a16:creationId xmlns:a16="http://schemas.microsoft.com/office/drawing/2014/main" id="{397A4903-463A-1A47-DCEC-E65D24270414}"/>
                  </a:ext>
                </a:extLst>
              </p14:cNvPr>
              <p14:cNvContentPartPr/>
              <p14:nvPr/>
            </p14:nvContentPartPr>
            <p14:xfrm>
              <a:off x="2653860" y="4247625"/>
              <a:ext cx="3146760" cy="325440"/>
            </p14:xfrm>
          </p:contentPart>
        </mc:Choice>
        <mc:Fallback xmlns="">
          <p:pic>
            <p:nvPicPr>
              <p:cNvPr id="39" name="דיו 38">
                <a:extLst>
                  <a:ext uri="{FF2B5EF4-FFF2-40B4-BE49-F238E27FC236}">
                    <a16:creationId xmlns:a16="http://schemas.microsoft.com/office/drawing/2014/main" id="{397A4903-463A-1A47-DCEC-E65D24270414}"/>
                  </a:ext>
                </a:extLst>
              </p:cNvPr>
              <p:cNvPicPr/>
              <p:nvPr/>
            </p:nvPicPr>
            <p:blipFill>
              <a:blip r:embed="rId21"/>
              <a:stretch>
                <a:fillRect/>
              </a:stretch>
            </p:blipFill>
            <p:spPr>
              <a:xfrm>
                <a:off x="2617860" y="4175985"/>
                <a:ext cx="3218400" cy="469080"/>
              </a:xfrm>
              <a:prstGeom prst="rect">
                <a:avLst/>
              </a:prstGeom>
            </p:spPr>
          </p:pic>
        </mc:Fallback>
      </mc:AlternateContent>
      <p:sp>
        <p:nvSpPr>
          <p:cNvPr id="2" name="אליפסה 1">
            <a:extLst>
              <a:ext uri="{FF2B5EF4-FFF2-40B4-BE49-F238E27FC236}">
                <a16:creationId xmlns:a16="http://schemas.microsoft.com/office/drawing/2014/main" id="{040ED97A-01F1-5905-976E-2CC9F3E1CEF3}"/>
              </a:ext>
            </a:extLst>
          </p:cNvPr>
          <p:cNvSpPr/>
          <p:nvPr/>
        </p:nvSpPr>
        <p:spPr>
          <a:xfrm>
            <a:off x="9848809" y="3829616"/>
            <a:ext cx="2275682" cy="2275682"/>
          </a:xfrm>
          <a:prstGeom prst="ellipse">
            <a:avLst/>
          </a:prstGeom>
          <a:solidFill>
            <a:srgbClr val="B4584E"/>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bg1"/>
                </a:solidFill>
                <a:latin typeface="Varela Round" panose="00000500000000000000" pitchFamily="2" charset="-79"/>
              </a:rPr>
              <a:t>לחצו על התוספת כדי לקבל את כל המידע עליה:</a:t>
            </a:r>
          </a:p>
          <a:p>
            <a:pPr algn="ctr"/>
            <a:r>
              <a:rPr lang="he-IL" dirty="0">
                <a:solidFill>
                  <a:schemeClr val="tx1"/>
                </a:solidFill>
                <a:highlight>
                  <a:srgbClr val="FFFF00"/>
                </a:highlight>
                <a:latin typeface="Varela Round" panose="00000500000000000000" pitchFamily="2" charset="-79"/>
              </a:rPr>
              <a:t>מהי, </a:t>
            </a:r>
            <a:r>
              <a:rPr kumimoji="0" lang="he-IL" sz="1800" b="0" i="0" u="none" strike="noStrike" kern="1200" cap="none" spc="0" normalizeH="0" baseline="0" noProof="0" dirty="0">
                <a:ln>
                  <a:noFill/>
                </a:ln>
                <a:solidFill>
                  <a:prstClr val="black"/>
                </a:solidFill>
                <a:effectLst/>
                <a:highlight>
                  <a:srgbClr val="00FFFF"/>
                </a:highlight>
                <a:uLnTx/>
                <a:uFillTx/>
                <a:latin typeface="Varela Round" panose="00000500000000000000" pitchFamily="2" charset="-79"/>
              </a:rPr>
              <a:t>באילו ימים </a:t>
            </a:r>
            <a:r>
              <a:rPr kumimoji="0" lang="he-IL" sz="1800" b="0" i="0" u="none" strike="noStrike" kern="1200" cap="none" spc="0" normalizeH="0" baseline="0" noProof="0" dirty="0">
                <a:ln>
                  <a:noFill/>
                </a:ln>
                <a:solidFill>
                  <a:prstClr val="black"/>
                </a:solidFill>
                <a:effectLst/>
                <a:highlight>
                  <a:srgbClr val="00FF00"/>
                </a:highlight>
                <a:uLnTx/>
                <a:uFillTx/>
                <a:latin typeface="Varela Round" panose="00000500000000000000" pitchFamily="2" charset="-79"/>
              </a:rPr>
              <a:t>ובאיזו ברכה.</a:t>
            </a:r>
            <a:endParaRPr lang="he-IL" dirty="0"/>
          </a:p>
        </p:txBody>
      </p:sp>
      <p:pic>
        <p:nvPicPr>
          <p:cNvPr id="5" name="גרפיקה 4">
            <a:extLst>
              <a:ext uri="{FF2B5EF4-FFF2-40B4-BE49-F238E27FC236}">
                <a16:creationId xmlns:a16="http://schemas.microsoft.com/office/drawing/2014/main" id="{BC82F0BD-46CE-D0A9-E32B-E27163BFF5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670462" y="5302802"/>
            <a:ext cx="521538" cy="898821"/>
          </a:xfrm>
          <a:prstGeom prst="rect">
            <a:avLst/>
          </a:prstGeom>
        </p:spPr>
      </p:pic>
      <p:sp>
        <p:nvSpPr>
          <p:cNvPr id="6" name="אליפסה 5">
            <a:extLst>
              <a:ext uri="{FF2B5EF4-FFF2-40B4-BE49-F238E27FC236}">
                <a16:creationId xmlns:a16="http://schemas.microsoft.com/office/drawing/2014/main" id="{7DD22791-58AA-98DE-17FC-C27F722E1FB5}"/>
              </a:ext>
            </a:extLst>
          </p:cNvPr>
          <p:cNvSpPr/>
          <p:nvPr/>
        </p:nvSpPr>
        <p:spPr>
          <a:xfrm>
            <a:off x="3241142" y="912488"/>
            <a:ext cx="1220978" cy="262672"/>
          </a:xfrm>
          <a:prstGeom prst="ellipse">
            <a:avLst/>
          </a:prstGeom>
          <a:solidFill>
            <a:srgbClr val="156082">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a:extLst>
              <a:ext uri="{FF2B5EF4-FFF2-40B4-BE49-F238E27FC236}">
                <a16:creationId xmlns:a16="http://schemas.microsoft.com/office/drawing/2014/main" id="{0A96E467-FB69-8A87-499E-840830AED108}"/>
              </a:ext>
            </a:extLst>
          </p:cNvPr>
          <p:cNvSpPr/>
          <p:nvPr/>
        </p:nvSpPr>
        <p:spPr>
          <a:xfrm>
            <a:off x="3237761" y="920591"/>
            <a:ext cx="1220978" cy="262672"/>
          </a:xfrm>
          <a:prstGeom prst="ellipse">
            <a:avLst/>
          </a:prstGeom>
          <a:solidFill>
            <a:srgbClr val="156082">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6062C630-43CB-494C-7E7B-3BC8B54A2DE6}"/>
              </a:ext>
            </a:extLst>
          </p:cNvPr>
          <p:cNvSpPr/>
          <p:nvPr/>
        </p:nvSpPr>
        <p:spPr>
          <a:xfrm>
            <a:off x="9739748" y="2871623"/>
            <a:ext cx="1854241" cy="1121021"/>
          </a:xfrm>
          <a:prstGeom prst="ellipse">
            <a:avLst/>
          </a:prstGeom>
          <a:solidFill>
            <a:srgbClr val="156082"/>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1200" dirty="0">
                <a:solidFill>
                  <a:schemeClr val="bg1"/>
                </a:solidFill>
                <a:latin typeface="Varela Round" panose="00000500000000000000" pitchFamily="2" charset="-79"/>
              </a:rPr>
              <a:t>בעמודים אלו יש מילה שמשתנה בשבת ובחג. לחצו גם עליה.</a:t>
            </a:r>
            <a:endParaRPr lang="he-IL" sz="1200" dirty="0"/>
          </a:p>
        </p:txBody>
      </p:sp>
    </p:spTree>
    <p:extLst>
      <p:ext uri="{BB962C8B-B14F-4D97-AF65-F5344CB8AC3E}">
        <p14:creationId xmlns:p14="http://schemas.microsoft.com/office/powerpoint/2010/main" val="705230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1000"/>
                                        <p:tgtEl>
                                          <p:spTgt spid="9"/>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1000"/>
                                        <p:tgtEl>
                                          <p:spTgt spid="10"/>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000"/>
                                        <p:tgtEl>
                                          <p:spTgt spid="20"/>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1000"/>
                                        <p:tgtEl>
                                          <p:spTgt spid="15"/>
                                        </p:tgtEl>
                                      </p:cBhvr>
                                    </p:animEffect>
                                  </p:childTnLst>
                                </p:cTn>
                              </p:par>
                            </p:childTnLst>
                          </p:cTn>
                        </p:par>
                        <p:par>
                          <p:cTn id="29" fill="hold">
                            <p:stCondLst>
                              <p:cond delay="1000"/>
                            </p:stCondLst>
                            <p:childTnLst>
                              <p:par>
                                <p:cTn id="30" presetID="22" presetClass="entr" presetSubtype="2"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1000"/>
                                        <p:tgtEl>
                                          <p:spTgt spid="13"/>
                                        </p:tgtEl>
                                      </p:cBhvr>
                                    </p:animEffect>
                                  </p:childTnLst>
                                </p:cTn>
                              </p:par>
                            </p:childTnLst>
                          </p:cTn>
                        </p:par>
                        <p:par>
                          <p:cTn id="33" fill="hold">
                            <p:stCondLst>
                              <p:cond delay="2000"/>
                            </p:stCondLst>
                            <p:childTnLst>
                              <p:par>
                                <p:cTn id="34" presetID="22" presetClass="entr" presetSubtype="2"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right)">
                                      <p:cBhvr>
                                        <p:cTn id="36" dur="1000"/>
                                        <p:tgtEl>
                                          <p:spTgt spid="14"/>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right)">
                                      <p:cBhvr>
                                        <p:cTn id="40" dur="1000"/>
                                        <p:tgtEl>
                                          <p:spTgt spid="25"/>
                                        </p:tgtEl>
                                      </p:cBhvr>
                                    </p:animEffect>
                                  </p:childTnLst>
                                </p:cTn>
                              </p:par>
                              <p:par>
                                <p:cTn id="41" presetID="22" presetClass="entr" presetSubtype="2"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right)">
                                      <p:cBhvr>
                                        <p:cTn id="43" dur="1000"/>
                                        <p:tgtEl>
                                          <p:spTgt spid="24"/>
                                        </p:tgtEl>
                                      </p:cBhvr>
                                    </p:animEffec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1000"/>
                                        <p:tgtEl>
                                          <p:spTgt spid="19"/>
                                        </p:tgtEl>
                                      </p:cBhvr>
                                    </p:animEffect>
                                  </p:childTnLst>
                                </p:cTn>
                              </p:par>
                            </p:childTnLst>
                          </p:cTn>
                        </p:par>
                        <p:par>
                          <p:cTn id="50" fill="hold">
                            <p:stCondLst>
                              <p:cond delay="1000"/>
                            </p:stCondLst>
                            <p:childTnLst>
                              <p:par>
                                <p:cTn id="51" presetID="22" presetClass="entr" presetSubtype="2"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right)">
                                      <p:cBhvr>
                                        <p:cTn id="53" dur="1000"/>
                                        <p:tgtEl>
                                          <p:spTgt spid="17"/>
                                        </p:tgtEl>
                                      </p:cBhvr>
                                    </p:animEffect>
                                  </p:childTnLst>
                                </p:cTn>
                              </p:par>
                            </p:childTnLst>
                          </p:cTn>
                        </p:par>
                        <p:par>
                          <p:cTn id="54" fill="hold">
                            <p:stCondLst>
                              <p:cond delay="2000"/>
                            </p:stCondLst>
                            <p:childTnLst>
                              <p:par>
                                <p:cTn id="55" presetID="22" presetClass="entr" presetSubtype="2"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right)">
                                      <p:cBhvr>
                                        <p:cTn id="57" dur="1000"/>
                                        <p:tgtEl>
                                          <p:spTgt spid="18"/>
                                        </p:tgtEl>
                                      </p:cBhvr>
                                    </p:animEffect>
                                  </p:childTnLst>
                                </p:cTn>
                              </p:par>
                            </p:childTnLst>
                          </p:cTn>
                        </p:par>
                        <p:par>
                          <p:cTn id="58" fill="hold">
                            <p:stCondLst>
                              <p:cond delay="3000"/>
                            </p:stCondLst>
                            <p:childTnLst>
                              <p:par>
                                <p:cTn id="59" presetID="22" presetClass="entr" presetSubtype="1"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up)">
                                      <p:cBhvr>
                                        <p:cTn id="61" dur="1000"/>
                                        <p:tgtEl>
                                          <p:spTgt spid="33"/>
                                        </p:tgtEl>
                                      </p:cBhvr>
                                    </p:animEffect>
                                  </p:childTnLst>
                                </p:cTn>
                              </p:par>
                              <p:par>
                                <p:cTn id="62" presetID="22" presetClass="entr" presetSubtype="2"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right)">
                                      <p:cBhvr>
                                        <p:cTn id="64" dur="1000"/>
                                        <p:tgtEl>
                                          <p:spTgt spid="31"/>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right)">
                                      <p:cBhvr>
                                        <p:cTn id="67" dur="1000"/>
                                        <p:tgtEl>
                                          <p:spTgt spid="30"/>
                                        </p:tgtEl>
                                      </p:cBhvr>
                                    </p:animEffect>
                                  </p:childTnLst>
                                </p:cTn>
                              </p:par>
                            </p:childTnLst>
                          </p:cTn>
                        </p:par>
                        <p:par>
                          <p:cTn id="68" fill="hold">
                            <p:stCondLst>
                              <p:cond delay="4000"/>
                            </p:stCondLst>
                            <p:childTnLst>
                              <p:par>
                                <p:cTn id="69" presetID="22" presetClass="entr" presetSubtype="2" fill="hold"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right)">
                                      <p:cBhvr>
                                        <p:cTn id="71" dur="1000"/>
                                        <p:tgtEl>
                                          <p:spTgt spid="39"/>
                                        </p:tgtEl>
                                      </p:cBhvr>
                                    </p:animEffect>
                                  </p:childTnLst>
                                </p:cTn>
                              </p:par>
                              <p:par>
                                <p:cTn id="72" presetID="22" presetClass="entr" presetSubtype="2"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right)">
                                      <p:cBhvr>
                                        <p:cTn id="74" dur="1000"/>
                                        <p:tgtEl>
                                          <p:spTgt spid="38"/>
                                        </p:tgtEl>
                                      </p:cBhvr>
                                    </p:animEffec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6" presetClass="entr" presetSubtype="37"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barn(outVertical)">
                                      <p:cBhvr>
                                        <p:cTn id="80" dur="500"/>
                                        <p:tgtEl>
                                          <p:spTgt spid="7"/>
                                        </p:tgtEl>
                                      </p:cBhvr>
                                    </p:animEffect>
                                  </p:childTnLst>
                                </p:cTn>
                              </p:par>
                            </p:childTnLst>
                          </p:cTn>
                        </p:par>
                      </p:childTnLst>
                    </p:cTn>
                  </p:par>
                </p:childTnLst>
              </p:cTn>
              <p:nextCondLst>
                <p:cond evt="onClick" delay="0">
                  <p:tgtEl>
                    <p:spTgt spid="6"/>
                  </p:tgtEl>
                </p:cond>
              </p:nextCondLst>
            </p:seq>
          </p:childTnLst>
        </p:cTn>
      </p:par>
    </p:tnLst>
    <p:bldLst>
      <p:bldP spid="20" grpId="0" animBg="1"/>
      <p:bldP spid="30" grpId="0" animBg="1"/>
      <p:bldP spid="33"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טקסט, ספר, גופן, פרסום&#10;&#10;תוכן בינה מלאכותית גנרטיבית עשוי להיות שגוי.">
            <a:extLst>
              <a:ext uri="{FF2B5EF4-FFF2-40B4-BE49-F238E27FC236}">
                <a16:creationId xmlns:a16="http://schemas.microsoft.com/office/drawing/2014/main" id="{A377802C-9A45-20C6-D656-B181CA1C8998}"/>
              </a:ext>
            </a:extLst>
          </p:cNvPr>
          <p:cNvPicPr>
            <a:picLocks noChangeAspect="1"/>
          </p:cNvPicPr>
          <p:nvPr/>
        </p:nvPicPr>
        <p:blipFill>
          <a:blip r:embed="rId2"/>
          <a:stretch>
            <a:fillRect/>
          </a:stretch>
        </p:blipFill>
        <p:spPr>
          <a:xfrm>
            <a:off x="1904415" y="228153"/>
            <a:ext cx="8383170" cy="6401693"/>
          </a:xfrm>
          <a:prstGeom prst="rect">
            <a:avLst/>
          </a:prstGeom>
          <a:ln w="76200">
            <a:solidFill>
              <a:srgbClr val="915E37"/>
            </a:solidFill>
          </a:ln>
        </p:spPr>
      </p:pic>
      <p:sp>
        <p:nvSpPr>
          <p:cNvPr id="4" name="מלבן 3">
            <a:extLst>
              <a:ext uri="{FF2B5EF4-FFF2-40B4-BE49-F238E27FC236}">
                <a16:creationId xmlns:a16="http://schemas.microsoft.com/office/drawing/2014/main" id="{502351FE-8D1C-6A23-47A2-BA0EA5397AFD}"/>
              </a:ext>
            </a:extLst>
          </p:cNvPr>
          <p:cNvSpPr/>
          <p:nvPr/>
        </p:nvSpPr>
        <p:spPr>
          <a:xfrm>
            <a:off x="2469693" y="4705269"/>
            <a:ext cx="3185080" cy="1278966"/>
          </a:xfrm>
          <a:prstGeom prst="rect">
            <a:avLst/>
          </a:prstGeom>
          <a:solidFill>
            <a:srgbClr val="FFFF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p14="http://schemas.microsoft.com/office/powerpoint/2010/main">
        <mc:Choice Requires="p14">
          <p:contentPart p14:bwMode="auto" r:id="rId3">
            <p14:nvContentPartPr>
              <p14:cNvPr id="5" name="דיו 4">
                <a:extLst>
                  <a:ext uri="{FF2B5EF4-FFF2-40B4-BE49-F238E27FC236}">
                    <a16:creationId xmlns:a16="http://schemas.microsoft.com/office/drawing/2014/main" id="{5E62973F-03D3-3601-F574-D309A33B0A62}"/>
                  </a:ext>
                </a:extLst>
              </p14:cNvPr>
              <p14:cNvContentPartPr/>
              <p14:nvPr/>
            </p14:nvContentPartPr>
            <p14:xfrm>
              <a:off x="5571766" y="4890964"/>
              <a:ext cx="446941" cy="10800"/>
            </p14:xfrm>
          </p:contentPart>
        </mc:Choice>
        <mc:Fallback xmlns="">
          <p:pic>
            <p:nvPicPr>
              <p:cNvPr id="5" name="דיו 4">
                <a:extLst>
                  <a:ext uri="{FF2B5EF4-FFF2-40B4-BE49-F238E27FC236}">
                    <a16:creationId xmlns:a16="http://schemas.microsoft.com/office/drawing/2014/main" id="{5E62973F-03D3-3601-F574-D309A33B0A62}"/>
                  </a:ext>
                </a:extLst>
              </p:cNvPr>
              <p:cNvPicPr/>
              <p:nvPr/>
            </p:nvPicPr>
            <p:blipFill>
              <a:blip r:embed="rId4"/>
              <a:stretch>
                <a:fillRect/>
              </a:stretch>
            </p:blipFill>
            <p:spPr>
              <a:xfrm>
                <a:off x="5535780" y="4818964"/>
                <a:ext cx="518552"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דיו 5">
                <a:extLst>
                  <a:ext uri="{FF2B5EF4-FFF2-40B4-BE49-F238E27FC236}">
                    <a16:creationId xmlns:a16="http://schemas.microsoft.com/office/drawing/2014/main" id="{28767B70-FEAA-59B4-3F37-CD7A29EDF3A3}"/>
                  </a:ext>
                </a:extLst>
              </p14:cNvPr>
              <p14:cNvContentPartPr/>
              <p14:nvPr/>
            </p14:nvContentPartPr>
            <p14:xfrm>
              <a:off x="2568020" y="4747217"/>
              <a:ext cx="3086753" cy="1136698"/>
            </p14:xfrm>
          </p:contentPart>
        </mc:Choice>
        <mc:Fallback xmlns="">
          <p:pic>
            <p:nvPicPr>
              <p:cNvPr id="6" name="דיו 5">
                <a:extLst>
                  <a:ext uri="{FF2B5EF4-FFF2-40B4-BE49-F238E27FC236}">
                    <a16:creationId xmlns:a16="http://schemas.microsoft.com/office/drawing/2014/main" id="{28767B70-FEAA-59B4-3F37-CD7A29EDF3A3}"/>
                  </a:ext>
                </a:extLst>
              </p:cNvPr>
              <p:cNvPicPr/>
              <p:nvPr/>
            </p:nvPicPr>
            <p:blipFill>
              <a:blip r:embed="rId6"/>
              <a:stretch>
                <a:fillRect/>
              </a:stretch>
            </p:blipFill>
            <p:spPr>
              <a:xfrm>
                <a:off x="2532023" y="4675229"/>
                <a:ext cx="3158387" cy="128031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דיו 10">
                <a:extLst>
                  <a:ext uri="{FF2B5EF4-FFF2-40B4-BE49-F238E27FC236}">
                    <a16:creationId xmlns:a16="http://schemas.microsoft.com/office/drawing/2014/main" id="{8FE5BDE7-7FDB-742F-49DD-D5E3987B67BC}"/>
                  </a:ext>
                </a:extLst>
              </p14:cNvPr>
              <p14:cNvContentPartPr/>
              <p14:nvPr/>
            </p14:nvContentPartPr>
            <p14:xfrm>
              <a:off x="5571766" y="5063523"/>
              <a:ext cx="446941" cy="10800"/>
            </p14:xfrm>
          </p:contentPart>
        </mc:Choice>
        <mc:Fallback xmlns="">
          <p:pic>
            <p:nvPicPr>
              <p:cNvPr id="11" name="דיו 10">
                <a:extLst>
                  <a:ext uri="{FF2B5EF4-FFF2-40B4-BE49-F238E27FC236}">
                    <a16:creationId xmlns:a16="http://schemas.microsoft.com/office/drawing/2014/main" id="{8FE5BDE7-7FDB-742F-49DD-D5E3987B67BC}"/>
                  </a:ext>
                </a:extLst>
              </p:cNvPr>
              <p:cNvPicPr/>
              <p:nvPr/>
            </p:nvPicPr>
            <p:blipFill>
              <a:blip r:embed="rId4"/>
              <a:stretch>
                <a:fillRect/>
              </a:stretch>
            </p:blipFill>
            <p:spPr>
              <a:xfrm>
                <a:off x="5535780" y="4991523"/>
                <a:ext cx="518552"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דיו 11">
                <a:extLst>
                  <a:ext uri="{FF2B5EF4-FFF2-40B4-BE49-F238E27FC236}">
                    <a16:creationId xmlns:a16="http://schemas.microsoft.com/office/drawing/2014/main" id="{CC5E0131-0C63-A3F9-E2B8-DFE1A2249450}"/>
                  </a:ext>
                </a:extLst>
              </p14:cNvPr>
              <p14:cNvContentPartPr/>
              <p14:nvPr/>
            </p14:nvContentPartPr>
            <p14:xfrm>
              <a:off x="5571766" y="5271983"/>
              <a:ext cx="446941" cy="10800"/>
            </p14:xfrm>
          </p:contentPart>
        </mc:Choice>
        <mc:Fallback xmlns="">
          <p:pic>
            <p:nvPicPr>
              <p:cNvPr id="12" name="דיו 11">
                <a:extLst>
                  <a:ext uri="{FF2B5EF4-FFF2-40B4-BE49-F238E27FC236}">
                    <a16:creationId xmlns:a16="http://schemas.microsoft.com/office/drawing/2014/main" id="{CC5E0131-0C63-A3F9-E2B8-DFE1A2249450}"/>
                  </a:ext>
                </a:extLst>
              </p:cNvPr>
              <p:cNvPicPr/>
              <p:nvPr/>
            </p:nvPicPr>
            <p:blipFill>
              <a:blip r:embed="rId4"/>
              <a:stretch>
                <a:fillRect/>
              </a:stretch>
            </p:blipFill>
            <p:spPr>
              <a:xfrm>
                <a:off x="5535780" y="5199983"/>
                <a:ext cx="518552"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דיו 12">
                <a:extLst>
                  <a:ext uri="{FF2B5EF4-FFF2-40B4-BE49-F238E27FC236}">
                    <a16:creationId xmlns:a16="http://schemas.microsoft.com/office/drawing/2014/main" id="{AB58CF16-6E79-4DDE-05F3-B84A0EFFD057}"/>
                  </a:ext>
                </a:extLst>
              </p14:cNvPr>
              <p14:cNvContentPartPr/>
              <p14:nvPr/>
            </p14:nvContentPartPr>
            <p14:xfrm>
              <a:off x="5571766" y="5399492"/>
              <a:ext cx="446941" cy="10800"/>
            </p14:xfrm>
          </p:contentPart>
        </mc:Choice>
        <mc:Fallback xmlns="">
          <p:pic>
            <p:nvPicPr>
              <p:cNvPr id="13" name="דיו 12">
                <a:extLst>
                  <a:ext uri="{FF2B5EF4-FFF2-40B4-BE49-F238E27FC236}">
                    <a16:creationId xmlns:a16="http://schemas.microsoft.com/office/drawing/2014/main" id="{AB58CF16-6E79-4DDE-05F3-B84A0EFFD057}"/>
                  </a:ext>
                </a:extLst>
              </p:cNvPr>
              <p:cNvPicPr/>
              <p:nvPr/>
            </p:nvPicPr>
            <p:blipFill>
              <a:blip r:embed="rId4"/>
              <a:stretch>
                <a:fillRect/>
              </a:stretch>
            </p:blipFill>
            <p:spPr>
              <a:xfrm>
                <a:off x="5535780" y="5327492"/>
                <a:ext cx="518552"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דיו 13">
                <a:extLst>
                  <a:ext uri="{FF2B5EF4-FFF2-40B4-BE49-F238E27FC236}">
                    <a16:creationId xmlns:a16="http://schemas.microsoft.com/office/drawing/2014/main" id="{72042B4C-1513-8A33-A549-DF03D2E0C4D1}"/>
                  </a:ext>
                </a:extLst>
              </p14:cNvPr>
              <p14:cNvContentPartPr/>
              <p14:nvPr/>
            </p14:nvContentPartPr>
            <p14:xfrm>
              <a:off x="5571766" y="5575028"/>
              <a:ext cx="446941" cy="10800"/>
            </p14:xfrm>
          </p:contentPart>
        </mc:Choice>
        <mc:Fallback xmlns="">
          <p:pic>
            <p:nvPicPr>
              <p:cNvPr id="14" name="דיו 13">
                <a:extLst>
                  <a:ext uri="{FF2B5EF4-FFF2-40B4-BE49-F238E27FC236}">
                    <a16:creationId xmlns:a16="http://schemas.microsoft.com/office/drawing/2014/main" id="{72042B4C-1513-8A33-A549-DF03D2E0C4D1}"/>
                  </a:ext>
                </a:extLst>
              </p:cNvPr>
              <p:cNvPicPr/>
              <p:nvPr/>
            </p:nvPicPr>
            <p:blipFill>
              <a:blip r:embed="rId4"/>
              <a:stretch>
                <a:fillRect/>
              </a:stretch>
            </p:blipFill>
            <p:spPr>
              <a:xfrm>
                <a:off x="5535780" y="5503028"/>
                <a:ext cx="518552"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דיו 15">
                <a:extLst>
                  <a:ext uri="{FF2B5EF4-FFF2-40B4-BE49-F238E27FC236}">
                    <a16:creationId xmlns:a16="http://schemas.microsoft.com/office/drawing/2014/main" id="{02E901D1-0F78-D1CD-AE6C-4223CAE09B23}"/>
                  </a:ext>
                </a:extLst>
              </p14:cNvPr>
              <p14:cNvContentPartPr/>
              <p14:nvPr/>
            </p14:nvContentPartPr>
            <p14:xfrm>
              <a:off x="6524115" y="4666665"/>
              <a:ext cx="857880" cy="10080"/>
            </p14:xfrm>
          </p:contentPart>
        </mc:Choice>
        <mc:Fallback xmlns="">
          <p:pic>
            <p:nvPicPr>
              <p:cNvPr id="16" name="דיו 15">
                <a:extLst>
                  <a:ext uri="{FF2B5EF4-FFF2-40B4-BE49-F238E27FC236}">
                    <a16:creationId xmlns:a16="http://schemas.microsoft.com/office/drawing/2014/main" id="{02E901D1-0F78-D1CD-AE6C-4223CAE09B23}"/>
                  </a:ext>
                </a:extLst>
              </p:cNvPr>
              <p:cNvPicPr/>
              <p:nvPr/>
            </p:nvPicPr>
            <p:blipFill>
              <a:blip r:embed="rId12"/>
              <a:stretch>
                <a:fillRect/>
              </a:stretch>
            </p:blipFill>
            <p:spPr>
              <a:xfrm>
                <a:off x="6488115" y="4594665"/>
                <a:ext cx="929520" cy="153720"/>
              </a:xfrm>
              <a:prstGeom prst="rect">
                <a:avLst/>
              </a:prstGeom>
            </p:spPr>
          </p:pic>
        </mc:Fallback>
      </mc:AlternateContent>
      <p:sp>
        <p:nvSpPr>
          <p:cNvPr id="17" name="תיבת טקסט 16">
            <a:extLst>
              <a:ext uri="{FF2B5EF4-FFF2-40B4-BE49-F238E27FC236}">
                <a16:creationId xmlns:a16="http://schemas.microsoft.com/office/drawing/2014/main" id="{60238775-4E1C-7D7C-4B8D-34948A3CE20E}"/>
              </a:ext>
            </a:extLst>
          </p:cNvPr>
          <p:cNvSpPr txBox="1"/>
          <p:nvPr/>
        </p:nvSpPr>
        <p:spPr>
          <a:xfrm>
            <a:off x="148137" y="3085289"/>
            <a:ext cx="2038917" cy="2246769"/>
          </a:xfrm>
          <a:prstGeom prst="rect">
            <a:avLst/>
          </a:prstGeom>
          <a:solidFill>
            <a:srgbClr val="FFFFFF"/>
          </a:solidFill>
          <a:ln>
            <a:solidFill>
              <a:schemeClr val="tx1"/>
            </a:solidFill>
          </a:ln>
        </p:spPr>
        <p:txBody>
          <a:bodyPr wrap="square">
            <a:spAutoFit/>
          </a:bodyPr>
          <a:lstStyle/>
          <a:p>
            <a:pPr marL="342900" indent="-342900">
              <a:buAutoNum type="arabicPeriod"/>
            </a:pPr>
            <a:r>
              <a:rPr lang="he-IL" sz="2000" dirty="0">
                <a:solidFill>
                  <a:schemeClr val="tx1"/>
                </a:solidFill>
                <a:highlight>
                  <a:srgbClr val="FFFF00"/>
                </a:highlight>
                <a:latin typeface="Varela Round" panose="00000500000000000000" pitchFamily="2" charset="-79"/>
              </a:rPr>
              <a:t>הרחמן הוא...</a:t>
            </a:r>
          </a:p>
          <a:p>
            <a:pPr marL="342900" indent="-342900">
              <a:buFontTx/>
              <a:buAutoNum type="arabicPeriod"/>
            </a:pPr>
            <a:r>
              <a:rPr lang="he-IL" sz="2000" dirty="0">
                <a:highlight>
                  <a:srgbClr val="00FFFF"/>
                </a:highlight>
                <a:latin typeface="Varela Round" panose="00000500000000000000" pitchFamily="2" charset="-79"/>
              </a:rPr>
              <a:t>שבת, ראש חודש, חג, כל ימי חג סוכות, ראש השנה</a:t>
            </a:r>
          </a:p>
          <a:p>
            <a:pPr marL="342900" indent="-342900">
              <a:buFontTx/>
              <a:buAutoNum type="arabicPeriod"/>
            </a:pPr>
            <a:r>
              <a:rPr lang="he-IL" sz="2000" dirty="0">
                <a:highlight>
                  <a:srgbClr val="00FF00"/>
                </a:highlight>
                <a:latin typeface="Varela Round" panose="00000500000000000000" pitchFamily="2" charset="-79"/>
              </a:rPr>
              <a:t>בברכת הטוב והמיטיב</a:t>
            </a:r>
            <a:endParaRPr lang="he-IL" sz="2000" dirty="0">
              <a:highlight>
                <a:srgbClr val="00FFFF"/>
              </a:highlight>
              <a:latin typeface="Varela Round" panose="00000500000000000000" pitchFamily="2" charset="-79"/>
            </a:endParaRPr>
          </a:p>
        </p:txBody>
      </p:sp>
      <p:cxnSp>
        <p:nvCxnSpPr>
          <p:cNvPr id="18" name="מחבר חץ ישר 17">
            <a:extLst>
              <a:ext uri="{FF2B5EF4-FFF2-40B4-BE49-F238E27FC236}">
                <a16:creationId xmlns:a16="http://schemas.microsoft.com/office/drawing/2014/main" id="{DE2E7F03-DD41-1DA3-D3DF-14CD35AAD403}"/>
              </a:ext>
            </a:extLst>
          </p:cNvPr>
          <p:cNvCxnSpPr>
            <a:cxnSpLocks/>
          </p:cNvCxnSpPr>
          <p:nvPr/>
        </p:nvCxnSpPr>
        <p:spPr>
          <a:xfrm flipH="1" flipV="1">
            <a:off x="2081367" y="4547565"/>
            <a:ext cx="486653" cy="509735"/>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2" name="אליפסה 1">
            <a:extLst>
              <a:ext uri="{FF2B5EF4-FFF2-40B4-BE49-F238E27FC236}">
                <a16:creationId xmlns:a16="http://schemas.microsoft.com/office/drawing/2014/main" id="{89CA6F62-F06E-C3C8-FEF3-E9C86637B3EB}"/>
              </a:ext>
            </a:extLst>
          </p:cNvPr>
          <p:cNvSpPr/>
          <p:nvPr/>
        </p:nvSpPr>
        <p:spPr>
          <a:xfrm>
            <a:off x="9848809" y="3829616"/>
            <a:ext cx="2275682" cy="2275682"/>
          </a:xfrm>
          <a:prstGeom prst="ellipse">
            <a:avLst/>
          </a:prstGeom>
          <a:solidFill>
            <a:srgbClr val="B4584E"/>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bg1"/>
                </a:solidFill>
                <a:latin typeface="Varela Round" panose="00000500000000000000" pitchFamily="2" charset="-79"/>
              </a:rPr>
              <a:t>לחצו על התוספת כדי לקבל את כל המידע עליה:</a:t>
            </a:r>
          </a:p>
          <a:p>
            <a:pPr algn="ctr"/>
            <a:r>
              <a:rPr lang="he-IL" dirty="0">
                <a:solidFill>
                  <a:schemeClr val="tx1"/>
                </a:solidFill>
                <a:highlight>
                  <a:srgbClr val="FFFF00"/>
                </a:highlight>
                <a:latin typeface="Varela Round" panose="00000500000000000000" pitchFamily="2" charset="-79"/>
              </a:rPr>
              <a:t>מהי, </a:t>
            </a:r>
            <a:r>
              <a:rPr kumimoji="0" lang="he-IL" sz="1800" b="0" i="0" u="none" strike="noStrike" kern="1200" cap="none" spc="0" normalizeH="0" baseline="0" noProof="0" dirty="0">
                <a:ln>
                  <a:noFill/>
                </a:ln>
                <a:solidFill>
                  <a:prstClr val="black"/>
                </a:solidFill>
                <a:effectLst/>
                <a:highlight>
                  <a:srgbClr val="00FFFF"/>
                </a:highlight>
                <a:uLnTx/>
                <a:uFillTx/>
                <a:latin typeface="Varela Round" panose="00000500000000000000" pitchFamily="2" charset="-79"/>
              </a:rPr>
              <a:t>באילו ימים </a:t>
            </a:r>
            <a:r>
              <a:rPr kumimoji="0" lang="he-IL" sz="1800" b="0" i="0" u="none" strike="noStrike" kern="1200" cap="none" spc="0" normalizeH="0" baseline="0" noProof="0" dirty="0">
                <a:ln>
                  <a:noFill/>
                </a:ln>
                <a:solidFill>
                  <a:prstClr val="black"/>
                </a:solidFill>
                <a:effectLst/>
                <a:highlight>
                  <a:srgbClr val="00FF00"/>
                </a:highlight>
                <a:uLnTx/>
                <a:uFillTx/>
                <a:latin typeface="Varela Round" panose="00000500000000000000" pitchFamily="2" charset="-79"/>
              </a:rPr>
              <a:t>ובאיזו ברכה.</a:t>
            </a:r>
            <a:endParaRPr lang="he-IL" dirty="0"/>
          </a:p>
        </p:txBody>
      </p:sp>
      <p:pic>
        <p:nvPicPr>
          <p:cNvPr id="7" name="גרפיקה 6">
            <a:extLst>
              <a:ext uri="{FF2B5EF4-FFF2-40B4-BE49-F238E27FC236}">
                <a16:creationId xmlns:a16="http://schemas.microsoft.com/office/drawing/2014/main" id="{4C8D9034-F0BE-10B6-2B90-2FCBE76FD0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670462" y="5302802"/>
            <a:ext cx="521538" cy="898821"/>
          </a:xfrm>
          <a:prstGeom prst="rect">
            <a:avLst/>
          </a:prstGeom>
        </p:spPr>
      </p:pic>
      <p:sp>
        <p:nvSpPr>
          <p:cNvPr id="8" name="אליפסה 7">
            <a:extLst>
              <a:ext uri="{FF2B5EF4-FFF2-40B4-BE49-F238E27FC236}">
                <a16:creationId xmlns:a16="http://schemas.microsoft.com/office/drawing/2014/main" id="{68EB459B-981D-3CC1-8DCB-1E860C58575F}"/>
              </a:ext>
            </a:extLst>
          </p:cNvPr>
          <p:cNvSpPr/>
          <p:nvPr/>
        </p:nvSpPr>
        <p:spPr>
          <a:xfrm>
            <a:off x="9703973" y="2653218"/>
            <a:ext cx="2038917" cy="1303699"/>
          </a:xfrm>
          <a:prstGeom prst="ellipse">
            <a:avLst/>
          </a:prstGeom>
          <a:solidFill>
            <a:srgbClr val="D5CCB3"/>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1200" dirty="0">
                <a:solidFill>
                  <a:sysClr val="windowText" lastClr="000000"/>
                </a:solidFill>
                <a:latin typeface="Varela Round" panose="00000500000000000000" pitchFamily="2" charset="-79"/>
              </a:rPr>
              <a:t>בעמוד זה ישנן תוספות חשובות, אך הן </a:t>
            </a:r>
            <a:r>
              <a:rPr lang="he-IL" sz="1600" dirty="0">
                <a:solidFill>
                  <a:sysClr val="windowText" lastClr="000000"/>
                </a:solidFill>
                <a:latin typeface="Varela Round" panose="00000500000000000000" pitchFamily="2" charset="-79"/>
              </a:rPr>
              <a:t>אינן התוספות העיקריות.</a:t>
            </a:r>
            <a:endParaRPr lang="he-IL" sz="1200" dirty="0">
              <a:solidFill>
                <a:sysClr val="windowText" lastClr="000000"/>
              </a:solidFill>
            </a:endParaRPr>
          </a:p>
        </p:txBody>
      </p:sp>
    </p:spTree>
    <p:extLst>
      <p:ext uri="{BB962C8B-B14F-4D97-AF65-F5344CB8AC3E}">
        <p14:creationId xmlns:p14="http://schemas.microsoft.com/office/powerpoint/2010/main" val="3334602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1000"/>
                                        <p:tgtEl>
                                          <p:spTgt spid="11"/>
                                        </p:tgtEl>
                                      </p:cBhvr>
                                    </p:animEffect>
                                  </p:childTnLst>
                                </p:cTn>
                              </p:par>
                            </p:childTnLst>
                          </p:cTn>
                        </p:par>
                        <p:par>
                          <p:cTn id="16" fill="hold">
                            <p:stCondLst>
                              <p:cond delay="3000"/>
                            </p:stCondLst>
                            <p:childTnLst>
                              <p:par>
                                <p:cTn id="17" presetID="22" presetClass="entr" presetSubtype="2"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1000"/>
                                        <p:tgtEl>
                                          <p:spTgt spid="12"/>
                                        </p:tgtEl>
                                      </p:cBhvr>
                                    </p:animEffect>
                                  </p:childTnLst>
                                </p:cTn>
                              </p:par>
                            </p:childTnLst>
                          </p:cTn>
                        </p:par>
                        <p:par>
                          <p:cTn id="20" fill="hold">
                            <p:stCondLst>
                              <p:cond delay="4000"/>
                            </p:stCondLst>
                            <p:childTnLst>
                              <p:par>
                                <p:cTn id="21" presetID="22" presetClass="entr" presetSubtype="2"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1000"/>
                                        <p:tgtEl>
                                          <p:spTgt spid="13"/>
                                        </p:tgtEl>
                                      </p:cBhvr>
                                    </p:animEffect>
                                  </p:childTnLst>
                                </p:cTn>
                              </p:par>
                            </p:childTnLst>
                          </p:cTn>
                        </p:par>
                        <p:par>
                          <p:cTn id="24" fill="hold">
                            <p:stCondLst>
                              <p:cond delay="5000"/>
                            </p:stCondLst>
                            <p:childTnLst>
                              <p:par>
                                <p:cTn id="25" presetID="2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1000"/>
                                        <p:tgtEl>
                                          <p:spTgt spid="14"/>
                                        </p:tgtEl>
                                      </p:cBhvr>
                                    </p:animEffect>
                                  </p:childTnLst>
                                </p:cTn>
                              </p:par>
                            </p:childTnLst>
                          </p:cTn>
                        </p:par>
                        <p:par>
                          <p:cTn id="28" fill="hold">
                            <p:stCondLst>
                              <p:cond delay="6000"/>
                            </p:stCondLst>
                            <p:childTnLst>
                              <p:par>
                                <p:cTn id="29" presetID="2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1000"/>
                                        <p:tgtEl>
                                          <p:spTgt spid="16"/>
                                        </p:tgtEl>
                                      </p:cBhvr>
                                    </p:animEffect>
                                  </p:childTnLst>
                                </p:cTn>
                              </p:par>
                            </p:childTnLst>
                          </p:cTn>
                        </p:par>
                        <p:par>
                          <p:cTn id="32" fill="hold">
                            <p:stCondLst>
                              <p:cond delay="7000"/>
                            </p:stCondLst>
                            <p:childTnLst>
                              <p:par>
                                <p:cTn id="33" presetID="22" presetClass="entr" presetSubtype="2"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right)">
                                      <p:cBhvr>
                                        <p:cTn id="35" dur="1000"/>
                                        <p:tgtEl>
                                          <p:spTgt spid="18"/>
                                        </p:tgtEl>
                                      </p:cBhvr>
                                    </p:animEffect>
                                  </p:childTnLst>
                                </p:cTn>
                              </p:par>
                              <p:par>
                                <p:cTn id="36" presetID="22" presetClass="entr" presetSubtype="2"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right)">
                                      <p:cBhvr>
                                        <p:cTn id="38" dur="1000"/>
                                        <p:tgtEl>
                                          <p:spTgt spid="17"/>
                                        </p:tgtEl>
                                      </p:cBhvr>
                                    </p:animEffect>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טקסט, גופן, ספר, צילום מסך&#10;&#10;תוכן בינה מלאכותית גנרטיבית עשוי להיות שגוי.">
            <a:extLst>
              <a:ext uri="{FF2B5EF4-FFF2-40B4-BE49-F238E27FC236}">
                <a16:creationId xmlns:a16="http://schemas.microsoft.com/office/drawing/2014/main" id="{433209D8-6966-305F-9A1C-CC42E75356D5}"/>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880599" y="232916"/>
            <a:ext cx="8430802" cy="6392167"/>
          </a:xfrm>
          <a:prstGeom prst="rect">
            <a:avLst/>
          </a:prstGeom>
          <a:ln w="76200">
            <a:solidFill>
              <a:srgbClr val="915E37"/>
            </a:solidFill>
          </a:ln>
        </p:spPr>
      </p:pic>
      <p:pic>
        <p:nvPicPr>
          <p:cNvPr id="4" name="תמונה 3" descr="תמונה שמכילה טקסט, גופן, ספר, צילום מסך&#10;&#10;תוכן בינה מלאכותית גנרטיבית עשוי להיות שגוי.">
            <a:extLst>
              <a:ext uri="{FF2B5EF4-FFF2-40B4-BE49-F238E27FC236}">
                <a16:creationId xmlns:a16="http://schemas.microsoft.com/office/drawing/2014/main" id="{AD77FA12-7911-F0A1-C49E-7D6E6F69A95C}"/>
              </a:ext>
            </a:extLst>
          </p:cNvPr>
          <p:cNvPicPr>
            <a:picLocks noChangeAspect="1"/>
          </p:cNvPicPr>
          <p:nvPr/>
        </p:nvPicPr>
        <p:blipFill>
          <a:blip r:embed="rId4"/>
          <a:srcRect l="50000" b="70316"/>
          <a:stretch>
            <a:fillRect/>
          </a:stretch>
        </p:blipFill>
        <p:spPr>
          <a:xfrm>
            <a:off x="6095999" y="232916"/>
            <a:ext cx="4215401" cy="1897442"/>
          </a:xfrm>
          <a:prstGeom prst="rect">
            <a:avLst/>
          </a:prstGeom>
        </p:spPr>
      </p:pic>
      <p:sp>
        <p:nvSpPr>
          <p:cNvPr id="6" name="אליפסה 5">
            <a:extLst>
              <a:ext uri="{FF2B5EF4-FFF2-40B4-BE49-F238E27FC236}">
                <a16:creationId xmlns:a16="http://schemas.microsoft.com/office/drawing/2014/main" id="{EF4A8FC1-7142-16A7-45B2-1082A494F05C}"/>
              </a:ext>
            </a:extLst>
          </p:cNvPr>
          <p:cNvSpPr/>
          <p:nvPr/>
        </p:nvSpPr>
        <p:spPr>
          <a:xfrm>
            <a:off x="8182596" y="764707"/>
            <a:ext cx="1220978" cy="262672"/>
          </a:xfrm>
          <a:prstGeom prst="ellipse">
            <a:avLst/>
          </a:prstGeom>
          <a:solidFill>
            <a:srgbClr val="156082">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a:extLst>
              <a:ext uri="{FF2B5EF4-FFF2-40B4-BE49-F238E27FC236}">
                <a16:creationId xmlns:a16="http://schemas.microsoft.com/office/drawing/2014/main" id="{3166EA4C-7BA2-1D15-5CFF-C26E6562B877}"/>
              </a:ext>
            </a:extLst>
          </p:cNvPr>
          <p:cNvSpPr/>
          <p:nvPr/>
        </p:nvSpPr>
        <p:spPr>
          <a:xfrm>
            <a:off x="8179215" y="772810"/>
            <a:ext cx="1220978" cy="262672"/>
          </a:xfrm>
          <a:prstGeom prst="ellipse">
            <a:avLst/>
          </a:prstGeom>
          <a:solidFill>
            <a:srgbClr val="156082">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71F69FFC-1828-2495-7A23-C275C5EA0922}"/>
              </a:ext>
            </a:extLst>
          </p:cNvPr>
          <p:cNvSpPr/>
          <p:nvPr/>
        </p:nvSpPr>
        <p:spPr>
          <a:xfrm>
            <a:off x="9739748" y="2390115"/>
            <a:ext cx="1854241" cy="1602529"/>
          </a:xfrm>
          <a:prstGeom prst="ellipse">
            <a:avLst/>
          </a:prstGeom>
          <a:solidFill>
            <a:srgbClr val="156082"/>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1200" dirty="0">
                <a:solidFill>
                  <a:schemeClr val="bg1"/>
                </a:solidFill>
                <a:latin typeface="Varela Round" panose="00000500000000000000" pitchFamily="2" charset="-79"/>
              </a:rPr>
              <a:t>בעמוד זה יש מילה שמשתנה בשבת, בחג, ראש חודש וחול המועד. לחצו עליה.</a:t>
            </a:r>
            <a:endParaRPr lang="he-IL" sz="1200" dirty="0"/>
          </a:p>
        </p:txBody>
      </p:sp>
      <p:pic>
        <p:nvPicPr>
          <p:cNvPr id="5" name="גרפיקה 4">
            <a:extLst>
              <a:ext uri="{FF2B5EF4-FFF2-40B4-BE49-F238E27FC236}">
                <a16:creationId xmlns:a16="http://schemas.microsoft.com/office/drawing/2014/main" id="{77326A0D-B311-0F77-9141-20E882D0DB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81512" y="3380205"/>
            <a:ext cx="521538" cy="898821"/>
          </a:xfrm>
          <a:prstGeom prst="rect">
            <a:avLst/>
          </a:prstGeom>
        </p:spPr>
      </p:pic>
    </p:spTree>
    <p:extLst>
      <p:ext uri="{BB962C8B-B14F-4D97-AF65-F5344CB8AC3E}">
        <p14:creationId xmlns:p14="http://schemas.microsoft.com/office/powerpoint/2010/main" val="484106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nextCondLst>
                <p:cond evt="onClick" delay="0">
                  <p:tgtEl>
                    <p:spTgt spid="6"/>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01080-E942-95DA-CCDD-C97EFF5778C1}"/>
            </a:ext>
          </a:extLst>
        </p:cNvPr>
        <p:cNvGrpSpPr/>
        <p:nvPr/>
      </p:nvGrpSpPr>
      <p:grpSpPr>
        <a:xfrm>
          <a:off x="0" y="0"/>
          <a:ext cx="0" cy="0"/>
          <a:chOff x="0" y="0"/>
          <a:chExt cx="0" cy="0"/>
        </a:xfrm>
      </p:grpSpPr>
      <p:sp>
        <p:nvSpPr>
          <p:cNvPr id="8" name="אליפסה 7">
            <a:extLst>
              <a:ext uri="{FF2B5EF4-FFF2-40B4-BE49-F238E27FC236}">
                <a16:creationId xmlns:a16="http://schemas.microsoft.com/office/drawing/2014/main" id="{9DCFBA74-8D3D-8F8C-A1D7-DB7238AE7794}"/>
              </a:ext>
            </a:extLst>
          </p:cNvPr>
          <p:cNvSpPr/>
          <p:nvPr/>
        </p:nvSpPr>
        <p:spPr>
          <a:xfrm>
            <a:off x="5677224" y="6310714"/>
            <a:ext cx="5317040" cy="342360"/>
          </a:xfrm>
          <a:prstGeom prst="ellipse">
            <a:avLst/>
          </a:prstGeom>
          <a:solidFill>
            <a:srgbClr val="000000">
              <a:alpha val="25882"/>
            </a:srgbClr>
          </a:solidFill>
          <a:effectLst>
            <a:softEdge rad="63500"/>
          </a:effectLst>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4B91BE8E-B749-BAE1-D420-6C911259F8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91702">
            <a:off x="5861572" y="2341364"/>
            <a:ext cx="4769111" cy="4053229"/>
          </a:xfrm>
          <a:prstGeom prst="rect">
            <a:avLst/>
          </a:prstGeom>
          <a:effectLst>
            <a:outerShdw blurRad="190500" sx="101000" sy="101000" algn="ctr" rotWithShape="0">
              <a:prstClr val="black">
                <a:alpha val="34000"/>
              </a:prstClr>
            </a:outerShdw>
          </a:effectLst>
        </p:spPr>
      </p:pic>
      <p:pic>
        <p:nvPicPr>
          <p:cNvPr id="7" name="תמונה 6" descr="תמונה שמכילה פתקייה, מוצר נייר, נייר, נייח&#10;&#10;תוכן בינה מלאכותית גנרטיבית עשוי להיות שגוי.">
            <a:extLst>
              <a:ext uri="{FF2B5EF4-FFF2-40B4-BE49-F238E27FC236}">
                <a16:creationId xmlns:a16="http://schemas.microsoft.com/office/drawing/2014/main" id="{BAFB383E-EED1-1199-DEE2-7ED7767CA1B0}"/>
              </a:ext>
            </a:extLst>
          </p:cNvPr>
          <p:cNvPicPr>
            <a:picLocks noChangeAspect="1"/>
          </p:cNvPicPr>
          <p:nvPr/>
        </p:nvPicPr>
        <p:blipFill>
          <a:blip r:embed="rId3">
            <a:extLst>
              <a:ext uri="{28A0092B-C50C-407E-A947-70E740481C1C}">
                <a14:useLocalDpi xmlns:a14="http://schemas.microsoft.com/office/drawing/2010/main" val="0"/>
              </a:ext>
            </a:extLst>
          </a:blip>
          <a:srcRect l="67371" t="66304" r="3079" b="3661"/>
          <a:stretch>
            <a:fillRect/>
          </a:stretch>
        </p:blipFill>
        <p:spPr>
          <a:xfrm>
            <a:off x="3169221" y="204926"/>
            <a:ext cx="4124422" cy="3804351"/>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דיו 3">
                <a:extLst>
                  <a:ext uri="{FF2B5EF4-FFF2-40B4-BE49-F238E27FC236}">
                    <a16:creationId xmlns:a16="http://schemas.microsoft.com/office/drawing/2014/main" id="{A75D85CA-FAAE-A6DD-5CF4-F7778757F260}"/>
                  </a:ext>
                </a:extLst>
              </p14:cNvPr>
              <p14:cNvContentPartPr/>
              <p14:nvPr/>
            </p14:nvContentPartPr>
            <p14:xfrm>
              <a:off x="6458183" y="3604545"/>
              <a:ext cx="531360" cy="1411200"/>
            </p14:xfrm>
          </p:contentPart>
        </mc:Choice>
        <mc:Fallback xmlns="">
          <p:pic>
            <p:nvPicPr>
              <p:cNvPr id="4" name="דיו 3">
                <a:extLst>
                  <a:ext uri="{FF2B5EF4-FFF2-40B4-BE49-F238E27FC236}">
                    <a16:creationId xmlns:a16="http://schemas.microsoft.com/office/drawing/2014/main" id="{A75D85CA-FAAE-A6DD-5CF4-F7778757F260}"/>
                  </a:ext>
                </a:extLst>
              </p:cNvPr>
              <p:cNvPicPr/>
              <p:nvPr/>
            </p:nvPicPr>
            <p:blipFill>
              <a:blip r:embed="rId6"/>
              <a:stretch>
                <a:fillRect/>
              </a:stretch>
            </p:blipFill>
            <p:spPr>
              <a:xfrm>
                <a:off x="6449183" y="3595545"/>
                <a:ext cx="549000" cy="1428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דיו 4">
                <a:extLst>
                  <a:ext uri="{FF2B5EF4-FFF2-40B4-BE49-F238E27FC236}">
                    <a16:creationId xmlns:a16="http://schemas.microsoft.com/office/drawing/2014/main" id="{A331912C-57C1-C9AF-114F-E7E36392560D}"/>
                  </a:ext>
                </a:extLst>
              </p14:cNvPr>
              <p14:cNvContentPartPr/>
              <p14:nvPr/>
            </p14:nvContentPartPr>
            <p14:xfrm>
              <a:off x="6872183" y="4861305"/>
              <a:ext cx="172800" cy="198720"/>
            </p14:xfrm>
          </p:contentPart>
        </mc:Choice>
        <mc:Fallback xmlns="">
          <p:pic>
            <p:nvPicPr>
              <p:cNvPr id="5" name="דיו 4">
                <a:extLst>
                  <a:ext uri="{FF2B5EF4-FFF2-40B4-BE49-F238E27FC236}">
                    <a16:creationId xmlns:a16="http://schemas.microsoft.com/office/drawing/2014/main" id="{A331912C-57C1-C9AF-114F-E7E36392560D}"/>
                  </a:ext>
                </a:extLst>
              </p:cNvPr>
              <p:cNvPicPr/>
              <p:nvPr/>
            </p:nvPicPr>
            <p:blipFill>
              <a:blip r:embed="rId8"/>
              <a:stretch>
                <a:fillRect/>
              </a:stretch>
            </p:blipFill>
            <p:spPr>
              <a:xfrm>
                <a:off x="6863543" y="4852665"/>
                <a:ext cx="190440" cy="216360"/>
              </a:xfrm>
              <a:prstGeom prst="rect">
                <a:avLst/>
              </a:prstGeom>
            </p:spPr>
          </p:pic>
        </mc:Fallback>
      </mc:AlternateContent>
      <p:pic>
        <p:nvPicPr>
          <p:cNvPr id="2" name="תמונה 1">
            <a:extLst>
              <a:ext uri="{FF2B5EF4-FFF2-40B4-BE49-F238E27FC236}">
                <a16:creationId xmlns:a16="http://schemas.microsoft.com/office/drawing/2014/main" id="{4DB1ED90-FCEA-543D-79CD-2804A5D8F556}"/>
              </a:ext>
            </a:extLst>
          </p:cNvPr>
          <p:cNvPicPr>
            <a:picLocks noChangeAspect="1"/>
          </p:cNvPicPr>
          <p:nvPr/>
        </p:nvPicPr>
        <p:blipFill>
          <a:blip r:embed="rId9"/>
          <a:stretch>
            <a:fillRect/>
          </a:stretch>
        </p:blipFill>
        <p:spPr>
          <a:xfrm>
            <a:off x="-362705" y="0"/>
            <a:ext cx="1926503" cy="5267401"/>
          </a:xfrm>
          <a:prstGeom prst="rect">
            <a:avLst/>
          </a:prstGeom>
        </p:spPr>
      </p:pic>
      <p:pic>
        <p:nvPicPr>
          <p:cNvPr id="3" name="תמונה 2">
            <a:extLst>
              <a:ext uri="{FF2B5EF4-FFF2-40B4-BE49-F238E27FC236}">
                <a16:creationId xmlns:a16="http://schemas.microsoft.com/office/drawing/2014/main" id="{88CA39B1-A8D8-CEBC-B449-DF4E44E1D66B}"/>
              </a:ext>
            </a:extLst>
          </p:cNvPr>
          <p:cNvPicPr>
            <a:picLocks noChangeAspect="1"/>
          </p:cNvPicPr>
          <p:nvPr/>
        </p:nvPicPr>
        <p:blipFill>
          <a:blip r:embed="rId10"/>
          <a:stretch>
            <a:fillRect/>
          </a:stretch>
        </p:blipFill>
        <p:spPr>
          <a:xfrm>
            <a:off x="3263038" y="977684"/>
            <a:ext cx="3609145" cy="2200847"/>
          </a:xfrm>
          <a:prstGeom prst="rect">
            <a:avLst/>
          </a:prstGeom>
        </p:spPr>
      </p:pic>
    </p:spTree>
    <p:extLst>
      <p:ext uri="{BB962C8B-B14F-4D97-AF65-F5344CB8AC3E}">
        <p14:creationId xmlns:p14="http://schemas.microsoft.com/office/powerpoint/2010/main" val="218666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14D7C-08B9-4251-8C03-1724EE6AECBE}"/>
            </a:ext>
          </a:extLst>
        </p:cNvPr>
        <p:cNvGrpSpPr/>
        <p:nvPr/>
      </p:nvGrpSpPr>
      <p:grpSpPr>
        <a:xfrm>
          <a:off x="0" y="0"/>
          <a:ext cx="0" cy="0"/>
          <a:chOff x="0" y="0"/>
          <a:chExt cx="0" cy="0"/>
        </a:xfrm>
      </p:grpSpPr>
      <p:pic>
        <p:nvPicPr>
          <p:cNvPr id="5"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5AAD7005-1362-421E-D28C-64EEFE26C11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518" t="5290" r="10245"/>
          <a:stretch>
            <a:fillRect/>
          </a:stretch>
        </p:blipFill>
        <p:spPr>
          <a:xfrm>
            <a:off x="4762005" y="3174856"/>
            <a:ext cx="3051958" cy="3602501"/>
          </a:xfrm>
        </p:spPr>
      </p:pic>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DAF12D65-CCE6-A89C-F88B-C33378AC296D}"/>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
        <p:nvSpPr>
          <p:cNvPr id="10" name="בועת דיבור: מלבן עם פינות מעוגלות 9">
            <a:extLst>
              <a:ext uri="{FF2B5EF4-FFF2-40B4-BE49-F238E27FC236}">
                <a16:creationId xmlns:a16="http://schemas.microsoft.com/office/drawing/2014/main" id="{A66F96CA-8BA6-37EB-46AA-CC2D00332D4E}"/>
              </a:ext>
            </a:extLst>
          </p:cNvPr>
          <p:cNvSpPr/>
          <p:nvPr/>
        </p:nvSpPr>
        <p:spPr>
          <a:xfrm>
            <a:off x="8829675" y="1095374"/>
            <a:ext cx="3212396" cy="1543051"/>
          </a:xfrm>
          <a:prstGeom prst="wedgeRoundRectCallout">
            <a:avLst>
              <a:gd name="adj1" fmla="val 11757"/>
              <a:gd name="adj2" fmla="val 102257"/>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ידעתי מיד שבברכת 'ובנה ירושלים' יש שתי תוספות.</a:t>
            </a:r>
          </a:p>
        </p:txBody>
      </p:sp>
      <p:pic>
        <p:nvPicPr>
          <p:cNvPr id="9" name="תמונה 8" descr="תמונה שמכילה פני אדם, אדם, לבוש, דיוקן&#10;&#10;תוכן בינה מלאכותית גנרטיבית עשוי להיות שגוי.">
            <a:extLst>
              <a:ext uri="{FF2B5EF4-FFF2-40B4-BE49-F238E27FC236}">
                <a16:creationId xmlns:a16="http://schemas.microsoft.com/office/drawing/2014/main" id="{60F0775C-F4E4-BEC8-61D5-1CA60D75D92C}"/>
              </a:ext>
            </a:extLst>
          </p:cNvPr>
          <p:cNvPicPr>
            <a:picLocks noChangeAspect="1"/>
          </p:cNvPicPr>
          <p:nvPr/>
        </p:nvPicPr>
        <p:blipFill>
          <a:blip r:embed="rId4">
            <a:extLst>
              <a:ext uri="{28A0092B-C50C-407E-A947-70E740481C1C}">
                <a14:useLocalDpi xmlns:a14="http://schemas.microsoft.com/office/drawing/2010/main" val="0"/>
              </a:ext>
            </a:extLst>
          </a:blip>
          <a:srcRect l="12987" r="8524"/>
          <a:stretch>
            <a:fillRect/>
          </a:stretch>
        </p:blipFill>
        <p:spPr>
          <a:xfrm>
            <a:off x="8668986" y="3050258"/>
            <a:ext cx="2988624" cy="3807742"/>
          </a:xfrm>
          <a:prstGeom prst="rect">
            <a:avLst/>
          </a:prstGeom>
        </p:spPr>
      </p:pic>
      <p:sp>
        <p:nvSpPr>
          <p:cNvPr id="2" name="בועת דיבור: מלבן עם פינות מעוגלות 1">
            <a:extLst>
              <a:ext uri="{FF2B5EF4-FFF2-40B4-BE49-F238E27FC236}">
                <a16:creationId xmlns:a16="http://schemas.microsoft.com/office/drawing/2014/main" id="{851CFD5E-9235-12DD-938D-D1AF3A5234A1}"/>
              </a:ext>
            </a:extLst>
          </p:cNvPr>
          <p:cNvSpPr/>
          <p:nvPr/>
        </p:nvSpPr>
        <p:spPr>
          <a:xfrm>
            <a:off x="4427343" y="483251"/>
            <a:ext cx="4145157" cy="2490454"/>
          </a:xfrm>
          <a:prstGeom prst="wedgeRoundRectCallout">
            <a:avLst>
              <a:gd name="adj1" fmla="val 7154"/>
              <a:gd name="adj2" fmla="val 63435"/>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נכון, אתה צודק! תוספת אחת – 'רצה' שאותה אומרים בשבת, ותוספת אחת – 'יעלה ויבוא' שאותה אומרים בראש חודש, חגים וחול המועד.</a:t>
            </a:r>
          </a:p>
        </p:txBody>
      </p:sp>
      <p:sp>
        <p:nvSpPr>
          <p:cNvPr id="3" name="בועת דיבור: מלבן עם פינות מעוגלות 2">
            <a:extLst>
              <a:ext uri="{FF2B5EF4-FFF2-40B4-BE49-F238E27FC236}">
                <a16:creationId xmlns:a16="http://schemas.microsoft.com/office/drawing/2014/main" id="{C60C4545-F682-2626-FCF2-014DC334F2E2}"/>
              </a:ext>
            </a:extLst>
          </p:cNvPr>
          <p:cNvSpPr/>
          <p:nvPr/>
        </p:nvSpPr>
        <p:spPr>
          <a:xfrm>
            <a:off x="398625" y="269270"/>
            <a:ext cx="3594100" cy="2490453"/>
          </a:xfrm>
          <a:prstGeom prst="wedgeRoundRectCallout">
            <a:avLst>
              <a:gd name="adj1" fmla="val -6717"/>
              <a:gd name="adj2" fmla="val 72200"/>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אבל רגע, יש לי שאלה: בסידור כתוב קודם כל את 'רצה', ואחר כך את 'יעלה ויבוא'.</a:t>
            </a:r>
          </a:p>
          <a:p>
            <a:pPr algn="ctr">
              <a:lnSpc>
                <a:spcPts val="3500"/>
              </a:lnSpc>
            </a:pPr>
            <a:r>
              <a:rPr lang="he-IL" sz="3200" b="1" dirty="0">
                <a:solidFill>
                  <a:schemeClr val="tx1"/>
                </a:solidFill>
                <a:latin typeface="Varela Round" panose="00000500000000000000" pitchFamily="2" charset="-79"/>
              </a:rPr>
              <a:t>האם יש</a:t>
            </a:r>
          </a:p>
          <a:p>
            <a:pPr algn="ctr">
              <a:lnSpc>
                <a:spcPts val="3500"/>
              </a:lnSpc>
            </a:pPr>
            <a:r>
              <a:rPr lang="he-IL" sz="3200" b="1" dirty="0">
                <a:solidFill>
                  <a:schemeClr val="tx1"/>
                </a:solidFill>
                <a:latin typeface="Varela Round" panose="00000500000000000000" pitchFamily="2" charset="-79"/>
              </a:rPr>
              <a:t>משמעות לסדר?</a:t>
            </a:r>
          </a:p>
        </p:txBody>
      </p:sp>
    </p:spTree>
    <p:extLst>
      <p:ext uri="{BB962C8B-B14F-4D97-AF65-F5344CB8AC3E}">
        <p14:creationId xmlns:p14="http://schemas.microsoft.com/office/powerpoint/2010/main" val="280694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אליפסה 9">
            <a:extLst>
              <a:ext uri="{FF2B5EF4-FFF2-40B4-BE49-F238E27FC236}">
                <a16:creationId xmlns:a16="http://schemas.microsoft.com/office/drawing/2014/main" id="{07092140-2448-CDED-0DC7-D53D5981EC6E}"/>
              </a:ext>
            </a:extLst>
          </p:cNvPr>
          <p:cNvSpPr/>
          <p:nvPr/>
        </p:nvSpPr>
        <p:spPr>
          <a:xfrm>
            <a:off x="2347283" y="5958762"/>
            <a:ext cx="6923465" cy="248972"/>
          </a:xfrm>
          <a:prstGeom prst="ellipse">
            <a:avLst/>
          </a:prstGeom>
          <a:solidFill>
            <a:srgbClr val="000000">
              <a:alpha val="25882"/>
            </a:srgbClr>
          </a:solidFill>
          <a:effectLst>
            <a:softEdge rad="63500"/>
          </a:effectLst>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F145F204-B14D-BAF2-F38B-590EB14273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91702">
            <a:off x="2962438" y="567690"/>
            <a:ext cx="6267125" cy="5326379"/>
          </a:xfrm>
          <a:prstGeom prst="rect">
            <a:avLst/>
          </a:prstGeom>
          <a:effectLst>
            <a:outerShdw blurRad="190500" sx="101000" sy="101000" algn="ctr" rotWithShape="0">
              <a:prstClr val="black">
                <a:alpha val="34000"/>
              </a:prstClr>
            </a:outerShdw>
          </a:effectLst>
        </p:spPr>
      </p:pic>
    </p:spTree>
    <p:extLst>
      <p:ext uri="{BB962C8B-B14F-4D97-AF65-F5344CB8AC3E}">
        <p14:creationId xmlns:p14="http://schemas.microsoft.com/office/powerpoint/2010/main" val="223009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E0DB6-25C0-9F6D-21BE-0A15331BBDFA}"/>
            </a:ext>
          </a:extLst>
        </p:cNvPr>
        <p:cNvGrpSpPr/>
        <p:nvPr/>
      </p:nvGrpSpPr>
      <p:grpSpPr>
        <a:xfrm>
          <a:off x="0" y="0"/>
          <a:ext cx="0" cy="0"/>
          <a:chOff x="0" y="0"/>
          <a:chExt cx="0" cy="0"/>
        </a:xfrm>
      </p:grpSpPr>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5A53353D-8A52-3733-F728-B253F3A6669E}"/>
              </a:ext>
            </a:extLst>
          </p:cNvPr>
          <p:cNvPicPr>
            <a:picLocks noChangeAspect="1"/>
          </p:cNvPicPr>
          <p:nvPr/>
        </p:nvPicPr>
        <p:blipFill>
          <a:blip r:embed="rId2">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
        <p:nvSpPr>
          <p:cNvPr id="6" name="מציין מיקום תוכן 5">
            <a:extLst>
              <a:ext uri="{FF2B5EF4-FFF2-40B4-BE49-F238E27FC236}">
                <a16:creationId xmlns:a16="http://schemas.microsoft.com/office/drawing/2014/main" id="{0F4B10B2-A1E1-6C96-9925-892A83BF9687}"/>
              </a:ext>
            </a:extLst>
          </p:cNvPr>
          <p:cNvSpPr>
            <a:spLocks noGrp="1"/>
          </p:cNvSpPr>
          <p:nvPr>
            <p:ph idx="1"/>
          </p:nvPr>
        </p:nvSpPr>
        <p:spPr>
          <a:xfrm>
            <a:off x="4533900" y="685801"/>
            <a:ext cx="6819900" cy="2933699"/>
          </a:xfrm>
        </p:spPr>
        <p:txBody>
          <a:bodyPr>
            <a:normAutofit fontScale="92500" lnSpcReduction="10000"/>
          </a:bodyPr>
          <a:lstStyle/>
          <a:p>
            <a:pPr marL="0" indent="0">
              <a:buNone/>
            </a:pPr>
            <a:r>
              <a:rPr lang="he-IL" b="1" dirty="0">
                <a:ln w="19050">
                  <a:solidFill>
                    <a:sysClr val="windowText" lastClr="000000"/>
                  </a:solidFill>
                </a:ln>
                <a:solidFill>
                  <a:srgbClr val="FF0000"/>
                </a:solidFill>
                <a:latin typeface="Varela Round" panose="00000500000000000000" pitchFamily="2" charset="-79"/>
              </a:rPr>
              <a:t>פעילות בזוגות:</a:t>
            </a:r>
            <a:endParaRPr lang="he-IL" dirty="0">
              <a:latin typeface="Varela Round" panose="00000500000000000000" pitchFamily="2" charset="-79"/>
            </a:endParaRPr>
          </a:p>
          <a:p>
            <a:pPr marL="0" indent="0">
              <a:buNone/>
            </a:pPr>
            <a:r>
              <a:rPr lang="he-IL" dirty="0">
                <a:latin typeface="Varela Round" panose="00000500000000000000" pitchFamily="2" charset="-79"/>
              </a:rPr>
              <a:t>כל זוג תלמידים יקבל כרטיסים, שעליהם כתובות פעולות שונות.</a:t>
            </a:r>
          </a:p>
          <a:p>
            <a:pPr marL="0" indent="0">
              <a:buNone/>
            </a:pPr>
            <a:r>
              <a:rPr lang="he-IL" b="1" dirty="0">
                <a:latin typeface="Varela Round" panose="00000500000000000000" pitchFamily="2" charset="-79"/>
              </a:rPr>
              <a:t>שלב ראשון:</a:t>
            </a:r>
          </a:p>
          <a:p>
            <a:pPr marL="0" indent="0">
              <a:buNone/>
            </a:pPr>
            <a:r>
              <a:rPr lang="he-IL" dirty="0">
                <a:latin typeface="Varela Round" panose="00000500000000000000" pitchFamily="2" charset="-79"/>
              </a:rPr>
              <a:t>מיינו את הפעולות </a:t>
            </a:r>
            <a:r>
              <a:rPr lang="he-IL" b="1" dirty="0">
                <a:latin typeface="Varela Round" panose="00000500000000000000" pitchFamily="2" charset="-79"/>
              </a:rPr>
              <a:t>לזוגות</a:t>
            </a:r>
            <a:r>
              <a:rPr lang="he-IL" dirty="0">
                <a:latin typeface="Varela Round" panose="00000500000000000000" pitchFamily="2" charset="-79"/>
              </a:rPr>
              <a:t> – לפי התחום שאליו </a:t>
            </a:r>
            <a:r>
              <a:rPr lang="he-IL" dirty="0" err="1">
                <a:latin typeface="Varela Round" panose="00000500000000000000" pitchFamily="2" charset="-79"/>
              </a:rPr>
              <a:t>משוייכת</a:t>
            </a:r>
            <a:r>
              <a:rPr lang="he-IL" dirty="0">
                <a:latin typeface="Varela Round" panose="00000500000000000000" pitchFamily="2" charset="-79"/>
              </a:rPr>
              <a:t> הפעולה.</a:t>
            </a:r>
          </a:p>
          <a:p>
            <a:pPr marL="0" indent="0">
              <a:buNone/>
            </a:pPr>
            <a:r>
              <a:rPr lang="he-IL" dirty="0">
                <a:latin typeface="Varela Round" panose="00000500000000000000" pitchFamily="2" charset="-79"/>
              </a:rPr>
              <a:t>תנו כותרת של מילה או שתיים לכל זוג.</a:t>
            </a:r>
          </a:p>
        </p:txBody>
      </p:sp>
      <p:sp>
        <p:nvSpPr>
          <p:cNvPr id="8" name="תרשים זרימה: תהליך חלופי 7">
            <a:hlinkClick r:id="" action="ppaction://hlinkshowjump?jump=nextslide" highlightClick="1"/>
            <a:extLst>
              <a:ext uri="{FF2B5EF4-FFF2-40B4-BE49-F238E27FC236}">
                <a16:creationId xmlns:a16="http://schemas.microsoft.com/office/drawing/2014/main" id="{2AB75BF6-EC8D-252A-9F68-FC9C2DC014EC}"/>
              </a:ext>
            </a:extLst>
          </p:cNvPr>
          <p:cNvSpPr/>
          <p:nvPr/>
        </p:nvSpPr>
        <p:spPr>
          <a:xfrm>
            <a:off x="7200900" y="3738265"/>
            <a:ext cx="3060700" cy="1473200"/>
          </a:xfrm>
          <a:prstGeom prst="flowChartAlternateProcess">
            <a:avLst/>
          </a:prstGeom>
          <a:solidFill>
            <a:srgbClr val="B4584E"/>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latin typeface="Varela Round" panose="00000500000000000000" pitchFamily="2" charset="-79"/>
              </a:rPr>
              <a:t>סיימתם?</a:t>
            </a:r>
          </a:p>
          <a:p>
            <a:pPr algn="ctr"/>
            <a:r>
              <a:rPr lang="he-IL" sz="2400" dirty="0">
                <a:latin typeface="Varela Round" panose="00000500000000000000" pitchFamily="2" charset="-79"/>
              </a:rPr>
              <a:t>לחצו כאן</a:t>
            </a:r>
          </a:p>
          <a:p>
            <a:pPr algn="ctr"/>
            <a:r>
              <a:rPr lang="he-IL" sz="2400" dirty="0">
                <a:latin typeface="Varela Round" panose="00000500000000000000" pitchFamily="2" charset="-79"/>
              </a:rPr>
              <a:t>והתקדמו לשלב הבא</a:t>
            </a:r>
          </a:p>
        </p:txBody>
      </p:sp>
      <p:sp>
        <p:nvSpPr>
          <p:cNvPr id="2" name="בועת דיבור: מלבן עם פינות מעוגלות 1">
            <a:extLst>
              <a:ext uri="{FF2B5EF4-FFF2-40B4-BE49-F238E27FC236}">
                <a16:creationId xmlns:a16="http://schemas.microsoft.com/office/drawing/2014/main" id="{85EAC04E-8E7C-89B2-6922-01B52BF1321C}"/>
              </a:ext>
            </a:extLst>
          </p:cNvPr>
          <p:cNvSpPr/>
          <p:nvPr/>
        </p:nvSpPr>
        <p:spPr>
          <a:xfrm>
            <a:off x="398625" y="269270"/>
            <a:ext cx="3594100" cy="2490453"/>
          </a:xfrm>
          <a:prstGeom prst="wedgeRoundRectCallout">
            <a:avLst>
              <a:gd name="adj1" fmla="val -6717"/>
              <a:gd name="adj2" fmla="val 72200"/>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אבל רגע, יש לי שאלה: בסידור כתוב קודם כל את 'רצה', ואחר כך את 'יעלה ויבוא'.</a:t>
            </a:r>
          </a:p>
          <a:p>
            <a:pPr algn="ctr">
              <a:lnSpc>
                <a:spcPts val="3500"/>
              </a:lnSpc>
            </a:pPr>
            <a:r>
              <a:rPr lang="he-IL" sz="3200" b="1" dirty="0">
                <a:solidFill>
                  <a:schemeClr val="tx1"/>
                </a:solidFill>
                <a:latin typeface="Varela Round" panose="00000500000000000000" pitchFamily="2" charset="-79"/>
              </a:rPr>
              <a:t>האם יש</a:t>
            </a:r>
          </a:p>
          <a:p>
            <a:pPr algn="ctr">
              <a:lnSpc>
                <a:spcPts val="3500"/>
              </a:lnSpc>
            </a:pPr>
            <a:r>
              <a:rPr lang="he-IL" sz="3200" b="1" dirty="0">
                <a:solidFill>
                  <a:schemeClr val="tx1"/>
                </a:solidFill>
                <a:latin typeface="Varela Round" panose="00000500000000000000" pitchFamily="2" charset="-79"/>
              </a:rPr>
              <a:t>משמעות לסדר?</a:t>
            </a:r>
          </a:p>
        </p:txBody>
      </p:sp>
    </p:spTree>
    <p:extLst>
      <p:ext uri="{BB962C8B-B14F-4D97-AF65-F5344CB8AC3E}">
        <p14:creationId xmlns:p14="http://schemas.microsoft.com/office/powerpoint/2010/main" val="2969843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067F3-885A-2C53-7119-AA60354B5E11}"/>
            </a:ext>
          </a:extLst>
        </p:cNvPr>
        <p:cNvGrpSpPr/>
        <p:nvPr/>
      </p:nvGrpSpPr>
      <p:grpSpPr>
        <a:xfrm>
          <a:off x="0" y="0"/>
          <a:ext cx="0" cy="0"/>
          <a:chOff x="0" y="0"/>
          <a:chExt cx="0" cy="0"/>
        </a:xfrm>
      </p:grpSpPr>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53EE3EBA-207C-7ED1-413F-1018B5A24A70}"/>
              </a:ext>
            </a:extLst>
          </p:cNvPr>
          <p:cNvPicPr>
            <a:picLocks noChangeAspect="1"/>
          </p:cNvPicPr>
          <p:nvPr/>
        </p:nvPicPr>
        <p:blipFill>
          <a:blip r:embed="rId2">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
        <p:nvSpPr>
          <p:cNvPr id="6" name="מציין מיקום תוכן 5">
            <a:extLst>
              <a:ext uri="{FF2B5EF4-FFF2-40B4-BE49-F238E27FC236}">
                <a16:creationId xmlns:a16="http://schemas.microsoft.com/office/drawing/2014/main" id="{EB83CF08-8292-3D33-D160-284A517FA16E}"/>
              </a:ext>
            </a:extLst>
          </p:cNvPr>
          <p:cNvSpPr>
            <a:spLocks noGrp="1"/>
          </p:cNvSpPr>
          <p:nvPr>
            <p:ph idx="1"/>
          </p:nvPr>
        </p:nvSpPr>
        <p:spPr>
          <a:xfrm>
            <a:off x="4533900" y="685801"/>
            <a:ext cx="6819900" cy="2933699"/>
          </a:xfrm>
        </p:spPr>
        <p:txBody>
          <a:bodyPr>
            <a:normAutofit/>
          </a:bodyPr>
          <a:lstStyle/>
          <a:p>
            <a:pPr marL="0" indent="0">
              <a:buNone/>
            </a:pPr>
            <a:r>
              <a:rPr lang="he-IL" b="1" dirty="0">
                <a:ln w="19050">
                  <a:solidFill>
                    <a:sysClr val="windowText" lastClr="000000"/>
                  </a:solidFill>
                </a:ln>
                <a:solidFill>
                  <a:srgbClr val="FF0000"/>
                </a:solidFill>
                <a:latin typeface="Varela Round" panose="00000500000000000000" pitchFamily="2" charset="-79"/>
              </a:rPr>
              <a:t>פעילות בזוגות:</a:t>
            </a:r>
            <a:endParaRPr lang="he-IL" dirty="0">
              <a:latin typeface="Varela Round" panose="00000500000000000000" pitchFamily="2" charset="-79"/>
            </a:endParaRPr>
          </a:p>
          <a:p>
            <a:pPr marL="0" indent="0">
              <a:buNone/>
            </a:pPr>
            <a:r>
              <a:rPr lang="he-IL" b="1" dirty="0">
                <a:latin typeface="Varela Round" panose="00000500000000000000" pitchFamily="2" charset="-79"/>
              </a:rPr>
              <a:t>שלב שני:</a:t>
            </a:r>
          </a:p>
          <a:p>
            <a:pPr marL="0" indent="0">
              <a:buNone/>
            </a:pPr>
            <a:r>
              <a:rPr lang="he-IL" dirty="0">
                <a:latin typeface="Varela Round" panose="00000500000000000000" pitchFamily="2" charset="-79"/>
              </a:rPr>
              <a:t>כתבו על כל פעולה – אחת לכמה זמן אתם מבצעים אותה.</a:t>
            </a:r>
          </a:p>
          <a:p>
            <a:pPr marL="0" indent="0">
              <a:buNone/>
            </a:pPr>
            <a:r>
              <a:rPr lang="he-IL" sz="2400" dirty="0">
                <a:latin typeface="Varela Round" panose="00000500000000000000" pitchFamily="2" charset="-79"/>
              </a:rPr>
              <a:t>למשל: כמה פעמים ביום / כל יום / פעם בשבוע / פעם בחודש / פעם בשנה / לעיתים רחוקות</a:t>
            </a:r>
          </a:p>
        </p:txBody>
      </p:sp>
      <p:sp>
        <p:nvSpPr>
          <p:cNvPr id="8" name="תרשים זרימה: תהליך חלופי 7">
            <a:hlinkClick r:id="" action="ppaction://hlinkshowjump?jump=nextslide" highlightClick="1"/>
            <a:extLst>
              <a:ext uri="{FF2B5EF4-FFF2-40B4-BE49-F238E27FC236}">
                <a16:creationId xmlns:a16="http://schemas.microsoft.com/office/drawing/2014/main" id="{386B68E0-FC3F-0B8A-378D-78D8F263D842}"/>
              </a:ext>
            </a:extLst>
          </p:cNvPr>
          <p:cNvSpPr/>
          <p:nvPr/>
        </p:nvSpPr>
        <p:spPr>
          <a:xfrm>
            <a:off x="7200900" y="3738265"/>
            <a:ext cx="3060700" cy="1473200"/>
          </a:xfrm>
          <a:prstGeom prst="flowChartAlternateProcess">
            <a:avLst/>
          </a:prstGeom>
          <a:solidFill>
            <a:srgbClr val="B4584E"/>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latin typeface="Varela Round" panose="00000500000000000000" pitchFamily="2" charset="-79"/>
              </a:rPr>
              <a:t>סיימתם?</a:t>
            </a:r>
          </a:p>
          <a:p>
            <a:pPr algn="ctr"/>
            <a:r>
              <a:rPr lang="he-IL" sz="2400" dirty="0">
                <a:latin typeface="Varela Round" panose="00000500000000000000" pitchFamily="2" charset="-79"/>
              </a:rPr>
              <a:t>לחצו כאן</a:t>
            </a:r>
          </a:p>
          <a:p>
            <a:pPr algn="ctr"/>
            <a:r>
              <a:rPr lang="he-IL" sz="2400" dirty="0">
                <a:latin typeface="Varela Round" panose="00000500000000000000" pitchFamily="2" charset="-79"/>
              </a:rPr>
              <a:t>והתקדמו לשלב הבא</a:t>
            </a:r>
          </a:p>
        </p:txBody>
      </p:sp>
      <p:sp>
        <p:nvSpPr>
          <p:cNvPr id="2" name="בועת דיבור: מלבן עם פינות מעוגלות 1">
            <a:extLst>
              <a:ext uri="{FF2B5EF4-FFF2-40B4-BE49-F238E27FC236}">
                <a16:creationId xmlns:a16="http://schemas.microsoft.com/office/drawing/2014/main" id="{CCF64841-3840-6C46-6682-A669EB249E88}"/>
              </a:ext>
            </a:extLst>
          </p:cNvPr>
          <p:cNvSpPr/>
          <p:nvPr/>
        </p:nvSpPr>
        <p:spPr>
          <a:xfrm>
            <a:off x="398625" y="269270"/>
            <a:ext cx="3594100" cy="2490453"/>
          </a:xfrm>
          <a:prstGeom prst="wedgeRoundRectCallout">
            <a:avLst>
              <a:gd name="adj1" fmla="val -6717"/>
              <a:gd name="adj2" fmla="val 72200"/>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אבל רגע, יש לי שאלה: בסידור כתוב קודם כל את 'רצה', ואחר כך את 'יעלה ויבוא'.</a:t>
            </a:r>
          </a:p>
          <a:p>
            <a:pPr algn="ctr">
              <a:lnSpc>
                <a:spcPts val="3500"/>
              </a:lnSpc>
            </a:pPr>
            <a:r>
              <a:rPr lang="he-IL" sz="3200" b="1" dirty="0">
                <a:solidFill>
                  <a:schemeClr val="tx1"/>
                </a:solidFill>
                <a:latin typeface="Varela Round" panose="00000500000000000000" pitchFamily="2" charset="-79"/>
              </a:rPr>
              <a:t>האם יש</a:t>
            </a:r>
          </a:p>
          <a:p>
            <a:pPr algn="ctr">
              <a:lnSpc>
                <a:spcPts val="3500"/>
              </a:lnSpc>
            </a:pPr>
            <a:r>
              <a:rPr lang="he-IL" sz="3200" b="1" dirty="0">
                <a:solidFill>
                  <a:schemeClr val="tx1"/>
                </a:solidFill>
                <a:latin typeface="Varela Round" panose="00000500000000000000" pitchFamily="2" charset="-79"/>
              </a:rPr>
              <a:t>משמעות לסדר?</a:t>
            </a:r>
          </a:p>
        </p:txBody>
      </p:sp>
    </p:spTree>
    <p:extLst>
      <p:ext uri="{BB962C8B-B14F-4D97-AF65-F5344CB8AC3E}">
        <p14:creationId xmlns:p14="http://schemas.microsoft.com/office/powerpoint/2010/main" val="3404950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E23DB-8CA6-DE18-B52C-4E1A2CB8581E}"/>
            </a:ext>
          </a:extLst>
        </p:cNvPr>
        <p:cNvGrpSpPr/>
        <p:nvPr/>
      </p:nvGrpSpPr>
      <p:grpSpPr>
        <a:xfrm>
          <a:off x="0" y="0"/>
          <a:ext cx="0" cy="0"/>
          <a:chOff x="0" y="0"/>
          <a:chExt cx="0" cy="0"/>
        </a:xfrm>
      </p:grpSpPr>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04860562-A276-C003-583C-64C295FFC299}"/>
              </a:ext>
            </a:extLst>
          </p:cNvPr>
          <p:cNvPicPr>
            <a:picLocks noChangeAspect="1"/>
          </p:cNvPicPr>
          <p:nvPr/>
        </p:nvPicPr>
        <p:blipFill>
          <a:blip r:embed="rId2">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
        <p:nvSpPr>
          <p:cNvPr id="6" name="מציין מיקום תוכן 5">
            <a:extLst>
              <a:ext uri="{FF2B5EF4-FFF2-40B4-BE49-F238E27FC236}">
                <a16:creationId xmlns:a16="http://schemas.microsoft.com/office/drawing/2014/main" id="{C4EA7162-A0D0-1C47-0C24-273A181EF072}"/>
              </a:ext>
            </a:extLst>
          </p:cNvPr>
          <p:cNvSpPr>
            <a:spLocks noGrp="1"/>
          </p:cNvSpPr>
          <p:nvPr>
            <p:ph idx="1"/>
          </p:nvPr>
        </p:nvSpPr>
        <p:spPr>
          <a:xfrm>
            <a:off x="4533900" y="685801"/>
            <a:ext cx="6819900" cy="2933699"/>
          </a:xfrm>
        </p:spPr>
        <p:txBody>
          <a:bodyPr>
            <a:normAutofit/>
          </a:bodyPr>
          <a:lstStyle/>
          <a:p>
            <a:pPr marL="0" indent="0">
              <a:buNone/>
            </a:pPr>
            <a:r>
              <a:rPr lang="he-IL" b="1" dirty="0">
                <a:latin typeface="Varela Round" panose="00000500000000000000" pitchFamily="2" charset="-79"/>
              </a:rPr>
              <a:t>שלב שלישי – דיון כיתתי:</a:t>
            </a:r>
          </a:p>
          <a:p>
            <a:pPr marL="0" indent="0">
              <a:buNone/>
            </a:pPr>
            <a:r>
              <a:rPr lang="he-IL" dirty="0">
                <a:latin typeface="Varela Round" panose="00000500000000000000" pitchFamily="2" charset="-79"/>
              </a:rPr>
              <a:t>בכל זוג פעולות –</a:t>
            </a:r>
          </a:p>
          <a:p>
            <a:pPr marL="0" indent="0">
              <a:buNone/>
            </a:pPr>
            <a:r>
              <a:rPr lang="he-IL" dirty="0">
                <a:latin typeface="Varela Round" panose="00000500000000000000" pitchFamily="2" charset="-79"/>
              </a:rPr>
              <a:t>איזו פעולה תבחרו לבצע קודם?</a:t>
            </a:r>
          </a:p>
          <a:p>
            <a:pPr marL="0" indent="0">
              <a:buNone/>
            </a:pPr>
            <a:r>
              <a:rPr lang="he-IL" dirty="0">
                <a:latin typeface="Varela Round" panose="00000500000000000000" pitchFamily="2" charset="-79"/>
              </a:rPr>
              <a:t>מה נכון יותר לעשות קודם?</a:t>
            </a:r>
          </a:p>
          <a:p>
            <a:pPr marL="0" indent="0">
              <a:buNone/>
            </a:pPr>
            <a:r>
              <a:rPr lang="he-IL" dirty="0">
                <a:latin typeface="Varela Round" panose="00000500000000000000" pitchFamily="2" charset="-79"/>
              </a:rPr>
              <a:t>מה יקרה אם נהפוך את הסדר?</a:t>
            </a:r>
          </a:p>
        </p:txBody>
      </p:sp>
      <p:sp>
        <p:nvSpPr>
          <p:cNvPr id="8" name="תרשים זרימה: תהליך חלופי 7">
            <a:hlinkClick r:id="" action="ppaction://hlinkshowjump?jump=nextslide" highlightClick="1"/>
            <a:extLst>
              <a:ext uri="{FF2B5EF4-FFF2-40B4-BE49-F238E27FC236}">
                <a16:creationId xmlns:a16="http://schemas.microsoft.com/office/drawing/2014/main" id="{021BD86E-5FB4-5A9F-9010-60BE7417A298}"/>
              </a:ext>
            </a:extLst>
          </p:cNvPr>
          <p:cNvSpPr/>
          <p:nvPr/>
        </p:nvSpPr>
        <p:spPr>
          <a:xfrm>
            <a:off x="7200900" y="3738265"/>
            <a:ext cx="3060700" cy="1473200"/>
          </a:xfrm>
          <a:prstGeom prst="flowChartAlternateProcess">
            <a:avLst/>
          </a:prstGeom>
          <a:solidFill>
            <a:srgbClr val="B4584E"/>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latin typeface="Varela Round" panose="00000500000000000000" pitchFamily="2" charset="-79"/>
              </a:rPr>
              <a:t>סיימתם?</a:t>
            </a:r>
          </a:p>
          <a:p>
            <a:pPr algn="ctr"/>
            <a:r>
              <a:rPr lang="he-IL" sz="2400" dirty="0">
                <a:latin typeface="Varela Round" panose="00000500000000000000" pitchFamily="2" charset="-79"/>
              </a:rPr>
              <a:t>לחצו כאן</a:t>
            </a:r>
          </a:p>
          <a:p>
            <a:pPr algn="ctr"/>
            <a:r>
              <a:rPr lang="he-IL" sz="2400" dirty="0">
                <a:latin typeface="Varela Round" panose="00000500000000000000" pitchFamily="2" charset="-79"/>
              </a:rPr>
              <a:t>והתקדמו לשלב הבא</a:t>
            </a:r>
          </a:p>
        </p:txBody>
      </p:sp>
      <p:sp>
        <p:nvSpPr>
          <p:cNvPr id="2" name="בועת דיבור: מלבן עם פינות מעוגלות 1">
            <a:extLst>
              <a:ext uri="{FF2B5EF4-FFF2-40B4-BE49-F238E27FC236}">
                <a16:creationId xmlns:a16="http://schemas.microsoft.com/office/drawing/2014/main" id="{597C3A51-717E-8C01-0A91-C8FF297E0DEA}"/>
              </a:ext>
            </a:extLst>
          </p:cNvPr>
          <p:cNvSpPr/>
          <p:nvPr/>
        </p:nvSpPr>
        <p:spPr>
          <a:xfrm>
            <a:off x="398625" y="269270"/>
            <a:ext cx="3594100" cy="2490453"/>
          </a:xfrm>
          <a:prstGeom prst="wedgeRoundRectCallout">
            <a:avLst>
              <a:gd name="adj1" fmla="val -6717"/>
              <a:gd name="adj2" fmla="val 72200"/>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אבל רגע, יש לי שאלה: בסידור כתוב קודם כל את 'רצה', ואחר כך את 'יעלה ויבוא'.</a:t>
            </a:r>
          </a:p>
          <a:p>
            <a:pPr algn="ctr">
              <a:lnSpc>
                <a:spcPts val="3500"/>
              </a:lnSpc>
            </a:pPr>
            <a:r>
              <a:rPr lang="he-IL" sz="3200" b="1" dirty="0">
                <a:solidFill>
                  <a:schemeClr val="tx1"/>
                </a:solidFill>
                <a:latin typeface="Varela Round" panose="00000500000000000000" pitchFamily="2" charset="-79"/>
              </a:rPr>
              <a:t>האם יש</a:t>
            </a:r>
          </a:p>
          <a:p>
            <a:pPr algn="ctr">
              <a:lnSpc>
                <a:spcPts val="3500"/>
              </a:lnSpc>
            </a:pPr>
            <a:r>
              <a:rPr lang="he-IL" sz="3200" b="1" dirty="0">
                <a:solidFill>
                  <a:schemeClr val="tx1"/>
                </a:solidFill>
                <a:latin typeface="Varela Round" panose="00000500000000000000" pitchFamily="2" charset="-79"/>
              </a:rPr>
              <a:t>משמעות לסדר?</a:t>
            </a:r>
          </a:p>
        </p:txBody>
      </p:sp>
    </p:spTree>
    <p:extLst>
      <p:ext uri="{BB962C8B-B14F-4D97-AF65-F5344CB8AC3E}">
        <p14:creationId xmlns:p14="http://schemas.microsoft.com/office/powerpoint/2010/main" val="2069523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046F6-B885-1776-A846-1D274A3DF9B4}"/>
            </a:ext>
          </a:extLst>
        </p:cNvPr>
        <p:cNvGrpSpPr/>
        <p:nvPr/>
      </p:nvGrpSpPr>
      <p:grpSpPr>
        <a:xfrm>
          <a:off x="0" y="0"/>
          <a:ext cx="0" cy="0"/>
          <a:chOff x="0" y="0"/>
          <a:chExt cx="0" cy="0"/>
        </a:xfrm>
      </p:grpSpPr>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72D39CBD-B562-CFF9-E527-93B4A4407138}"/>
              </a:ext>
            </a:extLst>
          </p:cNvPr>
          <p:cNvPicPr>
            <a:picLocks noChangeAspect="1"/>
          </p:cNvPicPr>
          <p:nvPr/>
        </p:nvPicPr>
        <p:blipFill>
          <a:blip r:embed="rId2">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
        <p:nvSpPr>
          <p:cNvPr id="6" name="מציין מיקום תוכן 5">
            <a:extLst>
              <a:ext uri="{FF2B5EF4-FFF2-40B4-BE49-F238E27FC236}">
                <a16:creationId xmlns:a16="http://schemas.microsoft.com/office/drawing/2014/main" id="{0D9749FD-262F-0897-69B3-C40AA792EB20}"/>
              </a:ext>
            </a:extLst>
          </p:cNvPr>
          <p:cNvSpPr>
            <a:spLocks noGrp="1"/>
          </p:cNvSpPr>
          <p:nvPr>
            <p:ph idx="1"/>
          </p:nvPr>
        </p:nvSpPr>
        <p:spPr>
          <a:xfrm>
            <a:off x="4533900" y="685801"/>
            <a:ext cx="6819900" cy="685799"/>
          </a:xfrm>
        </p:spPr>
        <p:txBody>
          <a:bodyPr>
            <a:normAutofit/>
          </a:bodyPr>
          <a:lstStyle/>
          <a:p>
            <a:pPr marL="0" indent="0">
              <a:buNone/>
            </a:pPr>
            <a:r>
              <a:rPr lang="he-IL" b="1" dirty="0">
                <a:ln w="19050">
                  <a:solidFill>
                    <a:sysClr val="windowText" lastClr="000000"/>
                  </a:solidFill>
                </a:ln>
                <a:latin typeface="Varela Round" panose="00000500000000000000" pitchFamily="2" charset="-79"/>
              </a:rPr>
              <a:t>כלל הלכתי:</a:t>
            </a:r>
            <a:endParaRPr lang="he-IL" dirty="0">
              <a:latin typeface="Varela Round" panose="00000500000000000000" pitchFamily="2" charset="-79"/>
            </a:endParaRPr>
          </a:p>
        </p:txBody>
      </p:sp>
      <p:sp>
        <p:nvSpPr>
          <p:cNvPr id="2" name="מציין מיקום תוכן 5">
            <a:extLst>
              <a:ext uri="{FF2B5EF4-FFF2-40B4-BE49-F238E27FC236}">
                <a16:creationId xmlns:a16="http://schemas.microsoft.com/office/drawing/2014/main" id="{2B43F115-CD9A-65CC-93CA-07D2FF38A48C}"/>
              </a:ext>
            </a:extLst>
          </p:cNvPr>
          <p:cNvSpPr txBox="1">
            <a:spLocks/>
          </p:cNvSpPr>
          <p:nvPr/>
        </p:nvSpPr>
        <p:spPr>
          <a:xfrm>
            <a:off x="5171210" y="685801"/>
            <a:ext cx="4148280" cy="1422399"/>
          </a:xfrm>
          <a:prstGeom prst="rect">
            <a:avLst/>
          </a:prstGeom>
          <a:solidFill>
            <a:srgbClr val="F2D0D7"/>
          </a:solidFill>
          <a:ln>
            <a:solidFill>
              <a:schemeClr val="tx1"/>
            </a:solidFill>
          </a:ln>
        </p:spPr>
        <p:txBody>
          <a:bodyPr vert="horz" lIns="91440" tIns="45720" rIns="91440" bIns="45720" rtlCol="1">
            <a:normAutofit fontScale="92500"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he-IL" sz="4800" u="sng" dirty="0">
                <a:ln w="19050">
                  <a:noFill/>
                </a:ln>
                <a:latin typeface="BA Hamossad" pitchFamily="2" charset="-79"/>
              </a:rPr>
              <a:t>תדיר</a:t>
            </a:r>
            <a:r>
              <a:rPr lang="he-IL" sz="4800" dirty="0">
                <a:ln w="19050">
                  <a:noFill/>
                </a:ln>
                <a:latin typeface="BA Hamossad" pitchFamily="2" charset="-79"/>
              </a:rPr>
              <a:t> וש</a:t>
            </a:r>
            <a:r>
              <a:rPr lang="he-IL" sz="4800" u="sng" dirty="0">
                <a:ln w="19050">
                  <a:noFill/>
                </a:ln>
                <a:latin typeface="BA Hamossad" pitchFamily="2" charset="-79"/>
              </a:rPr>
              <a:t>אינו תדיר</a:t>
            </a:r>
          </a:p>
          <a:p>
            <a:pPr marL="0" indent="0" algn="ctr">
              <a:buFont typeface="Arial" panose="020B0604020202020204" pitchFamily="34" charset="0"/>
              <a:buNone/>
            </a:pPr>
            <a:r>
              <a:rPr lang="he-IL" sz="4800" dirty="0">
                <a:ln w="19050">
                  <a:noFill/>
                </a:ln>
                <a:latin typeface="BA Hamossad" pitchFamily="2" charset="-79"/>
              </a:rPr>
              <a:t>– תדיר קודם</a:t>
            </a:r>
            <a:endParaRPr lang="he-IL" sz="4800" dirty="0">
              <a:latin typeface="BA Hamossad" pitchFamily="2" charset="-79"/>
            </a:endParaRPr>
          </a:p>
        </p:txBody>
      </p:sp>
      <p:sp>
        <p:nvSpPr>
          <p:cNvPr id="4" name="מציין מיקום תוכן 5">
            <a:extLst>
              <a:ext uri="{FF2B5EF4-FFF2-40B4-BE49-F238E27FC236}">
                <a16:creationId xmlns:a16="http://schemas.microsoft.com/office/drawing/2014/main" id="{7AF6E5FC-427C-AEC1-8EC3-E73AF3F6F065}"/>
              </a:ext>
            </a:extLst>
          </p:cNvPr>
          <p:cNvSpPr txBox="1">
            <a:spLocks/>
          </p:cNvSpPr>
          <p:nvPr/>
        </p:nvSpPr>
        <p:spPr>
          <a:xfrm>
            <a:off x="4533900" y="2311402"/>
            <a:ext cx="6819900" cy="201929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e-IL" dirty="0">
                <a:latin typeface="BA Hamossad" pitchFamily="2" charset="-79"/>
              </a:rPr>
              <a:t>תדיר</a:t>
            </a:r>
            <a:r>
              <a:rPr lang="he-IL" sz="2400" dirty="0">
                <a:latin typeface="Varela Round" panose="00000500000000000000" pitchFamily="2" charset="-79"/>
              </a:rPr>
              <a:t> = פעולה שמבצעים לעיתים קרובות יותר</a:t>
            </a:r>
          </a:p>
          <a:p>
            <a:pPr marL="0" indent="0">
              <a:buFont typeface="Arial" panose="020B0604020202020204" pitchFamily="34" charset="0"/>
              <a:buNone/>
            </a:pPr>
            <a:r>
              <a:rPr lang="he-IL" dirty="0">
                <a:latin typeface="BA Hamossad" pitchFamily="2" charset="-79"/>
              </a:rPr>
              <a:t>אינו תדיר </a:t>
            </a:r>
            <a:r>
              <a:rPr lang="he-IL" sz="2400" dirty="0">
                <a:latin typeface="Varela Round" panose="00000500000000000000" pitchFamily="2" charset="-79"/>
              </a:rPr>
              <a:t>= פעולה שמבצעים לעיתים רחוקות יותר.</a:t>
            </a:r>
          </a:p>
          <a:p>
            <a:pPr marL="0" indent="0">
              <a:buFont typeface="Arial" panose="020B0604020202020204" pitchFamily="34" charset="0"/>
              <a:buNone/>
            </a:pPr>
            <a:endParaRPr lang="he-IL" sz="900" dirty="0">
              <a:latin typeface="Varela Round" panose="00000500000000000000" pitchFamily="2" charset="-79"/>
            </a:endParaRPr>
          </a:p>
          <a:p>
            <a:pPr marL="0" indent="0">
              <a:buFont typeface="Arial" panose="020B0604020202020204" pitchFamily="34" charset="0"/>
              <a:buNone/>
            </a:pPr>
            <a:r>
              <a:rPr lang="he-IL" dirty="0">
                <a:latin typeface="Varela Round" panose="00000500000000000000" pitchFamily="2" charset="-79"/>
              </a:rPr>
              <a:t>ומה אומר הכלל? </a:t>
            </a:r>
            <a:r>
              <a:rPr lang="he-IL" sz="3600" dirty="0">
                <a:latin typeface="BA Hamossad" pitchFamily="2" charset="-79"/>
              </a:rPr>
              <a:t>"תדיר קודם"!</a:t>
            </a:r>
          </a:p>
        </p:txBody>
      </p:sp>
      <p:sp>
        <p:nvSpPr>
          <p:cNvPr id="5" name="מציין מיקום תוכן 5">
            <a:extLst>
              <a:ext uri="{FF2B5EF4-FFF2-40B4-BE49-F238E27FC236}">
                <a16:creationId xmlns:a16="http://schemas.microsoft.com/office/drawing/2014/main" id="{C5B17909-EAFF-C236-FC12-B28245748658}"/>
              </a:ext>
            </a:extLst>
          </p:cNvPr>
          <p:cNvSpPr txBox="1">
            <a:spLocks/>
          </p:cNvSpPr>
          <p:nvPr/>
        </p:nvSpPr>
        <p:spPr>
          <a:xfrm>
            <a:off x="4533900" y="4622802"/>
            <a:ext cx="6819900" cy="201929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e-IL" sz="3200" dirty="0">
                <a:latin typeface="Varela Round" panose="00000500000000000000" pitchFamily="2" charset="-79"/>
              </a:rPr>
              <a:t>כיצד הכלל עונה על השאלה של לוי?</a:t>
            </a:r>
          </a:p>
          <a:p>
            <a:pPr marL="0" indent="0">
              <a:buNone/>
            </a:pPr>
            <a:r>
              <a:rPr lang="he-IL" b="1" dirty="0">
                <a:ln w="19050">
                  <a:solidFill>
                    <a:sysClr val="windowText" lastClr="000000"/>
                  </a:solidFill>
                </a:ln>
                <a:solidFill>
                  <a:srgbClr val="FF0000"/>
                </a:solidFill>
                <a:latin typeface="Varela Round" panose="00000500000000000000" pitchFamily="2" charset="-79"/>
              </a:rPr>
              <a:t>כתבו בדף העבודה.</a:t>
            </a:r>
          </a:p>
          <a:p>
            <a:pPr marL="0" indent="0">
              <a:buFont typeface="Arial" panose="020B0604020202020204" pitchFamily="34" charset="0"/>
              <a:buNone/>
            </a:pPr>
            <a:r>
              <a:rPr lang="he-IL" b="1" dirty="0">
                <a:ln w="19050">
                  <a:solidFill>
                    <a:sysClr val="windowText" lastClr="000000"/>
                  </a:solidFill>
                </a:ln>
                <a:solidFill>
                  <a:srgbClr val="92D050"/>
                </a:solidFill>
                <a:latin typeface="Varela Round" panose="00000500000000000000" pitchFamily="2" charset="-79"/>
              </a:rPr>
              <a:t>תוכלו להיעזר בסעיף י"ט.</a:t>
            </a:r>
            <a:endParaRPr lang="he-IL" sz="2400" b="1" dirty="0">
              <a:ln w="19050">
                <a:solidFill>
                  <a:sysClr val="windowText" lastClr="000000"/>
                </a:solidFill>
              </a:ln>
              <a:solidFill>
                <a:srgbClr val="92D050"/>
              </a:solidFill>
              <a:latin typeface="Varela Round" panose="00000500000000000000" pitchFamily="2" charset="-79"/>
            </a:endParaRPr>
          </a:p>
        </p:txBody>
      </p:sp>
      <p:cxnSp>
        <p:nvCxnSpPr>
          <p:cNvPr id="10" name="מחבר חץ ישר 9">
            <a:extLst>
              <a:ext uri="{FF2B5EF4-FFF2-40B4-BE49-F238E27FC236}">
                <a16:creationId xmlns:a16="http://schemas.microsoft.com/office/drawing/2014/main" id="{0370FA42-9170-F26E-6697-A76CB5790271}"/>
              </a:ext>
            </a:extLst>
          </p:cNvPr>
          <p:cNvCxnSpPr>
            <a:cxnSpLocks/>
          </p:cNvCxnSpPr>
          <p:nvPr/>
        </p:nvCxnSpPr>
        <p:spPr>
          <a:xfrm flipH="1">
            <a:off x="3764479" y="4874506"/>
            <a:ext cx="1239322" cy="0"/>
          </a:xfrm>
          <a:prstGeom prst="straightConnector1">
            <a:avLst/>
          </a:prstGeom>
          <a:ln w="19050" cap="flat" cmpd="sng" algn="ctr">
            <a:solidFill>
              <a:srgbClr val="915E37"/>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בועת דיבור: מלבן עם פינות מעוגלות 7">
            <a:extLst>
              <a:ext uri="{FF2B5EF4-FFF2-40B4-BE49-F238E27FC236}">
                <a16:creationId xmlns:a16="http://schemas.microsoft.com/office/drawing/2014/main" id="{50AA12BD-FFA2-6ECF-2B44-74DDFF278D21}"/>
              </a:ext>
            </a:extLst>
          </p:cNvPr>
          <p:cNvSpPr/>
          <p:nvPr/>
        </p:nvSpPr>
        <p:spPr>
          <a:xfrm>
            <a:off x="398625" y="269270"/>
            <a:ext cx="3594100" cy="2490453"/>
          </a:xfrm>
          <a:prstGeom prst="wedgeRoundRectCallout">
            <a:avLst>
              <a:gd name="adj1" fmla="val -6717"/>
              <a:gd name="adj2" fmla="val 72200"/>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אבל רגע, יש לי שאלה: בסידור כתוב קודם כל את 'רצה', ואחר כך את 'יעלה ויבוא'.</a:t>
            </a:r>
          </a:p>
          <a:p>
            <a:pPr algn="ctr">
              <a:lnSpc>
                <a:spcPts val="3500"/>
              </a:lnSpc>
            </a:pPr>
            <a:r>
              <a:rPr lang="he-IL" sz="3200" b="1" dirty="0">
                <a:solidFill>
                  <a:schemeClr val="tx1"/>
                </a:solidFill>
                <a:latin typeface="Varela Round" panose="00000500000000000000" pitchFamily="2" charset="-79"/>
              </a:rPr>
              <a:t>האם יש</a:t>
            </a:r>
          </a:p>
          <a:p>
            <a:pPr algn="ctr">
              <a:lnSpc>
                <a:spcPts val="3500"/>
              </a:lnSpc>
            </a:pPr>
            <a:r>
              <a:rPr lang="he-IL" sz="3200" b="1" dirty="0">
                <a:solidFill>
                  <a:schemeClr val="tx1"/>
                </a:solidFill>
                <a:latin typeface="Varela Round" panose="00000500000000000000" pitchFamily="2" charset="-79"/>
              </a:rPr>
              <a:t>משמעות לסדר?</a:t>
            </a:r>
          </a:p>
        </p:txBody>
      </p:sp>
    </p:spTree>
    <p:extLst>
      <p:ext uri="{BB962C8B-B14F-4D97-AF65-F5344CB8AC3E}">
        <p14:creationId xmlns:p14="http://schemas.microsoft.com/office/powerpoint/2010/main" val="310475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אליפסה 7">
            <a:extLst>
              <a:ext uri="{FF2B5EF4-FFF2-40B4-BE49-F238E27FC236}">
                <a16:creationId xmlns:a16="http://schemas.microsoft.com/office/drawing/2014/main" id="{59ABD480-C746-DB5A-B59D-1FA429F10602}"/>
              </a:ext>
            </a:extLst>
          </p:cNvPr>
          <p:cNvSpPr/>
          <p:nvPr/>
        </p:nvSpPr>
        <p:spPr>
          <a:xfrm>
            <a:off x="5677224" y="6310714"/>
            <a:ext cx="5317040" cy="342360"/>
          </a:xfrm>
          <a:prstGeom prst="ellipse">
            <a:avLst/>
          </a:prstGeom>
          <a:solidFill>
            <a:srgbClr val="000000">
              <a:alpha val="25882"/>
            </a:srgbClr>
          </a:solidFill>
          <a:effectLst>
            <a:softEdge rad="63500"/>
          </a:effectLst>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3F73E764-5B25-1725-BDDB-41D3210500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91702">
            <a:off x="5861572" y="2341364"/>
            <a:ext cx="4769111" cy="4053229"/>
          </a:xfrm>
          <a:prstGeom prst="rect">
            <a:avLst/>
          </a:prstGeom>
          <a:effectLst>
            <a:outerShdw blurRad="190500" sx="101000" sy="101000" algn="ctr" rotWithShape="0">
              <a:prstClr val="black">
                <a:alpha val="34000"/>
              </a:prstClr>
            </a:outerShdw>
          </a:effectLst>
        </p:spPr>
      </p:pic>
      <p:pic>
        <p:nvPicPr>
          <p:cNvPr id="7" name="תמונה 6" descr="תמונה שמכילה פתקייה, מוצר נייר, נייר, נייח&#10;&#10;תוכן בינה מלאכותית גנרטיבית עשוי להיות שגוי.">
            <a:extLst>
              <a:ext uri="{FF2B5EF4-FFF2-40B4-BE49-F238E27FC236}">
                <a16:creationId xmlns:a16="http://schemas.microsoft.com/office/drawing/2014/main" id="{FD0F0A0B-FFDF-4232-627D-1FDF854C806B}"/>
              </a:ext>
            </a:extLst>
          </p:cNvPr>
          <p:cNvPicPr>
            <a:picLocks noChangeAspect="1"/>
          </p:cNvPicPr>
          <p:nvPr/>
        </p:nvPicPr>
        <p:blipFill>
          <a:blip r:embed="rId3">
            <a:extLst>
              <a:ext uri="{28A0092B-C50C-407E-A947-70E740481C1C}">
                <a14:useLocalDpi xmlns:a14="http://schemas.microsoft.com/office/drawing/2010/main" val="0"/>
              </a:ext>
            </a:extLst>
          </a:blip>
          <a:srcRect l="4749" t="3608" r="69696" b="71353"/>
          <a:stretch>
            <a:fillRect/>
          </a:stretch>
        </p:blipFill>
        <p:spPr>
          <a:xfrm>
            <a:off x="3171825" y="594037"/>
            <a:ext cx="4124325" cy="3667126"/>
          </a:xfrm>
          <a:prstGeom prst="rect">
            <a:avLst/>
          </a:prstGeom>
        </p:spPr>
      </p:pic>
      <p:pic>
        <p:nvPicPr>
          <p:cNvPr id="4" name="תמונה 3">
            <a:extLst>
              <a:ext uri="{FF2B5EF4-FFF2-40B4-BE49-F238E27FC236}">
                <a16:creationId xmlns:a16="http://schemas.microsoft.com/office/drawing/2014/main" id="{D7F22B0A-C30F-E300-51BF-2D162141928D}"/>
              </a:ext>
            </a:extLst>
          </p:cNvPr>
          <p:cNvPicPr>
            <a:picLocks noChangeAspect="1"/>
          </p:cNvPicPr>
          <p:nvPr/>
        </p:nvPicPr>
        <p:blipFill>
          <a:blip r:embed="rId4"/>
          <a:stretch>
            <a:fillRect/>
          </a:stretch>
        </p:blipFill>
        <p:spPr>
          <a:xfrm>
            <a:off x="-336961" y="0"/>
            <a:ext cx="1926503" cy="5267401"/>
          </a:xfrm>
          <a:prstGeom prst="rect">
            <a:avLst/>
          </a:prstGeom>
        </p:spPr>
      </p:pic>
      <p:pic>
        <p:nvPicPr>
          <p:cNvPr id="5" name="תמונה 4">
            <a:extLst>
              <a:ext uri="{FF2B5EF4-FFF2-40B4-BE49-F238E27FC236}">
                <a16:creationId xmlns:a16="http://schemas.microsoft.com/office/drawing/2014/main" id="{38DE8408-1247-2079-81D2-67F3882A6249}"/>
              </a:ext>
            </a:extLst>
          </p:cNvPr>
          <p:cNvPicPr>
            <a:picLocks noChangeAspect="1"/>
          </p:cNvPicPr>
          <p:nvPr/>
        </p:nvPicPr>
        <p:blipFill>
          <a:blip r:embed="rId5"/>
          <a:stretch>
            <a:fillRect/>
          </a:stretch>
        </p:blipFill>
        <p:spPr>
          <a:xfrm>
            <a:off x="3338770" y="1062861"/>
            <a:ext cx="3414056" cy="2450804"/>
          </a:xfrm>
          <a:prstGeom prst="rect">
            <a:avLst/>
          </a:prstGeom>
        </p:spPr>
      </p:pic>
    </p:spTree>
    <p:extLst>
      <p:ext uri="{BB962C8B-B14F-4D97-AF65-F5344CB8AC3E}">
        <p14:creationId xmlns:p14="http://schemas.microsoft.com/office/powerpoint/2010/main" val="2183612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D375D-A72D-B548-7DFB-646721A19786}"/>
            </a:ext>
          </a:extLst>
        </p:cNvPr>
        <p:cNvGrpSpPr/>
        <p:nvPr/>
      </p:nvGrpSpPr>
      <p:grpSpPr>
        <a:xfrm>
          <a:off x="0" y="0"/>
          <a:ext cx="0" cy="0"/>
          <a:chOff x="0" y="0"/>
          <a:chExt cx="0" cy="0"/>
        </a:xfrm>
      </p:grpSpPr>
      <p:pic>
        <p:nvPicPr>
          <p:cNvPr id="5"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9FDC9C30-51AA-95BD-8FF3-8A9A2360281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518" t="5290" r="10245"/>
          <a:stretch>
            <a:fillRect/>
          </a:stretch>
        </p:blipFill>
        <p:spPr>
          <a:xfrm>
            <a:off x="4762005" y="3174856"/>
            <a:ext cx="3051958" cy="3602501"/>
          </a:xfrm>
        </p:spPr>
      </p:pic>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B5FBA576-31F6-8F1B-0AD9-1A5DB1C19925}"/>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
        <p:nvSpPr>
          <p:cNvPr id="10" name="בועת דיבור: מלבן עם פינות מעוגלות 9">
            <a:extLst>
              <a:ext uri="{FF2B5EF4-FFF2-40B4-BE49-F238E27FC236}">
                <a16:creationId xmlns:a16="http://schemas.microsoft.com/office/drawing/2014/main" id="{4F4ED05C-CEF3-F00F-1483-17DCA13E6F67}"/>
              </a:ext>
            </a:extLst>
          </p:cNvPr>
          <p:cNvSpPr/>
          <p:nvPr/>
        </p:nvSpPr>
        <p:spPr>
          <a:xfrm>
            <a:off x="8035048" y="660904"/>
            <a:ext cx="4007024" cy="1977522"/>
          </a:xfrm>
          <a:prstGeom prst="wedgeRoundRectCallout">
            <a:avLst>
              <a:gd name="adj1" fmla="val 11757"/>
              <a:gd name="adj2" fmla="val 102257"/>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רגע, אם התוספות בברכת המזון מופיעות לפי הסדר של התדירות – אז "ועל הניסים" היה צריך להיות אחרון, הוא הכי פחות תדיר.</a:t>
            </a:r>
          </a:p>
        </p:txBody>
      </p:sp>
      <p:pic>
        <p:nvPicPr>
          <p:cNvPr id="9" name="תמונה 8" descr="תמונה שמכילה פני אדם, אדם, לבוש, דיוקן&#10;&#10;תוכן בינה מלאכותית גנרטיבית עשוי להיות שגוי.">
            <a:extLst>
              <a:ext uri="{FF2B5EF4-FFF2-40B4-BE49-F238E27FC236}">
                <a16:creationId xmlns:a16="http://schemas.microsoft.com/office/drawing/2014/main" id="{F699BE73-1444-AB22-4AE9-0C1D16E355FA}"/>
              </a:ext>
            </a:extLst>
          </p:cNvPr>
          <p:cNvPicPr>
            <a:picLocks noChangeAspect="1"/>
          </p:cNvPicPr>
          <p:nvPr/>
        </p:nvPicPr>
        <p:blipFill>
          <a:blip r:embed="rId4">
            <a:extLst>
              <a:ext uri="{28A0092B-C50C-407E-A947-70E740481C1C}">
                <a14:useLocalDpi xmlns:a14="http://schemas.microsoft.com/office/drawing/2010/main" val="0"/>
              </a:ext>
            </a:extLst>
          </a:blip>
          <a:srcRect l="12987" r="8524"/>
          <a:stretch>
            <a:fillRect/>
          </a:stretch>
        </p:blipFill>
        <p:spPr>
          <a:xfrm>
            <a:off x="8668986" y="3050258"/>
            <a:ext cx="2988624" cy="3807742"/>
          </a:xfrm>
          <a:prstGeom prst="rect">
            <a:avLst/>
          </a:prstGeom>
        </p:spPr>
      </p:pic>
      <p:sp>
        <p:nvSpPr>
          <p:cNvPr id="2" name="בועת דיבור: מלבן עם פינות מעוגלות 1">
            <a:extLst>
              <a:ext uri="{FF2B5EF4-FFF2-40B4-BE49-F238E27FC236}">
                <a16:creationId xmlns:a16="http://schemas.microsoft.com/office/drawing/2014/main" id="{21F28A9B-98E7-51B5-CE3E-DFCE6F1486DB}"/>
              </a:ext>
            </a:extLst>
          </p:cNvPr>
          <p:cNvSpPr/>
          <p:nvPr/>
        </p:nvSpPr>
        <p:spPr>
          <a:xfrm>
            <a:off x="4941651" y="153009"/>
            <a:ext cx="2948230" cy="2320926"/>
          </a:xfrm>
          <a:prstGeom prst="wedgeRoundRectCallout">
            <a:avLst>
              <a:gd name="adj1" fmla="val 7154"/>
              <a:gd name="adj2" fmla="val 82549"/>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שאלה ממש מעניינת!</a:t>
            </a:r>
          </a:p>
          <a:p>
            <a:pPr algn="ctr"/>
            <a:r>
              <a:rPr lang="he-IL" sz="2400" dirty="0">
                <a:solidFill>
                  <a:schemeClr val="tx1"/>
                </a:solidFill>
                <a:latin typeface="Varela Round" panose="00000500000000000000" pitchFamily="2" charset="-79"/>
              </a:rPr>
              <a:t>אולי יש קשר בין התוספת לברכה שבה היא מופיעה?</a:t>
            </a:r>
          </a:p>
        </p:txBody>
      </p:sp>
      <p:sp>
        <p:nvSpPr>
          <p:cNvPr id="3" name="בועת דיבור: מלבן עם פינות מעוגלות 2">
            <a:extLst>
              <a:ext uri="{FF2B5EF4-FFF2-40B4-BE49-F238E27FC236}">
                <a16:creationId xmlns:a16="http://schemas.microsoft.com/office/drawing/2014/main" id="{A0094294-DA68-3284-DF82-AF4BB3A19AD8}"/>
              </a:ext>
            </a:extLst>
          </p:cNvPr>
          <p:cNvSpPr/>
          <p:nvPr/>
        </p:nvSpPr>
        <p:spPr>
          <a:xfrm>
            <a:off x="482601" y="317500"/>
            <a:ext cx="4099128" cy="2320925"/>
          </a:xfrm>
          <a:prstGeom prst="wedgeRoundRectCallout">
            <a:avLst>
              <a:gd name="adj1" fmla="val 7863"/>
              <a:gd name="adj2" fmla="val 75711"/>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prstClr val="black"/>
                </a:solidFill>
                <a:latin typeface="Varela Round" panose="00000500000000000000" pitchFamily="2" charset="-79"/>
              </a:rPr>
              <a:t>נחשוב ביחד: מה הקשר "ועל הניסים" לברכת הארץ, ובין "רצה" ו"יעלה ויבוא" לברכת בונה ירושלים?</a:t>
            </a:r>
          </a:p>
          <a:p>
            <a:pPr algn="ctr"/>
            <a:endParaRPr lang="he-IL" sz="2400" dirty="0">
              <a:solidFill>
                <a:prstClr val="black"/>
              </a:solidFill>
              <a:latin typeface="Varela Round" panose="00000500000000000000" pitchFamily="2" charset="-79"/>
            </a:endParaRPr>
          </a:p>
        </p:txBody>
      </p:sp>
      <p:grpSp>
        <p:nvGrpSpPr>
          <p:cNvPr id="8" name="קבוצה 7">
            <a:extLst>
              <a:ext uri="{FF2B5EF4-FFF2-40B4-BE49-F238E27FC236}">
                <a16:creationId xmlns:a16="http://schemas.microsoft.com/office/drawing/2014/main" id="{4BBB1ACE-63D0-4CEF-3850-C6CFCFC455A2}"/>
              </a:ext>
            </a:extLst>
          </p:cNvPr>
          <p:cNvGrpSpPr/>
          <p:nvPr/>
        </p:nvGrpSpPr>
        <p:grpSpPr>
          <a:xfrm>
            <a:off x="1497054" y="2049027"/>
            <a:ext cx="2070222" cy="662408"/>
            <a:chOff x="1497054" y="2049027"/>
            <a:chExt cx="2070222" cy="662408"/>
          </a:xfrm>
        </p:grpSpPr>
        <p:sp>
          <p:nvSpPr>
            <p:cNvPr id="4" name="מלבן: פינות מעוגלות 3">
              <a:extLst>
                <a:ext uri="{FF2B5EF4-FFF2-40B4-BE49-F238E27FC236}">
                  <a16:creationId xmlns:a16="http://schemas.microsoft.com/office/drawing/2014/main" id="{FC6C78F0-13BF-4C73-C12D-A20F8885CC77}"/>
                </a:ext>
              </a:extLst>
            </p:cNvPr>
            <p:cNvSpPr/>
            <p:nvPr/>
          </p:nvSpPr>
          <p:spPr>
            <a:xfrm>
              <a:off x="1497054" y="2049027"/>
              <a:ext cx="2070222" cy="466928"/>
            </a:xfrm>
            <a:prstGeom prst="roundRect">
              <a:avLst>
                <a:gd name="adj" fmla="val 50000"/>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bg1"/>
                  </a:solidFill>
                  <a:latin typeface="Varela Round" panose="00000500000000000000" pitchFamily="2" charset="-79"/>
                </a:rPr>
                <a:t>רוצים רמז?</a:t>
              </a:r>
              <a:endParaRPr lang="he-IL" dirty="0">
                <a:solidFill>
                  <a:schemeClr val="bg1"/>
                </a:solidFill>
              </a:endParaRPr>
            </a:p>
          </p:txBody>
        </p:sp>
        <p:pic>
          <p:nvPicPr>
            <p:cNvPr id="6" name="גרפיקה 5">
              <a:extLst>
                <a:ext uri="{FF2B5EF4-FFF2-40B4-BE49-F238E27FC236}">
                  <a16:creationId xmlns:a16="http://schemas.microsoft.com/office/drawing/2014/main" id="{CBCAFE85-BAA3-0A62-ACE9-A93FD9CFC6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91659" y="2236435"/>
              <a:ext cx="275617" cy="475000"/>
            </a:xfrm>
            <a:prstGeom prst="rect">
              <a:avLst/>
            </a:prstGeom>
          </p:spPr>
        </p:pic>
      </p:grpSp>
      <p:sp>
        <p:nvSpPr>
          <p:cNvPr id="11" name="הסבר: קו עם קו אנכי 10">
            <a:extLst>
              <a:ext uri="{FF2B5EF4-FFF2-40B4-BE49-F238E27FC236}">
                <a16:creationId xmlns:a16="http://schemas.microsoft.com/office/drawing/2014/main" id="{F274B7CA-117B-4088-B19D-31712B522E3E}"/>
              </a:ext>
            </a:extLst>
          </p:cNvPr>
          <p:cNvSpPr/>
          <p:nvPr/>
        </p:nvSpPr>
        <p:spPr>
          <a:xfrm>
            <a:off x="3635974" y="2681992"/>
            <a:ext cx="3051958" cy="875488"/>
          </a:xfrm>
          <a:prstGeom prst="accentCallout1">
            <a:avLst>
              <a:gd name="adj1" fmla="val 19861"/>
              <a:gd name="adj2" fmla="val -1710"/>
              <a:gd name="adj3" fmla="val -20548"/>
              <a:gd name="adj4" fmla="val -23550"/>
            </a:avLst>
          </a:prstGeom>
        </p:spPr>
        <p:style>
          <a:lnRef idx="2">
            <a:schemeClr val="accent5">
              <a:shade val="15000"/>
            </a:schemeClr>
          </a:lnRef>
          <a:fillRef idx="1">
            <a:schemeClr val="accent5"/>
          </a:fillRef>
          <a:effectRef idx="0">
            <a:schemeClr val="accent5"/>
          </a:effectRef>
          <a:fontRef idx="minor">
            <a:schemeClr val="lt1"/>
          </a:fontRef>
        </p:style>
        <p:txBody>
          <a:bodyPr rtlCol="1" anchor="ctr"/>
          <a:lstStyle/>
          <a:p>
            <a:pPr algn="l"/>
            <a:r>
              <a:rPr lang="he-IL" dirty="0">
                <a:latin typeface="Varela Round" panose="00000500000000000000" pitchFamily="2" charset="-79"/>
              </a:rPr>
              <a:t>ברכת הארץ &gt; תודה.</a:t>
            </a:r>
          </a:p>
          <a:p>
            <a:pPr algn="l"/>
            <a:r>
              <a:rPr lang="he-IL" dirty="0">
                <a:latin typeface="Varela Round" panose="00000500000000000000" pitchFamily="2" charset="-79"/>
              </a:rPr>
              <a:t>ברכת בונה ירושלים &gt; בקשה.</a:t>
            </a:r>
          </a:p>
        </p:txBody>
      </p:sp>
    </p:spTree>
    <p:extLst>
      <p:ext uri="{BB962C8B-B14F-4D97-AF65-F5344CB8AC3E}">
        <p14:creationId xmlns:p14="http://schemas.microsoft.com/office/powerpoint/2010/main" val="214875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1"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80">
                                          <p:stCondLst>
                                            <p:cond delay="0"/>
                                          </p:stCondLst>
                                        </p:cTn>
                                        <p:tgtEl>
                                          <p:spTgt spid="11"/>
                                        </p:tgtEl>
                                      </p:cBhvr>
                                    </p:animEffect>
                                    <p:anim calcmode="lin" valueType="num">
                                      <p:cBhvr>
                                        <p:cTn id="3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2" dur="26">
                                          <p:stCondLst>
                                            <p:cond delay="650"/>
                                          </p:stCondLst>
                                        </p:cTn>
                                        <p:tgtEl>
                                          <p:spTgt spid="11"/>
                                        </p:tgtEl>
                                      </p:cBhvr>
                                      <p:to x="100000" y="60000"/>
                                    </p:animScale>
                                    <p:animScale>
                                      <p:cBhvr>
                                        <p:cTn id="43" dur="166" decel="50000">
                                          <p:stCondLst>
                                            <p:cond delay="676"/>
                                          </p:stCondLst>
                                        </p:cTn>
                                        <p:tgtEl>
                                          <p:spTgt spid="11"/>
                                        </p:tgtEl>
                                      </p:cBhvr>
                                      <p:to x="100000" y="100000"/>
                                    </p:animScale>
                                    <p:animScale>
                                      <p:cBhvr>
                                        <p:cTn id="44" dur="26">
                                          <p:stCondLst>
                                            <p:cond delay="1312"/>
                                          </p:stCondLst>
                                        </p:cTn>
                                        <p:tgtEl>
                                          <p:spTgt spid="11"/>
                                        </p:tgtEl>
                                      </p:cBhvr>
                                      <p:to x="100000" y="80000"/>
                                    </p:animScale>
                                    <p:animScale>
                                      <p:cBhvr>
                                        <p:cTn id="45" dur="166" decel="50000">
                                          <p:stCondLst>
                                            <p:cond delay="1338"/>
                                          </p:stCondLst>
                                        </p:cTn>
                                        <p:tgtEl>
                                          <p:spTgt spid="11"/>
                                        </p:tgtEl>
                                      </p:cBhvr>
                                      <p:to x="100000" y="100000"/>
                                    </p:animScale>
                                    <p:animScale>
                                      <p:cBhvr>
                                        <p:cTn id="46" dur="26">
                                          <p:stCondLst>
                                            <p:cond delay="1642"/>
                                          </p:stCondLst>
                                        </p:cTn>
                                        <p:tgtEl>
                                          <p:spTgt spid="11"/>
                                        </p:tgtEl>
                                      </p:cBhvr>
                                      <p:to x="100000" y="90000"/>
                                    </p:animScale>
                                    <p:animScale>
                                      <p:cBhvr>
                                        <p:cTn id="47" dur="166" decel="50000">
                                          <p:stCondLst>
                                            <p:cond delay="1668"/>
                                          </p:stCondLst>
                                        </p:cTn>
                                        <p:tgtEl>
                                          <p:spTgt spid="11"/>
                                        </p:tgtEl>
                                      </p:cBhvr>
                                      <p:to x="100000" y="100000"/>
                                    </p:animScale>
                                    <p:animScale>
                                      <p:cBhvr>
                                        <p:cTn id="48" dur="26">
                                          <p:stCondLst>
                                            <p:cond delay="1808"/>
                                          </p:stCondLst>
                                        </p:cTn>
                                        <p:tgtEl>
                                          <p:spTgt spid="11"/>
                                        </p:tgtEl>
                                      </p:cBhvr>
                                      <p:to x="100000" y="95000"/>
                                    </p:animScale>
                                    <p:animScale>
                                      <p:cBhvr>
                                        <p:cTn id="49" dur="166" decel="50000">
                                          <p:stCondLst>
                                            <p:cond delay="1834"/>
                                          </p:stCondLst>
                                        </p:cTn>
                                        <p:tgtEl>
                                          <p:spTgt spid="11"/>
                                        </p:tgtEl>
                                      </p:cBhvr>
                                      <p:to x="100000" y="100000"/>
                                    </p:animScale>
                                  </p:childTnLst>
                                </p:cTn>
                              </p:par>
                            </p:childTnLst>
                          </p:cTn>
                        </p:par>
                        <p:par>
                          <p:cTn id="50" fill="hold">
                            <p:stCondLst>
                              <p:cond delay="2000"/>
                            </p:stCondLst>
                            <p:childTnLst>
                              <p:par>
                                <p:cTn id="51" presetID="10" presetClass="exit" presetSubtype="0" fill="hold" grpId="1" nodeType="afterEffect">
                                  <p:stCondLst>
                                    <p:cond delay="400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0" grpId="0" animBg="1"/>
      <p:bldP spid="2" grpId="0" animBg="1"/>
      <p:bldP spid="3" grpId="0" animBg="1"/>
      <p:bldP spid="11" grpId="0" animBg="1"/>
      <p:bldP spid="1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7E6D779F-7703-5D63-D645-DDA3660537E3}"/>
              </a:ext>
            </a:extLst>
          </p:cNvPr>
          <p:cNvPicPr>
            <a:picLocks noChangeAspect="1"/>
          </p:cNvPicPr>
          <p:nvPr/>
        </p:nvPicPr>
        <p:blipFill>
          <a:blip r:embed="rId2">
            <a:extLst>
              <a:ext uri="{28A0092B-C50C-407E-A947-70E740481C1C}">
                <a14:useLocalDpi xmlns:a14="http://schemas.microsoft.com/office/drawing/2010/main" val="0"/>
              </a:ext>
            </a:extLst>
          </a:blip>
          <a:srcRect l="9518" t="5290" r="10245"/>
          <a:stretch>
            <a:fillRect/>
          </a:stretch>
        </p:blipFill>
        <p:spPr>
          <a:xfrm>
            <a:off x="1712567" y="2628504"/>
            <a:ext cx="1768551" cy="2087580"/>
          </a:xfrm>
          <a:prstGeom prst="rect">
            <a:avLst/>
          </a:prstGeom>
        </p:spPr>
      </p:pic>
      <p:pic>
        <p:nvPicPr>
          <p:cNvPr id="3" name="תמונה 2" descr="תמונה שמכילה פני אדם, דיוקן, אדם, לבוש&#10;&#10;תוכן בינה מלאכותית גנרטיבית עשוי להיות שגוי.">
            <a:extLst>
              <a:ext uri="{FF2B5EF4-FFF2-40B4-BE49-F238E27FC236}">
                <a16:creationId xmlns:a16="http://schemas.microsoft.com/office/drawing/2014/main" id="{88D8C42A-8A8F-E84A-9005-AF6A56E0005C}"/>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1080502" y="614957"/>
            <a:ext cx="1458883" cy="2151462"/>
          </a:xfrm>
          <a:prstGeom prst="rect">
            <a:avLst/>
          </a:prstGeom>
        </p:spPr>
      </p:pic>
      <p:pic>
        <p:nvPicPr>
          <p:cNvPr id="4" name="תמונה 3" descr="תמונה שמכילה פני אדם, אדם, לבוש, דיוקן&#10;&#10;תוכן בינה מלאכותית גנרטיבית עשוי להיות שגוי.">
            <a:extLst>
              <a:ext uri="{FF2B5EF4-FFF2-40B4-BE49-F238E27FC236}">
                <a16:creationId xmlns:a16="http://schemas.microsoft.com/office/drawing/2014/main" id="{BF89BCE6-35AA-02D7-B77C-E0301A752C71}"/>
              </a:ext>
            </a:extLst>
          </p:cNvPr>
          <p:cNvPicPr>
            <a:picLocks noChangeAspect="1"/>
          </p:cNvPicPr>
          <p:nvPr/>
        </p:nvPicPr>
        <p:blipFill>
          <a:blip r:embed="rId4">
            <a:extLst>
              <a:ext uri="{28A0092B-C50C-407E-A947-70E740481C1C}">
                <a14:useLocalDpi xmlns:a14="http://schemas.microsoft.com/office/drawing/2010/main" val="0"/>
              </a:ext>
            </a:extLst>
          </a:blip>
          <a:srcRect l="12987" r="8524"/>
          <a:stretch>
            <a:fillRect/>
          </a:stretch>
        </p:blipFill>
        <p:spPr>
          <a:xfrm>
            <a:off x="9537700" y="4375420"/>
            <a:ext cx="1731850" cy="2206513"/>
          </a:xfrm>
          <a:prstGeom prst="rect">
            <a:avLst/>
          </a:prstGeom>
        </p:spPr>
      </p:pic>
      <p:pic>
        <p:nvPicPr>
          <p:cNvPr id="5" name="תמונה 4" descr="תמונה שמכילה פני אדם, אדם, לבוש, דיוקן&#10;&#10;תוכן בינה מלאכותית גנרטיבית עשוי להיות שגוי.">
            <a:extLst>
              <a:ext uri="{FF2B5EF4-FFF2-40B4-BE49-F238E27FC236}">
                <a16:creationId xmlns:a16="http://schemas.microsoft.com/office/drawing/2014/main" id="{24A00673-4D6D-160E-87EF-967CCE3C4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1418" y="4582723"/>
            <a:ext cx="1458883" cy="1999210"/>
          </a:xfrm>
          <a:prstGeom prst="rect">
            <a:avLst/>
          </a:prstGeom>
        </p:spPr>
      </p:pic>
      <p:pic>
        <p:nvPicPr>
          <p:cNvPr id="6" name="תמונה 5" descr="תמונה שמכילה פני אדם, דיוקן, אדם, לבוש&#10;&#10;תוכן בינה מלאכותית גנרטיבית עשוי להיות שגוי.">
            <a:extLst>
              <a:ext uri="{FF2B5EF4-FFF2-40B4-BE49-F238E27FC236}">
                <a16:creationId xmlns:a16="http://schemas.microsoft.com/office/drawing/2014/main" id="{CAB86214-2294-8C7D-2C89-721815A65F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0349" y="1805395"/>
            <a:ext cx="2011877" cy="2011877"/>
          </a:xfrm>
          <a:prstGeom prst="rect">
            <a:avLst/>
          </a:prstGeom>
        </p:spPr>
      </p:pic>
      <p:sp>
        <p:nvSpPr>
          <p:cNvPr id="8" name="בועת דיבור: מלבן עם פינות מעוגלות 7">
            <a:extLst>
              <a:ext uri="{FF2B5EF4-FFF2-40B4-BE49-F238E27FC236}">
                <a16:creationId xmlns:a16="http://schemas.microsoft.com/office/drawing/2014/main" id="{4C76FA08-DFE0-A4A8-B432-C90CE8EEF299}"/>
              </a:ext>
            </a:extLst>
          </p:cNvPr>
          <p:cNvSpPr/>
          <p:nvPr/>
        </p:nvSpPr>
        <p:spPr>
          <a:xfrm>
            <a:off x="6508549" y="4375420"/>
            <a:ext cx="3212396" cy="681328"/>
          </a:xfrm>
          <a:prstGeom prst="wedgeRoundRectCallout">
            <a:avLst>
              <a:gd name="adj1" fmla="val 44571"/>
              <a:gd name="adj2" fmla="val 92937"/>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היום אומרים 'רצה'</a:t>
            </a:r>
          </a:p>
        </p:txBody>
      </p:sp>
      <p:sp>
        <p:nvSpPr>
          <p:cNvPr id="9" name="בועת דיבור: מלבן עם פינות מעוגלות 8">
            <a:extLst>
              <a:ext uri="{FF2B5EF4-FFF2-40B4-BE49-F238E27FC236}">
                <a16:creationId xmlns:a16="http://schemas.microsoft.com/office/drawing/2014/main" id="{5972A503-07AA-9A63-021A-22188B42490D}"/>
              </a:ext>
            </a:extLst>
          </p:cNvPr>
          <p:cNvSpPr/>
          <p:nvPr/>
        </p:nvSpPr>
        <p:spPr>
          <a:xfrm>
            <a:off x="4111418" y="1533872"/>
            <a:ext cx="2186247" cy="1094632"/>
          </a:xfrm>
          <a:prstGeom prst="wedgeRoundRectCallout">
            <a:avLst>
              <a:gd name="adj1" fmla="val -92633"/>
              <a:gd name="adj2" fmla="val 111982"/>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היום אומרים 'יעלה ויבוא'</a:t>
            </a:r>
          </a:p>
        </p:txBody>
      </p:sp>
      <p:sp>
        <p:nvSpPr>
          <p:cNvPr id="10" name="בועת דיבור: מלבן עם פינות מעוגלות 9">
            <a:extLst>
              <a:ext uri="{FF2B5EF4-FFF2-40B4-BE49-F238E27FC236}">
                <a16:creationId xmlns:a16="http://schemas.microsoft.com/office/drawing/2014/main" id="{65D59661-544A-401B-018F-A2ECC7606CCA}"/>
              </a:ext>
            </a:extLst>
          </p:cNvPr>
          <p:cNvSpPr/>
          <p:nvPr/>
        </p:nvSpPr>
        <p:spPr>
          <a:xfrm>
            <a:off x="2314368" y="386031"/>
            <a:ext cx="3594100" cy="792237"/>
          </a:xfrm>
          <a:prstGeom prst="wedgeRoundRectCallout">
            <a:avLst>
              <a:gd name="adj1" fmla="val -47706"/>
              <a:gd name="adj2" fmla="val 96247"/>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היום אומרים 'ועל הניסים'</a:t>
            </a:r>
            <a:endParaRPr lang="he-IL" sz="3200" b="1" dirty="0">
              <a:solidFill>
                <a:schemeClr val="tx1"/>
              </a:solidFill>
              <a:latin typeface="Varela Round" panose="00000500000000000000" pitchFamily="2" charset="-79"/>
            </a:endParaRPr>
          </a:p>
        </p:txBody>
      </p:sp>
      <p:sp>
        <p:nvSpPr>
          <p:cNvPr id="11" name="בועת דיבור: מלבן עם פינות מעוגלות 10">
            <a:extLst>
              <a:ext uri="{FF2B5EF4-FFF2-40B4-BE49-F238E27FC236}">
                <a16:creationId xmlns:a16="http://schemas.microsoft.com/office/drawing/2014/main" id="{F1A47EC3-959F-C593-0F36-487F556D1C1B}"/>
              </a:ext>
            </a:extLst>
          </p:cNvPr>
          <p:cNvSpPr/>
          <p:nvPr/>
        </p:nvSpPr>
        <p:spPr>
          <a:xfrm>
            <a:off x="5949028" y="2974660"/>
            <a:ext cx="3212396" cy="1094632"/>
          </a:xfrm>
          <a:prstGeom prst="wedgeRoundRectCallout">
            <a:avLst>
              <a:gd name="adj1" fmla="val 81303"/>
              <a:gd name="adj2" fmla="val -45216"/>
              <a:gd name="adj3" fmla="val 16667"/>
            </a:avLst>
          </a:prstGeom>
          <a:gradFill flip="none" rotWithShape="1">
            <a:gsLst>
              <a:gs pos="0">
                <a:schemeClr val="accent5">
                  <a:lumMod val="75000"/>
                </a:schemeClr>
              </a:gs>
              <a:gs pos="57000">
                <a:srgbClr val="F2D0D7"/>
              </a:gs>
              <a:gs pos="100000">
                <a:schemeClr val="bg1"/>
              </a:gs>
            </a:gsLst>
            <a:path path="circle">
              <a:fillToRect l="100000" t="100000"/>
            </a:path>
            <a:tileRect r="-100000" b="-100000"/>
          </a:gradFill>
          <a:ln w="25400">
            <a:noFill/>
          </a:ln>
          <a:effectLst>
            <a:outerShdw blurRad="152400" dir="6600000" sx="102000" sy="102000" algn="ctr" rotWithShape="0">
              <a:schemeClr val="accent5">
                <a:lumMod val="50000"/>
                <a:alpha val="4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עיתוי כזה קורה רק פעם בכמה שנים.</a:t>
            </a:r>
          </a:p>
        </p:txBody>
      </p:sp>
      <p:sp>
        <p:nvSpPr>
          <p:cNvPr id="12" name="בועת דיבור: מלבן עם פינות מעוגלות 11">
            <a:extLst>
              <a:ext uri="{FF2B5EF4-FFF2-40B4-BE49-F238E27FC236}">
                <a16:creationId xmlns:a16="http://schemas.microsoft.com/office/drawing/2014/main" id="{8B36FDB6-7016-3338-A091-BA3694EED6FD}"/>
              </a:ext>
            </a:extLst>
          </p:cNvPr>
          <p:cNvSpPr/>
          <p:nvPr/>
        </p:nvSpPr>
        <p:spPr>
          <a:xfrm>
            <a:off x="673100" y="4943829"/>
            <a:ext cx="2656275" cy="1822988"/>
          </a:xfrm>
          <a:prstGeom prst="wedgeRoundRectCallout">
            <a:avLst>
              <a:gd name="adj1" fmla="val 85128"/>
              <a:gd name="adj2" fmla="val -7596"/>
              <a:gd name="adj3" fmla="val 16667"/>
            </a:avLst>
          </a:prstGeom>
          <a:gradFill flip="none" rotWithShape="1">
            <a:gsLst>
              <a:gs pos="0">
                <a:schemeClr val="accent5">
                  <a:lumMod val="75000"/>
                </a:schemeClr>
              </a:gs>
              <a:gs pos="57000">
                <a:srgbClr val="F2D0D7"/>
              </a:gs>
              <a:gs pos="100000">
                <a:schemeClr val="bg1"/>
              </a:gs>
            </a:gsLst>
            <a:path path="circle">
              <a:fillToRect l="100000" t="100000"/>
            </a:path>
            <a:tileRect r="-100000" b="-100000"/>
          </a:gradFill>
          <a:ln w="25400">
            <a:noFill/>
          </a:ln>
          <a:effectLst>
            <a:outerShdw blurRad="152400" dir="6600000" sx="102000" sy="102000" algn="ctr" rotWithShape="0">
              <a:schemeClr val="accent5">
                <a:lumMod val="50000"/>
                <a:alpha val="4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תחשבו על יום שקורים בו כל הדברים האלו ביחד...</a:t>
            </a:r>
          </a:p>
        </p:txBody>
      </p:sp>
      <p:sp>
        <p:nvSpPr>
          <p:cNvPr id="14" name="תיבת טקסט 13">
            <a:extLst>
              <a:ext uri="{FF2B5EF4-FFF2-40B4-BE49-F238E27FC236}">
                <a16:creationId xmlns:a16="http://schemas.microsoft.com/office/drawing/2014/main" id="{EC66B154-6101-91B9-F2AE-F8E43DCEBC8B}"/>
              </a:ext>
            </a:extLst>
          </p:cNvPr>
          <p:cNvSpPr txBox="1"/>
          <p:nvPr/>
        </p:nvSpPr>
        <p:spPr>
          <a:xfrm>
            <a:off x="5997116" y="5888539"/>
            <a:ext cx="3311280" cy="646331"/>
          </a:xfrm>
          <a:prstGeom prst="rect">
            <a:avLst/>
          </a:prstGeom>
          <a:noFill/>
        </p:spPr>
        <p:txBody>
          <a:bodyPr wrap="square">
            <a:spAutoFit/>
          </a:bodyPr>
          <a:lstStyle/>
          <a:p>
            <a:r>
              <a:rPr lang="he-IL" sz="1800" dirty="0">
                <a:latin typeface="Varela Round" panose="00000500000000000000" pitchFamily="2" charset="-79"/>
              </a:rPr>
              <a:t>מנחשים? עברו לשקופית הבאה לוודא שצדקתם &gt;</a:t>
            </a:r>
            <a:endParaRPr lang="he-IL" dirty="0"/>
          </a:p>
        </p:txBody>
      </p:sp>
      <p:pic>
        <p:nvPicPr>
          <p:cNvPr id="13" name="תמונה 12">
            <a:extLst>
              <a:ext uri="{FF2B5EF4-FFF2-40B4-BE49-F238E27FC236}">
                <a16:creationId xmlns:a16="http://schemas.microsoft.com/office/drawing/2014/main" id="{6220B38E-1EF4-022C-FE6C-82A68808F931}"/>
              </a:ext>
            </a:extLst>
          </p:cNvPr>
          <p:cNvPicPr>
            <a:picLocks noChangeAspect="1"/>
          </p:cNvPicPr>
          <p:nvPr/>
        </p:nvPicPr>
        <p:blipFill>
          <a:blip r:embed="rId7"/>
          <a:srcRect l="45863"/>
          <a:stretch>
            <a:fillRect/>
          </a:stretch>
        </p:blipFill>
        <p:spPr>
          <a:xfrm>
            <a:off x="5949028" y="217634"/>
            <a:ext cx="5950810" cy="1511939"/>
          </a:xfrm>
          <a:prstGeom prst="rect">
            <a:avLst/>
          </a:prstGeom>
        </p:spPr>
      </p:pic>
    </p:spTree>
    <p:extLst>
      <p:ext uri="{BB962C8B-B14F-4D97-AF65-F5344CB8AC3E}">
        <p14:creationId xmlns:p14="http://schemas.microsoft.com/office/powerpoint/2010/main" val="208017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400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xit" presetSubtype="0" fill="hold" grpId="0" nodeType="afterEffect">
                                  <p:stCondLst>
                                    <p:cond delay="40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10" presetClass="exit" presetSubtype="0" fill="hold" grpId="0" nodeType="afterEffect">
                                  <p:stCondLst>
                                    <p:cond delay="400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0" presetClass="exit" presetSubtype="0" fill="hold" grpId="0" nodeType="afterEffect">
                                  <p:stCondLst>
                                    <p:cond delay="400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1"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10" presetClass="exit" presetSubtype="0" fill="hold" grpId="0" nodeType="afterEffect">
                                  <p:stCondLst>
                                    <p:cond delay="400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טקסט, צילום מסך, ריבוע, מלבן&#10;&#10;תוכן בינה מלאכותית גנרטיבית עשוי להיות שגוי.">
            <a:extLst>
              <a:ext uri="{FF2B5EF4-FFF2-40B4-BE49-F238E27FC236}">
                <a16:creationId xmlns:a16="http://schemas.microsoft.com/office/drawing/2014/main" id="{B30F449C-A963-462E-7C5E-9E4625CDAD1A}"/>
              </a:ext>
            </a:extLst>
          </p:cNvPr>
          <p:cNvPicPr>
            <a:picLocks noChangeAspect="1"/>
          </p:cNvPicPr>
          <p:nvPr/>
        </p:nvPicPr>
        <p:blipFill>
          <a:blip r:embed="rId2"/>
          <a:stretch>
            <a:fillRect/>
          </a:stretch>
        </p:blipFill>
        <p:spPr>
          <a:xfrm rot="370334">
            <a:off x="4756369" y="295187"/>
            <a:ext cx="4965264" cy="6267626"/>
          </a:xfrm>
          <a:prstGeom prst="rect">
            <a:avLst/>
          </a:prstGeom>
          <a:effectLst>
            <a:outerShdw blurRad="50800" dist="38100" dir="8100000" algn="tr" rotWithShape="0">
              <a:prstClr val="black">
                <a:alpha val="40000"/>
              </a:prstClr>
            </a:outerShdw>
          </a:effectLst>
        </p:spPr>
      </p:pic>
      <mc:AlternateContent xmlns:mc="http://schemas.openxmlformats.org/markup-compatibility/2006" xmlns:p14="http://schemas.microsoft.com/office/powerpoint/2010/main">
        <mc:Choice Requires="p14">
          <p:contentPart p14:bwMode="auto" r:id="rId3">
            <p14:nvContentPartPr>
              <p14:cNvPr id="6" name="דיו 5">
                <a:extLst>
                  <a:ext uri="{FF2B5EF4-FFF2-40B4-BE49-F238E27FC236}">
                    <a16:creationId xmlns:a16="http://schemas.microsoft.com/office/drawing/2014/main" id="{24C54FCF-F66E-859B-AB56-36F43715C170}"/>
                  </a:ext>
                </a:extLst>
              </p14:cNvPr>
              <p14:cNvContentPartPr/>
              <p14:nvPr/>
            </p14:nvContentPartPr>
            <p14:xfrm>
              <a:off x="4527144" y="5166945"/>
              <a:ext cx="908640" cy="1162080"/>
            </p14:xfrm>
          </p:contentPart>
        </mc:Choice>
        <mc:Fallback xmlns="">
          <p:pic>
            <p:nvPicPr>
              <p:cNvPr id="6" name="דיו 5">
                <a:extLst>
                  <a:ext uri="{FF2B5EF4-FFF2-40B4-BE49-F238E27FC236}">
                    <a16:creationId xmlns:a16="http://schemas.microsoft.com/office/drawing/2014/main" id="{24C54FCF-F66E-859B-AB56-36F43715C170}"/>
                  </a:ext>
                </a:extLst>
              </p:cNvPr>
              <p:cNvPicPr/>
              <p:nvPr/>
            </p:nvPicPr>
            <p:blipFill>
              <a:blip r:embed="rId4"/>
              <a:stretch>
                <a:fillRect/>
              </a:stretch>
            </p:blipFill>
            <p:spPr>
              <a:xfrm>
                <a:off x="4518144" y="5157945"/>
                <a:ext cx="926280" cy="1179720"/>
              </a:xfrm>
              <a:prstGeom prst="rect">
                <a:avLst/>
              </a:prstGeom>
            </p:spPr>
          </p:pic>
        </mc:Fallback>
      </mc:AlternateContent>
      <p:sp>
        <p:nvSpPr>
          <p:cNvPr id="7" name="בועת דיבור: מלבן עם פינות מעוגלות 6">
            <a:extLst>
              <a:ext uri="{FF2B5EF4-FFF2-40B4-BE49-F238E27FC236}">
                <a16:creationId xmlns:a16="http://schemas.microsoft.com/office/drawing/2014/main" id="{0B00CB3D-D46D-C6D4-5BCD-D1C430F5EA17}"/>
              </a:ext>
            </a:extLst>
          </p:cNvPr>
          <p:cNvSpPr/>
          <p:nvPr/>
        </p:nvSpPr>
        <p:spPr>
          <a:xfrm>
            <a:off x="2738889" y="3734019"/>
            <a:ext cx="1694931" cy="681328"/>
          </a:xfrm>
          <a:prstGeom prst="wedgeRoundRectCallout">
            <a:avLst>
              <a:gd name="adj1" fmla="val 70698"/>
              <a:gd name="adj2" fmla="val 189939"/>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גם שבת</a:t>
            </a:r>
          </a:p>
        </p:txBody>
      </p:sp>
      <p:sp>
        <p:nvSpPr>
          <p:cNvPr id="8" name="בועת דיבור: מלבן עם פינות מעוגלות 7">
            <a:extLst>
              <a:ext uri="{FF2B5EF4-FFF2-40B4-BE49-F238E27FC236}">
                <a16:creationId xmlns:a16="http://schemas.microsoft.com/office/drawing/2014/main" id="{7E798390-7301-251C-C7DA-BEC303270E22}"/>
              </a:ext>
            </a:extLst>
          </p:cNvPr>
          <p:cNvSpPr/>
          <p:nvPr/>
        </p:nvSpPr>
        <p:spPr>
          <a:xfrm>
            <a:off x="2058546" y="5421757"/>
            <a:ext cx="2186247" cy="681328"/>
          </a:xfrm>
          <a:prstGeom prst="wedgeRoundRectCallout">
            <a:avLst>
              <a:gd name="adj1" fmla="val 75496"/>
              <a:gd name="adj2" fmla="val -15583"/>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גם ראש חודש</a:t>
            </a:r>
          </a:p>
        </p:txBody>
      </p:sp>
      <p:sp>
        <p:nvSpPr>
          <p:cNvPr id="9" name="בועת דיבור: מלבן עם פינות מעוגלות 8">
            <a:extLst>
              <a:ext uri="{FF2B5EF4-FFF2-40B4-BE49-F238E27FC236}">
                <a16:creationId xmlns:a16="http://schemas.microsoft.com/office/drawing/2014/main" id="{E1BE4504-3DAA-169A-F1AF-84BD9F11D2F3}"/>
              </a:ext>
            </a:extLst>
          </p:cNvPr>
          <p:cNvSpPr/>
          <p:nvPr/>
        </p:nvSpPr>
        <p:spPr>
          <a:xfrm>
            <a:off x="1782057" y="4577888"/>
            <a:ext cx="1913663" cy="681328"/>
          </a:xfrm>
          <a:prstGeom prst="wedgeRoundRectCallout">
            <a:avLst>
              <a:gd name="adj1" fmla="val 106523"/>
              <a:gd name="adj2" fmla="val 100233"/>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גם חנוכה</a:t>
            </a:r>
            <a:endParaRPr lang="he-IL" sz="3200" b="1" dirty="0">
              <a:solidFill>
                <a:schemeClr val="tx1"/>
              </a:solidFill>
              <a:latin typeface="Varela Round" panose="00000500000000000000" pitchFamily="2" charset="-79"/>
            </a:endParaRPr>
          </a:p>
        </p:txBody>
      </p:sp>
    </p:spTree>
    <p:extLst>
      <p:ext uri="{BB962C8B-B14F-4D97-AF65-F5344CB8AC3E}">
        <p14:creationId xmlns:p14="http://schemas.microsoft.com/office/powerpoint/2010/main" val="925813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132B9-8000-7FB0-999F-8B7F251185CB}"/>
            </a:ext>
          </a:extLst>
        </p:cNvPr>
        <p:cNvGrpSpPr/>
        <p:nvPr/>
      </p:nvGrpSpPr>
      <p:grpSpPr>
        <a:xfrm>
          <a:off x="0" y="0"/>
          <a:ext cx="0" cy="0"/>
          <a:chOff x="0" y="0"/>
          <a:chExt cx="0" cy="0"/>
        </a:xfrm>
      </p:grpSpPr>
      <p:sp>
        <p:nvSpPr>
          <p:cNvPr id="8" name="אליפסה 7">
            <a:extLst>
              <a:ext uri="{FF2B5EF4-FFF2-40B4-BE49-F238E27FC236}">
                <a16:creationId xmlns:a16="http://schemas.microsoft.com/office/drawing/2014/main" id="{A684D9A9-C77B-EA9C-95F6-AE53BF4A5AD9}"/>
              </a:ext>
            </a:extLst>
          </p:cNvPr>
          <p:cNvSpPr/>
          <p:nvPr/>
        </p:nvSpPr>
        <p:spPr>
          <a:xfrm>
            <a:off x="5677224" y="6310714"/>
            <a:ext cx="5317040" cy="342360"/>
          </a:xfrm>
          <a:prstGeom prst="ellipse">
            <a:avLst/>
          </a:prstGeom>
          <a:solidFill>
            <a:srgbClr val="000000">
              <a:alpha val="25882"/>
            </a:srgbClr>
          </a:solidFill>
          <a:effectLst>
            <a:softEdge rad="63500"/>
          </a:effectLst>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4933AB9A-8B5B-22EB-DEE9-B85DE6F9CC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91702">
            <a:off x="5861572" y="2341364"/>
            <a:ext cx="4769111" cy="4053229"/>
          </a:xfrm>
          <a:prstGeom prst="rect">
            <a:avLst/>
          </a:prstGeom>
          <a:effectLst>
            <a:outerShdw blurRad="190500" sx="101000" sy="101000" algn="ctr" rotWithShape="0">
              <a:prstClr val="black">
                <a:alpha val="34000"/>
              </a:prstClr>
            </a:outerShdw>
          </a:effectLst>
        </p:spPr>
      </p:pic>
      <p:pic>
        <p:nvPicPr>
          <p:cNvPr id="7" name="תמונה 6" descr="תמונה שמכילה פתקייה, מוצר נייר, נייר, נייח&#10;&#10;תוכן בינה מלאכותית גנרטיבית עשוי להיות שגוי.">
            <a:extLst>
              <a:ext uri="{FF2B5EF4-FFF2-40B4-BE49-F238E27FC236}">
                <a16:creationId xmlns:a16="http://schemas.microsoft.com/office/drawing/2014/main" id="{A58CFD2C-440D-ACCB-A916-5A954F120619}"/>
              </a:ext>
            </a:extLst>
          </p:cNvPr>
          <p:cNvPicPr>
            <a:picLocks noChangeAspect="1"/>
          </p:cNvPicPr>
          <p:nvPr/>
        </p:nvPicPr>
        <p:blipFill>
          <a:blip r:embed="rId3">
            <a:extLst>
              <a:ext uri="{28A0092B-C50C-407E-A947-70E740481C1C}">
                <a14:useLocalDpi xmlns:a14="http://schemas.microsoft.com/office/drawing/2010/main" val="0"/>
              </a:ext>
            </a:extLst>
          </a:blip>
          <a:srcRect l="3842" t="69445" r="70603" b="3738"/>
          <a:stretch>
            <a:fillRect/>
          </a:stretch>
        </p:blipFill>
        <p:spPr>
          <a:xfrm>
            <a:off x="3171825" y="333654"/>
            <a:ext cx="4124325" cy="3927509"/>
          </a:xfrm>
          <a:prstGeom prst="rect">
            <a:avLst/>
          </a:prstGeom>
        </p:spPr>
      </p:pic>
      <p:pic>
        <p:nvPicPr>
          <p:cNvPr id="2" name="תמונה 1">
            <a:extLst>
              <a:ext uri="{FF2B5EF4-FFF2-40B4-BE49-F238E27FC236}">
                <a16:creationId xmlns:a16="http://schemas.microsoft.com/office/drawing/2014/main" id="{1E3B867C-B93E-3D39-1C02-0CB5E4D4CDDE}"/>
              </a:ext>
            </a:extLst>
          </p:cNvPr>
          <p:cNvPicPr>
            <a:picLocks noChangeAspect="1"/>
          </p:cNvPicPr>
          <p:nvPr/>
        </p:nvPicPr>
        <p:blipFill>
          <a:blip r:embed="rId4"/>
          <a:stretch>
            <a:fillRect/>
          </a:stretch>
        </p:blipFill>
        <p:spPr>
          <a:xfrm>
            <a:off x="-336961" y="0"/>
            <a:ext cx="1926503" cy="5267401"/>
          </a:xfrm>
          <a:prstGeom prst="rect">
            <a:avLst/>
          </a:prstGeom>
        </p:spPr>
      </p:pic>
      <p:pic>
        <p:nvPicPr>
          <p:cNvPr id="3" name="תמונה 2">
            <a:extLst>
              <a:ext uri="{FF2B5EF4-FFF2-40B4-BE49-F238E27FC236}">
                <a16:creationId xmlns:a16="http://schemas.microsoft.com/office/drawing/2014/main" id="{5D4A3F00-9706-6B0B-EAAE-8B62E9ED85C2}"/>
              </a:ext>
            </a:extLst>
          </p:cNvPr>
          <p:cNvPicPr>
            <a:picLocks noChangeAspect="1"/>
          </p:cNvPicPr>
          <p:nvPr/>
        </p:nvPicPr>
        <p:blipFill>
          <a:blip r:embed="rId5"/>
          <a:stretch>
            <a:fillRect/>
          </a:stretch>
        </p:blipFill>
        <p:spPr>
          <a:xfrm>
            <a:off x="3465994" y="1125059"/>
            <a:ext cx="3535986" cy="2773920"/>
          </a:xfrm>
          <a:prstGeom prst="rect">
            <a:avLst/>
          </a:prstGeom>
        </p:spPr>
      </p:pic>
    </p:spTree>
    <p:extLst>
      <p:ext uri="{BB962C8B-B14F-4D97-AF65-F5344CB8AC3E}">
        <p14:creationId xmlns:p14="http://schemas.microsoft.com/office/powerpoint/2010/main" val="2643417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0890F-524E-E491-BEB8-DBBBB6E807CB}"/>
            </a:ext>
          </a:extLst>
        </p:cNvPr>
        <p:cNvGrpSpPr/>
        <p:nvPr/>
      </p:nvGrpSpPr>
      <p:grpSpPr>
        <a:xfrm>
          <a:off x="0" y="0"/>
          <a:ext cx="0" cy="0"/>
          <a:chOff x="0" y="0"/>
          <a:chExt cx="0" cy="0"/>
        </a:xfrm>
      </p:grpSpPr>
      <p:pic>
        <p:nvPicPr>
          <p:cNvPr id="5"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6DE3E4BC-5CAA-9EB1-96CB-801DAD3353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518" t="5290" r="10245"/>
          <a:stretch>
            <a:fillRect/>
          </a:stretch>
        </p:blipFill>
        <p:spPr>
          <a:xfrm>
            <a:off x="4762005" y="3174856"/>
            <a:ext cx="3051958" cy="3602501"/>
          </a:xfrm>
        </p:spPr>
      </p:pic>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56F3731D-1BD9-0902-28C3-4273BDECB132}"/>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
        <p:nvSpPr>
          <p:cNvPr id="10" name="בועת דיבור: מלבן עם פינות מעוגלות 9">
            <a:extLst>
              <a:ext uri="{FF2B5EF4-FFF2-40B4-BE49-F238E27FC236}">
                <a16:creationId xmlns:a16="http://schemas.microsoft.com/office/drawing/2014/main" id="{D920C17A-55B2-7718-9671-4931AB9ED3F8}"/>
              </a:ext>
            </a:extLst>
          </p:cNvPr>
          <p:cNvSpPr/>
          <p:nvPr/>
        </p:nvSpPr>
        <p:spPr>
          <a:xfrm>
            <a:off x="8838276" y="660904"/>
            <a:ext cx="3203795" cy="1977522"/>
          </a:xfrm>
          <a:prstGeom prst="wedgeRoundRectCallout">
            <a:avLst>
              <a:gd name="adj1" fmla="val 11757"/>
              <a:gd name="adj2" fmla="val 102257"/>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אוי! שכחתי להגיד את התוספות בברכת המזון.</a:t>
            </a:r>
          </a:p>
          <a:p>
            <a:pPr algn="ctr"/>
            <a:r>
              <a:rPr lang="he-IL" sz="2400" dirty="0">
                <a:solidFill>
                  <a:schemeClr val="tx1"/>
                </a:solidFill>
                <a:latin typeface="Varela Round" panose="00000500000000000000" pitchFamily="2" charset="-79"/>
              </a:rPr>
              <a:t>גם לכם זה קרה פעם?</a:t>
            </a:r>
          </a:p>
        </p:txBody>
      </p:sp>
      <p:pic>
        <p:nvPicPr>
          <p:cNvPr id="9" name="תמונה 8" descr="תמונה שמכילה פני אדם, אדם, לבוש, דיוקן&#10;&#10;תוכן בינה מלאכותית גנרטיבית עשוי להיות שגוי.">
            <a:extLst>
              <a:ext uri="{FF2B5EF4-FFF2-40B4-BE49-F238E27FC236}">
                <a16:creationId xmlns:a16="http://schemas.microsoft.com/office/drawing/2014/main" id="{E224030F-9317-F615-26F3-31C590C72FD5}"/>
              </a:ext>
            </a:extLst>
          </p:cNvPr>
          <p:cNvPicPr>
            <a:picLocks noChangeAspect="1"/>
          </p:cNvPicPr>
          <p:nvPr/>
        </p:nvPicPr>
        <p:blipFill>
          <a:blip r:embed="rId4">
            <a:extLst>
              <a:ext uri="{28A0092B-C50C-407E-A947-70E740481C1C}">
                <a14:useLocalDpi xmlns:a14="http://schemas.microsoft.com/office/drawing/2010/main" val="0"/>
              </a:ext>
            </a:extLst>
          </a:blip>
          <a:srcRect l="12987" r="8524"/>
          <a:stretch>
            <a:fillRect/>
          </a:stretch>
        </p:blipFill>
        <p:spPr>
          <a:xfrm>
            <a:off x="8668986" y="3050258"/>
            <a:ext cx="2988624" cy="3807742"/>
          </a:xfrm>
          <a:prstGeom prst="rect">
            <a:avLst/>
          </a:prstGeom>
        </p:spPr>
      </p:pic>
      <p:sp>
        <p:nvSpPr>
          <p:cNvPr id="2" name="בועת דיבור: מלבן עם פינות מעוגלות 1">
            <a:extLst>
              <a:ext uri="{FF2B5EF4-FFF2-40B4-BE49-F238E27FC236}">
                <a16:creationId xmlns:a16="http://schemas.microsoft.com/office/drawing/2014/main" id="{11DA8DFC-6E6F-B4B6-1ECA-69BC02989DCC}"/>
              </a:ext>
            </a:extLst>
          </p:cNvPr>
          <p:cNvSpPr/>
          <p:nvPr/>
        </p:nvSpPr>
        <p:spPr>
          <a:xfrm>
            <a:off x="5359652" y="571298"/>
            <a:ext cx="3203795" cy="2320926"/>
          </a:xfrm>
          <a:prstGeom prst="wedgeRoundRectCallout">
            <a:avLst>
              <a:gd name="adj1" fmla="val 7154"/>
              <a:gd name="adj2" fmla="val 82549"/>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בטח שזה קרה לי... </a:t>
            </a:r>
          </a:p>
          <a:p>
            <a:pPr algn="ctr"/>
            <a:r>
              <a:rPr lang="he-IL" sz="2400" dirty="0">
                <a:solidFill>
                  <a:schemeClr val="tx1"/>
                </a:solidFill>
                <a:latin typeface="Varela Round" panose="00000500000000000000" pitchFamily="2" charset="-79"/>
              </a:rPr>
              <a:t>וזה טבעי לחלוטין!</a:t>
            </a:r>
          </a:p>
          <a:p>
            <a:pPr algn="ctr"/>
            <a:r>
              <a:rPr lang="he-IL" sz="2400" dirty="0">
                <a:solidFill>
                  <a:schemeClr val="tx1"/>
                </a:solidFill>
                <a:latin typeface="Varela Round" panose="00000500000000000000" pitchFamily="2" charset="-79"/>
              </a:rPr>
              <a:t>הרי זה </a:t>
            </a:r>
            <a:r>
              <a:rPr lang="he-IL" sz="2400" b="1" dirty="0">
                <a:solidFill>
                  <a:schemeClr val="tx1"/>
                </a:solidFill>
                <a:latin typeface="Varela Round" panose="00000500000000000000" pitchFamily="2" charset="-79"/>
              </a:rPr>
              <a:t>תוספות</a:t>
            </a:r>
            <a:r>
              <a:rPr lang="he-IL" sz="2400" dirty="0">
                <a:solidFill>
                  <a:schemeClr val="tx1"/>
                </a:solidFill>
                <a:latin typeface="Varela Round" panose="00000500000000000000" pitchFamily="2" charset="-79"/>
              </a:rPr>
              <a:t>, זה דברים שאנחנו לא רגילים לומר.</a:t>
            </a:r>
          </a:p>
        </p:txBody>
      </p:sp>
      <p:sp>
        <p:nvSpPr>
          <p:cNvPr id="3" name="בועת דיבור: מלבן עם פינות מעוגלות 2">
            <a:extLst>
              <a:ext uri="{FF2B5EF4-FFF2-40B4-BE49-F238E27FC236}">
                <a16:creationId xmlns:a16="http://schemas.microsoft.com/office/drawing/2014/main" id="{518E1098-BA99-F01E-8CB5-8FE452452424}"/>
              </a:ext>
            </a:extLst>
          </p:cNvPr>
          <p:cNvSpPr/>
          <p:nvPr/>
        </p:nvSpPr>
        <p:spPr>
          <a:xfrm>
            <a:off x="482600" y="317500"/>
            <a:ext cx="4533019" cy="2320925"/>
          </a:xfrm>
          <a:prstGeom prst="wedgeRoundRectCallout">
            <a:avLst>
              <a:gd name="adj1" fmla="val 7863"/>
              <a:gd name="adj2" fmla="val 75711"/>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prstClr val="black"/>
                </a:solidFill>
                <a:latin typeface="Varela Round" panose="00000500000000000000" pitchFamily="2" charset="-79"/>
              </a:rPr>
              <a:t>התורה היא תורת חיים, ונותנת לנו אפשרות להשלים את התוספת, </a:t>
            </a:r>
            <a:r>
              <a:rPr lang="he-IL" sz="2400" b="1" dirty="0">
                <a:solidFill>
                  <a:prstClr val="black"/>
                </a:solidFill>
                <a:latin typeface="Varela Round" panose="00000500000000000000" pitchFamily="2" charset="-79"/>
              </a:rPr>
              <a:t>אפילו תוך כדי ברכת המזון. </a:t>
            </a:r>
            <a:r>
              <a:rPr lang="he-IL" sz="2400" dirty="0">
                <a:solidFill>
                  <a:prstClr val="black"/>
                </a:solidFill>
                <a:latin typeface="Varela Round" panose="00000500000000000000" pitchFamily="2" charset="-79"/>
              </a:rPr>
              <a:t>בשקופיות הבאות נעבור על זה מבפנים.</a:t>
            </a:r>
            <a:endParaRPr lang="he-IL" sz="3200" b="1" dirty="0">
              <a:solidFill>
                <a:schemeClr val="tx1"/>
              </a:solidFill>
              <a:latin typeface="Varela Round" panose="00000500000000000000" pitchFamily="2" charset="-79"/>
            </a:endParaRPr>
          </a:p>
        </p:txBody>
      </p:sp>
    </p:spTree>
    <p:extLst>
      <p:ext uri="{BB962C8B-B14F-4D97-AF65-F5344CB8AC3E}">
        <p14:creationId xmlns:p14="http://schemas.microsoft.com/office/powerpoint/2010/main" val="399030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2216AF17-1FBA-222F-01B9-180401C0824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518" t="5290" r="10245"/>
          <a:stretch>
            <a:fillRect/>
          </a:stretch>
        </p:blipFill>
        <p:spPr>
          <a:xfrm>
            <a:off x="4762005" y="3174856"/>
            <a:ext cx="3051958" cy="3602501"/>
          </a:xfrm>
        </p:spPr>
      </p:pic>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67D197BA-8DE9-8F6B-D7C4-542978D95E07}"/>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
        <p:nvSpPr>
          <p:cNvPr id="10" name="בועת דיבור: מלבן עם פינות מעוגלות 9">
            <a:extLst>
              <a:ext uri="{FF2B5EF4-FFF2-40B4-BE49-F238E27FC236}">
                <a16:creationId xmlns:a16="http://schemas.microsoft.com/office/drawing/2014/main" id="{92964593-B53A-1413-ACAB-1D817874FD9F}"/>
              </a:ext>
            </a:extLst>
          </p:cNvPr>
          <p:cNvSpPr/>
          <p:nvPr/>
        </p:nvSpPr>
        <p:spPr>
          <a:xfrm>
            <a:off x="3808218" y="283226"/>
            <a:ext cx="6355080" cy="2490454"/>
          </a:xfrm>
          <a:prstGeom prst="wedgeRoundRectCallout">
            <a:avLst>
              <a:gd name="adj1" fmla="val 40779"/>
              <a:gd name="adj2" fmla="val 76668"/>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Varela Round" panose="00000500000000000000" pitchFamily="2" charset="-79"/>
              </a:rPr>
              <a:t>ראיתם את ההזמנה לחתונה?</a:t>
            </a:r>
          </a:p>
          <a:p>
            <a:pPr algn="ctr"/>
            <a:r>
              <a:rPr lang="he-IL" sz="2800" dirty="0">
                <a:solidFill>
                  <a:schemeClr val="tx1"/>
                </a:solidFill>
                <a:latin typeface="Varela Round" panose="00000500000000000000" pitchFamily="2" charset="-79"/>
              </a:rPr>
              <a:t>זו החתונה של דוד שלנו!</a:t>
            </a:r>
          </a:p>
          <a:p>
            <a:pPr algn="ctr"/>
            <a:r>
              <a:rPr lang="he-IL" sz="2800" dirty="0">
                <a:solidFill>
                  <a:schemeClr val="tx1"/>
                </a:solidFill>
                <a:latin typeface="Varela Round" panose="00000500000000000000" pitchFamily="2" charset="-79"/>
              </a:rPr>
              <a:t>עכשיו אנחנו בשבת שבע ברכות שלו.</a:t>
            </a:r>
          </a:p>
          <a:p>
            <a:pPr algn="ctr"/>
            <a:r>
              <a:rPr lang="he-IL" sz="2800" dirty="0">
                <a:solidFill>
                  <a:schemeClr val="tx1"/>
                </a:solidFill>
                <a:latin typeface="Varela Round" panose="00000500000000000000" pitchFamily="2" charset="-79"/>
              </a:rPr>
              <a:t>וכמעט שכחתי להציג את עצמי.</a:t>
            </a:r>
          </a:p>
          <a:p>
            <a:pPr algn="ctr"/>
            <a:r>
              <a:rPr lang="he-IL" sz="2800" dirty="0">
                <a:solidFill>
                  <a:schemeClr val="tx1"/>
                </a:solidFill>
                <a:latin typeface="Varela Round" panose="00000500000000000000" pitchFamily="2" charset="-79"/>
              </a:rPr>
              <a:t>קוראים לי </a:t>
            </a:r>
            <a:r>
              <a:rPr lang="he-IL" sz="2800" b="1" dirty="0">
                <a:solidFill>
                  <a:schemeClr val="tx1"/>
                </a:solidFill>
                <a:latin typeface="Varela Round" panose="00000500000000000000" pitchFamily="2" charset="-79"/>
              </a:rPr>
              <a:t>חיים</a:t>
            </a:r>
            <a:r>
              <a:rPr lang="he-IL" sz="2800" dirty="0">
                <a:solidFill>
                  <a:schemeClr val="tx1"/>
                </a:solidFill>
                <a:latin typeface="Varela Round" panose="00000500000000000000" pitchFamily="2" charset="-79"/>
              </a:rPr>
              <a:t>.</a:t>
            </a:r>
          </a:p>
        </p:txBody>
      </p:sp>
      <p:pic>
        <p:nvPicPr>
          <p:cNvPr id="9" name="תמונה 8" descr="תמונה שמכילה פני אדם, אדם, לבוש, דיוקן&#10;&#10;תוכן בינה מלאכותית גנרטיבית עשוי להיות שגוי.">
            <a:extLst>
              <a:ext uri="{FF2B5EF4-FFF2-40B4-BE49-F238E27FC236}">
                <a16:creationId xmlns:a16="http://schemas.microsoft.com/office/drawing/2014/main" id="{B8A5B988-FB52-3202-ABC8-334C95DC3664}"/>
              </a:ext>
            </a:extLst>
          </p:cNvPr>
          <p:cNvPicPr>
            <a:picLocks noChangeAspect="1"/>
          </p:cNvPicPr>
          <p:nvPr/>
        </p:nvPicPr>
        <p:blipFill>
          <a:blip r:embed="rId4">
            <a:extLst>
              <a:ext uri="{28A0092B-C50C-407E-A947-70E740481C1C}">
                <a14:useLocalDpi xmlns:a14="http://schemas.microsoft.com/office/drawing/2010/main" val="0"/>
              </a:ext>
            </a:extLst>
          </a:blip>
          <a:srcRect l="12987" r="8524"/>
          <a:stretch>
            <a:fillRect/>
          </a:stretch>
        </p:blipFill>
        <p:spPr>
          <a:xfrm>
            <a:off x="8668986" y="3050258"/>
            <a:ext cx="2988624" cy="3807742"/>
          </a:xfrm>
          <a:prstGeom prst="rect">
            <a:avLst/>
          </a:prstGeom>
        </p:spPr>
      </p:pic>
    </p:spTree>
    <p:extLst>
      <p:ext uri="{BB962C8B-B14F-4D97-AF65-F5344CB8AC3E}">
        <p14:creationId xmlns:p14="http://schemas.microsoft.com/office/powerpoint/2010/main" val="1266402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6FBC3-93C2-EFAE-9A31-F9EC8272CD93}"/>
            </a:ext>
          </a:extLst>
        </p:cNvPr>
        <p:cNvGrpSpPr/>
        <p:nvPr/>
      </p:nvGrpSpPr>
      <p:grpSpPr>
        <a:xfrm>
          <a:off x="0" y="0"/>
          <a:ext cx="0" cy="0"/>
          <a:chOff x="0" y="0"/>
          <a:chExt cx="0" cy="0"/>
        </a:xfrm>
      </p:grpSpPr>
      <p:pic>
        <p:nvPicPr>
          <p:cNvPr id="5"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68EA688E-4105-F91D-570B-3D536BF2F4D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518" t="5290" r="10245"/>
          <a:stretch>
            <a:fillRect/>
          </a:stretch>
        </p:blipFill>
        <p:spPr>
          <a:xfrm>
            <a:off x="4762005" y="3174856"/>
            <a:ext cx="3051958" cy="3602501"/>
          </a:xfrm>
        </p:spPr>
      </p:pic>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C5B03FDE-E5EF-2AEF-AC34-39C3C42804DC}"/>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
        <p:nvSpPr>
          <p:cNvPr id="10" name="בועת דיבור: מלבן עם פינות מעוגלות 9">
            <a:extLst>
              <a:ext uri="{FF2B5EF4-FFF2-40B4-BE49-F238E27FC236}">
                <a16:creationId xmlns:a16="http://schemas.microsoft.com/office/drawing/2014/main" id="{1EDB13E1-68D5-CA3A-DE4D-C422F9A5A869}"/>
              </a:ext>
            </a:extLst>
          </p:cNvPr>
          <p:cNvSpPr/>
          <p:nvPr/>
        </p:nvSpPr>
        <p:spPr>
          <a:xfrm>
            <a:off x="8926717" y="1874369"/>
            <a:ext cx="2889018" cy="1090283"/>
          </a:xfrm>
          <a:prstGeom prst="wedgeRoundRectCallout">
            <a:avLst>
              <a:gd name="adj1" fmla="val 11757"/>
              <a:gd name="adj2" fmla="val 102257"/>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לפני אמירת שם ה' של סיום הברכה.</a:t>
            </a:r>
          </a:p>
        </p:txBody>
      </p:sp>
      <p:pic>
        <p:nvPicPr>
          <p:cNvPr id="9" name="תמונה 8" descr="תמונה שמכילה פני אדם, אדם, לבוש, דיוקן&#10;&#10;תוכן בינה מלאכותית גנרטיבית עשוי להיות שגוי.">
            <a:extLst>
              <a:ext uri="{FF2B5EF4-FFF2-40B4-BE49-F238E27FC236}">
                <a16:creationId xmlns:a16="http://schemas.microsoft.com/office/drawing/2014/main" id="{598813B6-340D-3860-288D-F7BE3B44E2C7}"/>
              </a:ext>
            </a:extLst>
          </p:cNvPr>
          <p:cNvPicPr>
            <a:picLocks noChangeAspect="1"/>
          </p:cNvPicPr>
          <p:nvPr/>
        </p:nvPicPr>
        <p:blipFill>
          <a:blip r:embed="rId4">
            <a:extLst>
              <a:ext uri="{28A0092B-C50C-407E-A947-70E740481C1C}">
                <a14:useLocalDpi xmlns:a14="http://schemas.microsoft.com/office/drawing/2010/main" val="0"/>
              </a:ext>
            </a:extLst>
          </a:blip>
          <a:srcRect l="12987" r="8524"/>
          <a:stretch>
            <a:fillRect/>
          </a:stretch>
        </p:blipFill>
        <p:spPr>
          <a:xfrm>
            <a:off x="8668986" y="3050258"/>
            <a:ext cx="2988624" cy="3807742"/>
          </a:xfrm>
          <a:prstGeom prst="rect">
            <a:avLst/>
          </a:prstGeom>
        </p:spPr>
      </p:pic>
      <p:sp>
        <p:nvSpPr>
          <p:cNvPr id="2" name="בועת דיבור: מלבן עם פינות מעוגלות 1">
            <a:extLst>
              <a:ext uri="{FF2B5EF4-FFF2-40B4-BE49-F238E27FC236}">
                <a16:creationId xmlns:a16="http://schemas.microsoft.com/office/drawing/2014/main" id="{D8C068E3-4D12-42C8-6949-23453C570694}"/>
              </a:ext>
            </a:extLst>
          </p:cNvPr>
          <p:cNvSpPr/>
          <p:nvPr/>
        </p:nvSpPr>
        <p:spPr>
          <a:xfrm>
            <a:off x="5103240" y="1874369"/>
            <a:ext cx="3203795" cy="1090283"/>
          </a:xfrm>
          <a:prstGeom prst="wedgeRoundRectCallout">
            <a:avLst>
              <a:gd name="adj1" fmla="val 7154"/>
              <a:gd name="adj2" fmla="val 82549"/>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לאחר אמירת שם ה', ועד סיום הברכה.</a:t>
            </a:r>
          </a:p>
        </p:txBody>
      </p:sp>
      <p:sp>
        <p:nvSpPr>
          <p:cNvPr id="3" name="בועת דיבור: מלבן עם פינות מעוגלות 2">
            <a:extLst>
              <a:ext uri="{FF2B5EF4-FFF2-40B4-BE49-F238E27FC236}">
                <a16:creationId xmlns:a16="http://schemas.microsoft.com/office/drawing/2014/main" id="{9D1CC2F4-A417-A875-F204-07082C577F36}"/>
              </a:ext>
            </a:extLst>
          </p:cNvPr>
          <p:cNvSpPr/>
          <p:nvPr/>
        </p:nvSpPr>
        <p:spPr>
          <a:xfrm>
            <a:off x="1713871" y="1874369"/>
            <a:ext cx="2885289" cy="1090283"/>
          </a:xfrm>
          <a:prstGeom prst="wedgeRoundRectCallout">
            <a:avLst>
              <a:gd name="adj1" fmla="val 2215"/>
              <a:gd name="adj2" fmla="val 109511"/>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prstClr val="black"/>
                </a:solidFill>
                <a:latin typeface="Varela Round" panose="00000500000000000000" pitchFamily="2" charset="-79"/>
              </a:rPr>
              <a:t>לאחר התחלת הברכה הבאה.</a:t>
            </a:r>
            <a:endParaRPr lang="he-IL" sz="3200" b="1" dirty="0">
              <a:solidFill>
                <a:schemeClr val="tx1"/>
              </a:solidFill>
              <a:latin typeface="Varela Round" panose="00000500000000000000" pitchFamily="2" charset="-79"/>
            </a:endParaRPr>
          </a:p>
        </p:txBody>
      </p:sp>
      <p:pic>
        <p:nvPicPr>
          <p:cNvPr id="6" name="תמונה 5">
            <a:extLst>
              <a:ext uri="{FF2B5EF4-FFF2-40B4-BE49-F238E27FC236}">
                <a16:creationId xmlns:a16="http://schemas.microsoft.com/office/drawing/2014/main" id="{C5FA7D2E-371B-FCBB-F900-92BEDFAC2931}"/>
              </a:ext>
            </a:extLst>
          </p:cNvPr>
          <p:cNvPicPr>
            <a:picLocks noChangeAspect="1"/>
          </p:cNvPicPr>
          <p:nvPr/>
        </p:nvPicPr>
        <p:blipFill>
          <a:blip r:embed="rId5"/>
          <a:stretch>
            <a:fillRect/>
          </a:stretch>
        </p:blipFill>
        <p:spPr>
          <a:xfrm>
            <a:off x="599979" y="111537"/>
            <a:ext cx="10992041" cy="1786283"/>
          </a:xfrm>
          <a:prstGeom prst="rect">
            <a:avLst/>
          </a:prstGeom>
        </p:spPr>
      </p:pic>
    </p:spTree>
    <p:extLst>
      <p:ext uri="{BB962C8B-B14F-4D97-AF65-F5344CB8AC3E}">
        <p14:creationId xmlns:p14="http://schemas.microsoft.com/office/powerpoint/2010/main" val="104197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תמונה שמכילה טקסט, ספר, גופן, פרסום&#10;&#10;תוכן בינה מלאכותית גנרטיבית עשוי להיות שגוי.">
            <a:extLst>
              <a:ext uri="{FF2B5EF4-FFF2-40B4-BE49-F238E27FC236}">
                <a16:creationId xmlns:a16="http://schemas.microsoft.com/office/drawing/2014/main" id="{624FA019-F833-43B7-BE35-A15BBE579A61}"/>
              </a:ext>
            </a:extLst>
          </p:cNvPr>
          <p:cNvPicPr>
            <a:picLocks noChangeAspect="1"/>
          </p:cNvPicPr>
          <p:nvPr/>
        </p:nvPicPr>
        <p:blipFill>
          <a:blip r:embed="rId2"/>
          <a:stretch>
            <a:fillRect/>
          </a:stretch>
        </p:blipFill>
        <p:spPr>
          <a:xfrm>
            <a:off x="4735853" y="251496"/>
            <a:ext cx="7168012" cy="5443133"/>
          </a:xfrm>
          <a:prstGeom prst="rect">
            <a:avLst/>
          </a:prstGeom>
          <a:ln w="76200">
            <a:solidFill>
              <a:srgbClr val="915E37"/>
            </a:solidFill>
          </a:ln>
        </p:spPr>
      </p:pic>
      <p:pic>
        <p:nvPicPr>
          <p:cNvPr id="6" name="תמונה 5" descr="תמונה שמכילה אומנות&#10;&#10;תוכן בינה מלאכותית גנרטיבית עשוי להיות שגוי.">
            <a:extLst>
              <a:ext uri="{FF2B5EF4-FFF2-40B4-BE49-F238E27FC236}">
                <a16:creationId xmlns:a16="http://schemas.microsoft.com/office/drawing/2014/main" id="{E892D96F-FD76-03D7-A2C6-8CD17CC0B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402" y="4442770"/>
            <a:ext cx="1524905" cy="2723045"/>
          </a:xfrm>
          <a:prstGeom prst="rect">
            <a:avLst/>
          </a:prstGeom>
        </p:spPr>
      </p:pic>
      <p:sp>
        <p:nvSpPr>
          <p:cNvPr id="7" name="בועת דיבור: מלבן עם פינות מעוגלות 6">
            <a:extLst>
              <a:ext uri="{FF2B5EF4-FFF2-40B4-BE49-F238E27FC236}">
                <a16:creationId xmlns:a16="http://schemas.microsoft.com/office/drawing/2014/main" id="{521993E2-3297-F32F-FE46-255A2F5064FB}"/>
              </a:ext>
            </a:extLst>
          </p:cNvPr>
          <p:cNvSpPr/>
          <p:nvPr/>
        </p:nvSpPr>
        <p:spPr>
          <a:xfrm>
            <a:off x="361949" y="695325"/>
            <a:ext cx="4483335" cy="2392037"/>
          </a:xfrm>
          <a:prstGeom prst="wedgeRoundRectCallout">
            <a:avLst>
              <a:gd name="adj1" fmla="val 3471"/>
              <a:gd name="adj2" fmla="val 115233"/>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אופס... שכחתי להגיד 'רצה' / 'יעלה ויבוא'.</a:t>
            </a:r>
          </a:p>
          <a:p>
            <a:pPr algn="ctr"/>
            <a:r>
              <a:rPr lang="he-IL" sz="2400" dirty="0">
                <a:solidFill>
                  <a:schemeClr val="tx1"/>
                </a:solidFill>
                <a:latin typeface="Varela Round" panose="00000500000000000000" pitchFamily="2" charset="-79"/>
              </a:rPr>
              <a:t>נזכרתי לפני שאמרתי את שם ה' בסוף ברכת "בונה ירושלים".</a:t>
            </a:r>
          </a:p>
          <a:p>
            <a:pPr algn="ctr"/>
            <a:r>
              <a:rPr lang="he-IL" sz="2400" b="1" dirty="0">
                <a:ln w="19050">
                  <a:solidFill>
                    <a:sysClr val="windowText" lastClr="000000"/>
                  </a:solidFill>
                </a:ln>
                <a:solidFill>
                  <a:srgbClr val="92D050"/>
                </a:solidFill>
                <a:latin typeface="Varela Round" panose="00000500000000000000" pitchFamily="2" charset="-79"/>
              </a:rPr>
              <a:t>בדקו בסעיף י"ז מה עלי לעשות.</a:t>
            </a:r>
          </a:p>
          <a:p>
            <a:pPr algn="ctr"/>
            <a:r>
              <a:rPr lang="he-IL" sz="2400" b="1" dirty="0">
                <a:ln w="19050">
                  <a:solidFill>
                    <a:sysClr val="windowText" lastClr="000000"/>
                  </a:solidFill>
                </a:ln>
                <a:solidFill>
                  <a:srgbClr val="FF0000"/>
                </a:solidFill>
                <a:latin typeface="Varela Round" panose="00000500000000000000" pitchFamily="2" charset="-79"/>
              </a:rPr>
              <a:t>רשמו בדף העבודה.</a:t>
            </a:r>
          </a:p>
        </p:txBody>
      </p:sp>
      <p:pic>
        <p:nvPicPr>
          <p:cNvPr id="8" name="תמונה 7" descr="תמונה שמכילה פני אדם, אדם, לבוש, דיוקן&#10;&#10;תוכן בינה מלאכותית גנרטיבית עשוי להיות שגוי.">
            <a:extLst>
              <a:ext uri="{FF2B5EF4-FFF2-40B4-BE49-F238E27FC236}">
                <a16:creationId xmlns:a16="http://schemas.microsoft.com/office/drawing/2014/main" id="{E5A7F43A-BEA7-03FF-5CDE-5679242C3880}"/>
              </a:ext>
            </a:extLst>
          </p:cNvPr>
          <p:cNvPicPr>
            <a:picLocks noChangeAspect="1"/>
          </p:cNvPicPr>
          <p:nvPr/>
        </p:nvPicPr>
        <p:blipFill>
          <a:blip r:embed="rId4">
            <a:extLst>
              <a:ext uri="{28A0092B-C50C-407E-A947-70E740481C1C}">
                <a14:useLocalDpi xmlns:a14="http://schemas.microsoft.com/office/drawing/2010/main" val="0"/>
              </a:ext>
            </a:extLst>
          </a:blip>
          <a:srcRect l="12987" r="8524"/>
          <a:stretch>
            <a:fillRect/>
          </a:stretch>
        </p:blipFill>
        <p:spPr>
          <a:xfrm>
            <a:off x="288135" y="3259808"/>
            <a:ext cx="2988624" cy="3807742"/>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דיו 3">
                <a:extLst>
                  <a:ext uri="{FF2B5EF4-FFF2-40B4-BE49-F238E27FC236}">
                    <a16:creationId xmlns:a16="http://schemas.microsoft.com/office/drawing/2014/main" id="{81DC84C9-0E3E-B96C-2B4D-2784A709628A}"/>
                  </a:ext>
                </a:extLst>
              </p14:cNvPr>
              <p14:cNvContentPartPr/>
              <p14:nvPr/>
            </p14:nvContentPartPr>
            <p14:xfrm>
              <a:off x="5290156" y="4515414"/>
              <a:ext cx="2743560" cy="720"/>
            </p14:xfrm>
          </p:contentPart>
        </mc:Choice>
        <mc:Fallback xmlns="">
          <p:pic>
            <p:nvPicPr>
              <p:cNvPr id="4" name="דיו 3">
                <a:extLst>
                  <a:ext uri="{FF2B5EF4-FFF2-40B4-BE49-F238E27FC236}">
                    <a16:creationId xmlns:a16="http://schemas.microsoft.com/office/drawing/2014/main" id="{81DC84C9-0E3E-B96C-2B4D-2784A709628A}"/>
                  </a:ext>
                </a:extLst>
              </p:cNvPr>
              <p:cNvPicPr/>
              <p:nvPr/>
            </p:nvPicPr>
            <p:blipFill>
              <a:blip r:embed="rId6"/>
              <a:stretch>
                <a:fillRect/>
              </a:stretch>
            </p:blipFill>
            <p:spPr>
              <a:xfrm>
                <a:off x="5236156" y="4299414"/>
                <a:ext cx="28512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דיו 8">
                <a:extLst>
                  <a:ext uri="{FF2B5EF4-FFF2-40B4-BE49-F238E27FC236}">
                    <a16:creationId xmlns:a16="http://schemas.microsoft.com/office/drawing/2014/main" id="{929EC817-DD8B-1198-3A34-7DD57E728FB3}"/>
                  </a:ext>
                </a:extLst>
              </p14:cNvPr>
              <p14:cNvContentPartPr/>
              <p14:nvPr/>
            </p14:nvContentPartPr>
            <p14:xfrm>
              <a:off x="7436116" y="4720974"/>
              <a:ext cx="224280" cy="360"/>
            </p14:xfrm>
          </p:contentPart>
        </mc:Choice>
        <mc:Fallback xmlns="">
          <p:pic>
            <p:nvPicPr>
              <p:cNvPr id="9" name="דיו 8">
                <a:extLst>
                  <a:ext uri="{FF2B5EF4-FFF2-40B4-BE49-F238E27FC236}">
                    <a16:creationId xmlns:a16="http://schemas.microsoft.com/office/drawing/2014/main" id="{929EC817-DD8B-1198-3A34-7DD57E728FB3}"/>
                  </a:ext>
                </a:extLst>
              </p:cNvPr>
              <p:cNvPicPr/>
              <p:nvPr/>
            </p:nvPicPr>
            <p:blipFill>
              <a:blip r:embed="rId8"/>
              <a:stretch>
                <a:fillRect/>
              </a:stretch>
            </p:blipFill>
            <p:spPr>
              <a:xfrm>
                <a:off x="7382116" y="4612974"/>
                <a:ext cx="331920" cy="216000"/>
              </a:xfrm>
              <a:prstGeom prst="rect">
                <a:avLst/>
              </a:prstGeom>
            </p:spPr>
          </p:pic>
        </mc:Fallback>
      </mc:AlternateContent>
    </p:spTree>
    <p:extLst>
      <p:ext uri="{BB962C8B-B14F-4D97-AF65-F5344CB8AC3E}">
        <p14:creationId xmlns:p14="http://schemas.microsoft.com/office/powerpoint/2010/main" val="305548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0" presetClass="path" presetSubtype="0" accel="50000" decel="50000" fill="hold" nodeType="afterEffect">
                                  <p:stCondLst>
                                    <p:cond delay="0"/>
                                  </p:stCondLst>
                                  <p:childTnLst>
                                    <p:animMotion origin="layout" path="M -2.29167E-6 -0.0007 L -2.29167E-6 -0.00047 C -0.00885 -0.00255 -0.03828 -0.01111 -0.05182 -0.01297 C -0.06237 -0.01227 -0.06002 -0.01042 -0.08177 -0.01111 C -0.10364 -0.01158 -0.14518 0.00162 -0.18281 -0.01644 C -0.18776 -0.02986 -0.18659 -0.02408 -0.16419 -0.02431 L -0.04466 -0.02315 C -0.01979 -0.01343 -0.03177 0.01319 -0.02552 0.02546 " pathEditMode="relative" rAng="0" ptsTypes="AAAAAAAA">
                                      <p:cBhvr>
                                        <p:cTn id="18" dur="3000" fill="hold"/>
                                        <p:tgtEl>
                                          <p:spTgt spid="6"/>
                                        </p:tgtEl>
                                        <p:attrNameLst>
                                          <p:attrName>ppt_x</p:attrName>
                                          <p:attrName>ppt_y</p:attrName>
                                        </p:attrNameLst>
                                      </p:cBhvr>
                                      <p:rCtr x="-9258" y="69"/>
                                    </p:animMotion>
                                  </p:childTnLst>
                                </p:cTn>
                              </p:par>
                              <p:par>
                                <p:cTn id="19" presetID="22" presetClass="entr" presetSubtype="2"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2250"/>
                                        <p:tgtEl>
                                          <p:spTgt spid="4"/>
                                        </p:tgtEl>
                                      </p:cBhvr>
                                    </p:animEffect>
                                  </p:childTnLst>
                                </p:cTn>
                              </p:par>
                              <p:par>
                                <p:cTn id="22" presetID="22" presetClass="entr" presetSubtype="2" fill="hold" nodeType="withEffect">
                                  <p:stCondLst>
                                    <p:cond delay="250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1E514-C177-1EBE-A6BA-B66102A27F6C}"/>
            </a:ext>
          </a:extLst>
        </p:cNvPr>
        <p:cNvGrpSpPr/>
        <p:nvPr/>
      </p:nvGrpSpPr>
      <p:grpSpPr>
        <a:xfrm>
          <a:off x="0" y="0"/>
          <a:ext cx="0" cy="0"/>
          <a:chOff x="0" y="0"/>
          <a:chExt cx="0" cy="0"/>
        </a:xfrm>
      </p:grpSpPr>
      <p:pic>
        <p:nvPicPr>
          <p:cNvPr id="2" name="תמונה 1" descr="תמונה שמכילה טקסט, ספר, גופן, פרסום&#10;&#10;תוכן בינה מלאכותית גנרטיבית עשוי להיות שגוי.">
            <a:extLst>
              <a:ext uri="{FF2B5EF4-FFF2-40B4-BE49-F238E27FC236}">
                <a16:creationId xmlns:a16="http://schemas.microsoft.com/office/drawing/2014/main" id="{9E7AE2DF-B96C-8CE9-32C9-D1F2ED0BA713}"/>
              </a:ext>
            </a:extLst>
          </p:cNvPr>
          <p:cNvPicPr>
            <a:picLocks noChangeAspect="1"/>
          </p:cNvPicPr>
          <p:nvPr/>
        </p:nvPicPr>
        <p:blipFill>
          <a:blip r:embed="rId2"/>
          <a:stretch>
            <a:fillRect/>
          </a:stretch>
        </p:blipFill>
        <p:spPr>
          <a:xfrm>
            <a:off x="4735853" y="251496"/>
            <a:ext cx="7168012" cy="5443133"/>
          </a:xfrm>
          <a:prstGeom prst="rect">
            <a:avLst/>
          </a:prstGeom>
          <a:ln w="76200">
            <a:solidFill>
              <a:srgbClr val="915E37"/>
            </a:solidFill>
          </a:ln>
        </p:spPr>
      </p:pic>
      <p:pic>
        <p:nvPicPr>
          <p:cNvPr id="6" name="תמונה 5" descr="תמונה שמכילה אומנות&#10;&#10;תוכן בינה מלאכותית גנרטיבית עשוי להיות שגוי.">
            <a:extLst>
              <a:ext uri="{FF2B5EF4-FFF2-40B4-BE49-F238E27FC236}">
                <a16:creationId xmlns:a16="http://schemas.microsoft.com/office/drawing/2014/main" id="{22D8EB1C-9E3A-5D38-003A-B31BA3B35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502" y="4633270"/>
            <a:ext cx="1524905" cy="2723045"/>
          </a:xfrm>
          <a:prstGeom prst="rect">
            <a:avLst/>
          </a:prstGeom>
        </p:spPr>
      </p:pic>
      <p:pic>
        <p:nvPicPr>
          <p:cNvPr id="3"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7EF436AE-BC1F-C7B1-D338-68904DDC3575}"/>
              </a:ext>
            </a:extLst>
          </p:cNvPr>
          <p:cNvPicPr>
            <a:picLocks noChangeAspect="1"/>
          </p:cNvPicPr>
          <p:nvPr/>
        </p:nvPicPr>
        <p:blipFill>
          <a:blip r:embed="rId4">
            <a:extLst>
              <a:ext uri="{28A0092B-C50C-407E-A947-70E740481C1C}">
                <a14:useLocalDpi xmlns:a14="http://schemas.microsoft.com/office/drawing/2010/main" val="0"/>
              </a:ext>
            </a:extLst>
          </a:blip>
          <a:srcRect l="9518" t="5290" r="10245"/>
          <a:stretch>
            <a:fillRect/>
          </a:stretch>
        </p:blipFill>
        <p:spPr>
          <a:xfrm>
            <a:off x="163316" y="3255499"/>
            <a:ext cx="3051958" cy="3602501"/>
          </a:xfrm>
          <a:prstGeom prst="rect">
            <a:avLst/>
          </a:prstGeom>
        </p:spPr>
      </p:pic>
      <p:sp>
        <p:nvSpPr>
          <p:cNvPr id="4" name="בועת דיבור: מלבן עם פינות מעוגלות 3">
            <a:extLst>
              <a:ext uri="{FF2B5EF4-FFF2-40B4-BE49-F238E27FC236}">
                <a16:creationId xmlns:a16="http://schemas.microsoft.com/office/drawing/2014/main" id="{40F0577C-996A-AD84-915E-75ED42DD4A65}"/>
              </a:ext>
            </a:extLst>
          </p:cNvPr>
          <p:cNvSpPr/>
          <p:nvPr/>
        </p:nvSpPr>
        <p:spPr>
          <a:xfrm>
            <a:off x="361950" y="422790"/>
            <a:ext cx="4727932" cy="2723045"/>
          </a:xfrm>
          <a:prstGeom prst="wedgeRoundRectCallout">
            <a:avLst>
              <a:gd name="adj1" fmla="val 7154"/>
              <a:gd name="adj2" fmla="val 82549"/>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גם אני שכחתי לומר 'רצה' או 'יעלה ויבוא'.</a:t>
            </a:r>
          </a:p>
          <a:p>
            <a:pPr algn="ctr"/>
            <a:r>
              <a:rPr lang="he-IL" sz="2400" dirty="0">
                <a:solidFill>
                  <a:schemeClr val="tx1"/>
                </a:solidFill>
                <a:latin typeface="Varela Round" panose="00000500000000000000" pitchFamily="2" charset="-79"/>
              </a:rPr>
              <a:t>נזכרתי בזה בדיוק אחרי שאמרתי את שם ה' של סוף הברכה. עדיין לא התחלתי את הברכה הבאה.</a:t>
            </a:r>
          </a:p>
          <a:p>
            <a:pPr algn="ctr"/>
            <a:r>
              <a:rPr lang="he-IL" sz="2400" b="1" dirty="0">
                <a:ln w="19050">
                  <a:solidFill>
                    <a:sysClr val="windowText" lastClr="000000"/>
                  </a:solidFill>
                </a:ln>
                <a:solidFill>
                  <a:srgbClr val="92D050"/>
                </a:solidFill>
                <a:latin typeface="Varela Round" panose="00000500000000000000" pitchFamily="2" charset="-79"/>
              </a:rPr>
              <a:t>בדקו בסעיף י"ז מה עלי לעשות.</a:t>
            </a:r>
          </a:p>
        </p:txBody>
      </p:sp>
      <mc:AlternateContent xmlns:mc="http://schemas.openxmlformats.org/markup-compatibility/2006" xmlns:p14="http://schemas.microsoft.com/office/powerpoint/2010/main">
        <mc:Choice Requires="p14">
          <p:contentPart p14:bwMode="auto" r:id="rId5">
            <p14:nvContentPartPr>
              <p14:cNvPr id="5" name="דיו 4">
                <a:extLst>
                  <a:ext uri="{FF2B5EF4-FFF2-40B4-BE49-F238E27FC236}">
                    <a16:creationId xmlns:a16="http://schemas.microsoft.com/office/drawing/2014/main" id="{A286839D-91DE-DCBD-8EC8-F2A983CDF329}"/>
                  </a:ext>
                </a:extLst>
              </p14:cNvPr>
              <p14:cNvContentPartPr/>
              <p14:nvPr/>
            </p14:nvContentPartPr>
            <p14:xfrm>
              <a:off x="5263445" y="4677311"/>
              <a:ext cx="2041920" cy="51120"/>
            </p14:xfrm>
          </p:contentPart>
        </mc:Choice>
        <mc:Fallback xmlns="">
          <p:pic>
            <p:nvPicPr>
              <p:cNvPr id="5" name="דיו 4">
                <a:extLst>
                  <a:ext uri="{FF2B5EF4-FFF2-40B4-BE49-F238E27FC236}">
                    <a16:creationId xmlns:a16="http://schemas.microsoft.com/office/drawing/2014/main" id="{A286839D-91DE-DCBD-8EC8-F2A983CDF329}"/>
                  </a:ext>
                </a:extLst>
              </p:cNvPr>
              <p:cNvPicPr/>
              <p:nvPr/>
            </p:nvPicPr>
            <p:blipFill>
              <a:blip r:embed="rId6"/>
              <a:stretch>
                <a:fillRect/>
              </a:stretch>
            </p:blipFill>
            <p:spPr>
              <a:xfrm>
                <a:off x="5209805" y="4569671"/>
                <a:ext cx="2149560" cy="266760"/>
              </a:xfrm>
              <a:prstGeom prst="rect">
                <a:avLst/>
              </a:prstGeom>
            </p:spPr>
          </p:pic>
        </mc:Fallback>
      </mc:AlternateContent>
    </p:spTree>
    <p:extLst>
      <p:ext uri="{BB962C8B-B14F-4D97-AF65-F5344CB8AC3E}">
        <p14:creationId xmlns:p14="http://schemas.microsoft.com/office/powerpoint/2010/main" val="31604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0" presetClass="path" presetSubtype="0" accel="50000" decel="50000" fill="hold" nodeType="afterEffect">
                                  <p:stCondLst>
                                    <p:cond delay="0"/>
                                  </p:stCondLst>
                                  <p:childTnLst>
                                    <p:animMotion origin="layout" path="M 1.25E-6 7.069E-17 L 1.25E-6 0.00023 L -0.06406 -0.00139 C -0.06654 -0.00162 -0.06875 -0.00463 -0.07109 -0.00556 C -0.07266 -0.00648 -0.07422 -0.00671 -0.07578 -0.00694 C -0.08203 -0.0081 -0.09453 -0.00972 -0.09453 -0.00949 C -0.09714 -0.01065 -0.09974 -0.0125 -0.10234 -0.0125 L -0.18203 -0.01111 " pathEditMode="relative" rAng="0" ptsTypes="AAAAAAAA">
                                      <p:cBhvr>
                                        <p:cTn id="12" dur="2000" fill="hold"/>
                                        <p:tgtEl>
                                          <p:spTgt spid="6"/>
                                        </p:tgtEl>
                                        <p:attrNameLst>
                                          <p:attrName>ppt_x</p:attrName>
                                          <p:attrName>ppt_y</p:attrName>
                                        </p:attrNameLst>
                                      </p:cBhvr>
                                      <p:rCtr x="-9102" y="-625"/>
                                    </p:animMotion>
                                  </p:childTnLst>
                                </p:cTn>
                              </p:par>
                              <p:par>
                                <p:cTn id="13" presetID="2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13544-DE1C-82DC-9B0E-49E328F470FF}"/>
            </a:ext>
          </a:extLst>
        </p:cNvPr>
        <p:cNvGrpSpPr/>
        <p:nvPr/>
      </p:nvGrpSpPr>
      <p:grpSpPr>
        <a:xfrm>
          <a:off x="0" y="0"/>
          <a:ext cx="0" cy="0"/>
          <a:chOff x="0" y="0"/>
          <a:chExt cx="0" cy="0"/>
        </a:xfrm>
      </p:grpSpPr>
      <p:pic>
        <p:nvPicPr>
          <p:cNvPr id="2" name="תמונה 1" descr="תמונה שמכילה טקסט, ספר, גופן, פרסום&#10;&#10;תוכן בינה מלאכותית גנרטיבית עשוי להיות שגוי.">
            <a:extLst>
              <a:ext uri="{FF2B5EF4-FFF2-40B4-BE49-F238E27FC236}">
                <a16:creationId xmlns:a16="http://schemas.microsoft.com/office/drawing/2014/main" id="{79A48E2F-5387-C8CE-611C-72862895D2F9}"/>
              </a:ext>
            </a:extLst>
          </p:cNvPr>
          <p:cNvPicPr>
            <a:picLocks noChangeAspect="1"/>
          </p:cNvPicPr>
          <p:nvPr/>
        </p:nvPicPr>
        <p:blipFill>
          <a:blip r:embed="rId2"/>
          <a:srcRect r="50728"/>
          <a:stretch>
            <a:fillRect/>
          </a:stretch>
        </p:blipFill>
        <p:spPr>
          <a:xfrm>
            <a:off x="8298203" y="266806"/>
            <a:ext cx="3531847" cy="5443133"/>
          </a:xfrm>
          <a:prstGeom prst="rect">
            <a:avLst/>
          </a:prstGeom>
          <a:ln w="76200">
            <a:solidFill>
              <a:srgbClr val="915E37"/>
            </a:solidFill>
          </a:ln>
        </p:spPr>
      </p:pic>
      <p:pic>
        <p:nvPicPr>
          <p:cNvPr id="3"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570417BC-90DB-3068-5336-98A4534AC2B5}"/>
              </a:ext>
            </a:extLst>
          </p:cNvPr>
          <p:cNvPicPr>
            <a:picLocks noChangeAspect="1"/>
          </p:cNvPicPr>
          <p:nvPr/>
        </p:nvPicPr>
        <p:blipFill>
          <a:blip r:embed="rId3">
            <a:extLst>
              <a:ext uri="{28A0092B-C50C-407E-A947-70E740481C1C}">
                <a14:useLocalDpi xmlns:a14="http://schemas.microsoft.com/office/drawing/2010/main" val="0"/>
              </a:ext>
            </a:extLst>
          </a:blip>
          <a:srcRect l="9518" t="5290" r="10245"/>
          <a:stretch>
            <a:fillRect/>
          </a:stretch>
        </p:blipFill>
        <p:spPr>
          <a:xfrm>
            <a:off x="163316" y="3255499"/>
            <a:ext cx="3051958" cy="3602501"/>
          </a:xfrm>
          <a:prstGeom prst="rect">
            <a:avLst/>
          </a:prstGeom>
        </p:spPr>
      </p:pic>
      <p:sp>
        <p:nvSpPr>
          <p:cNvPr id="4" name="בועת דיבור: מלבן עם פינות מעוגלות 3">
            <a:extLst>
              <a:ext uri="{FF2B5EF4-FFF2-40B4-BE49-F238E27FC236}">
                <a16:creationId xmlns:a16="http://schemas.microsoft.com/office/drawing/2014/main" id="{42636037-3A48-6625-C67D-99A20C51CF8E}"/>
              </a:ext>
            </a:extLst>
          </p:cNvPr>
          <p:cNvSpPr/>
          <p:nvPr/>
        </p:nvSpPr>
        <p:spPr>
          <a:xfrm>
            <a:off x="487166" y="890903"/>
            <a:ext cx="3570484" cy="2041091"/>
          </a:xfrm>
          <a:prstGeom prst="wedgeRoundRectCallout">
            <a:avLst>
              <a:gd name="adj1" fmla="val 7154"/>
              <a:gd name="adj2" fmla="val 82549"/>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בואו נכיר את משפטי ההשלמה – המשתנים לפי היום או התאריך.</a:t>
            </a:r>
          </a:p>
          <a:p>
            <a:pPr algn="ctr"/>
            <a:r>
              <a:rPr lang="he-IL" sz="2400" dirty="0">
                <a:solidFill>
                  <a:srgbClr val="C00000"/>
                </a:solidFill>
                <a:latin typeface="Varela Round" panose="00000500000000000000" pitchFamily="2" charset="-79"/>
              </a:rPr>
              <a:t>לחצו על הכפתורים שבתחתית השקופית.</a:t>
            </a:r>
          </a:p>
        </p:txBody>
      </p:sp>
      <p:pic>
        <p:nvPicPr>
          <p:cNvPr id="5" name="תמונה 4" descr="תמונה שמכילה טקסט, ספר, גופן, פרסום&#10;&#10;תוכן בינה מלאכותית גנרטיבית עשוי להיות שגוי.">
            <a:extLst>
              <a:ext uri="{FF2B5EF4-FFF2-40B4-BE49-F238E27FC236}">
                <a16:creationId xmlns:a16="http://schemas.microsoft.com/office/drawing/2014/main" id="{3877D32B-E449-3E37-CDFB-733A75739A27}"/>
              </a:ext>
            </a:extLst>
          </p:cNvPr>
          <p:cNvPicPr>
            <a:picLocks noChangeAspect="1"/>
          </p:cNvPicPr>
          <p:nvPr/>
        </p:nvPicPr>
        <p:blipFill>
          <a:blip r:embed="rId4"/>
          <a:srcRect l="50450"/>
          <a:stretch>
            <a:fillRect/>
          </a:stretch>
        </p:blipFill>
        <p:spPr>
          <a:xfrm>
            <a:off x="4479262" y="266806"/>
            <a:ext cx="3531847" cy="5443133"/>
          </a:xfrm>
          <a:prstGeom prst="rect">
            <a:avLst/>
          </a:prstGeom>
          <a:ln w="76200">
            <a:solidFill>
              <a:srgbClr val="915E37"/>
            </a:solidFill>
          </a:ln>
        </p:spPr>
      </p:pic>
      <p:sp>
        <p:nvSpPr>
          <p:cNvPr id="7" name="מלבן: פינות מעוגלות 6">
            <a:extLst>
              <a:ext uri="{FF2B5EF4-FFF2-40B4-BE49-F238E27FC236}">
                <a16:creationId xmlns:a16="http://schemas.microsoft.com/office/drawing/2014/main" id="{D4D39564-91C6-547D-D64C-2330C8387145}"/>
              </a:ext>
            </a:extLst>
          </p:cNvPr>
          <p:cNvSpPr/>
          <p:nvPr/>
        </p:nvSpPr>
        <p:spPr>
          <a:xfrm>
            <a:off x="10934557" y="5943600"/>
            <a:ext cx="1013971" cy="742950"/>
          </a:xfrm>
          <a:prstGeom prst="roundRect">
            <a:avLst/>
          </a:prstGeom>
          <a:solidFill>
            <a:srgbClr val="B4584E"/>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bg1"/>
                </a:solidFill>
                <a:latin typeface="Varela Round" panose="00000500000000000000" pitchFamily="2" charset="-79"/>
              </a:rPr>
              <a:t>שבת</a:t>
            </a:r>
            <a:endParaRPr lang="he-IL" dirty="0">
              <a:solidFill>
                <a:schemeClr val="bg1"/>
              </a:solidFill>
            </a:endParaRPr>
          </a:p>
        </p:txBody>
      </p:sp>
      <p:sp>
        <p:nvSpPr>
          <p:cNvPr id="8" name="מלבן: פינות מעוגלות 7">
            <a:extLst>
              <a:ext uri="{FF2B5EF4-FFF2-40B4-BE49-F238E27FC236}">
                <a16:creationId xmlns:a16="http://schemas.microsoft.com/office/drawing/2014/main" id="{20797012-AF9C-9534-475D-0D1B76B6F395}"/>
              </a:ext>
            </a:extLst>
          </p:cNvPr>
          <p:cNvSpPr/>
          <p:nvPr/>
        </p:nvSpPr>
        <p:spPr>
          <a:xfrm>
            <a:off x="9487439" y="5943600"/>
            <a:ext cx="1381125" cy="742950"/>
          </a:xfrm>
          <a:prstGeom prst="roundRect">
            <a:avLst/>
          </a:prstGeom>
          <a:solidFill>
            <a:srgbClr val="B4584E"/>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bg1"/>
                </a:solidFill>
                <a:latin typeface="Varela Round" panose="00000500000000000000" pitchFamily="2" charset="-79"/>
              </a:rPr>
              <a:t>חג (יו"ט)</a:t>
            </a:r>
            <a:endParaRPr lang="he-IL" dirty="0">
              <a:solidFill>
                <a:schemeClr val="bg1"/>
              </a:solidFill>
            </a:endParaRPr>
          </a:p>
        </p:txBody>
      </p:sp>
      <p:sp>
        <p:nvSpPr>
          <p:cNvPr id="9" name="מלבן: פינות מעוגלות 8">
            <a:extLst>
              <a:ext uri="{FF2B5EF4-FFF2-40B4-BE49-F238E27FC236}">
                <a16:creationId xmlns:a16="http://schemas.microsoft.com/office/drawing/2014/main" id="{141143F6-5F6A-0674-1F3F-8D81D12530B1}"/>
              </a:ext>
            </a:extLst>
          </p:cNvPr>
          <p:cNvSpPr/>
          <p:nvPr/>
        </p:nvSpPr>
        <p:spPr>
          <a:xfrm>
            <a:off x="4086084" y="5943600"/>
            <a:ext cx="1671434" cy="742950"/>
          </a:xfrm>
          <a:prstGeom prst="roundRect">
            <a:avLst/>
          </a:prstGeom>
          <a:solidFill>
            <a:srgbClr val="B4584E"/>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bg1"/>
                </a:solidFill>
                <a:latin typeface="Varela Round" panose="00000500000000000000" pitchFamily="2" charset="-79"/>
              </a:rPr>
              <a:t>ראש חודש</a:t>
            </a:r>
            <a:endParaRPr lang="he-IL" dirty="0">
              <a:solidFill>
                <a:schemeClr val="bg1"/>
              </a:solidFill>
            </a:endParaRPr>
          </a:p>
        </p:txBody>
      </p:sp>
      <p:sp>
        <p:nvSpPr>
          <p:cNvPr id="10" name="מלבן: פינות מעוגלות 9">
            <a:extLst>
              <a:ext uri="{FF2B5EF4-FFF2-40B4-BE49-F238E27FC236}">
                <a16:creationId xmlns:a16="http://schemas.microsoft.com/office/drawing/2014/main" id="{103B9A40-31CE-DCCA-3D86-574758D8F973}"/>
              </a:ext>
            </a:extLst>
          </p:cNvPr>
          <p:cNvSpPr/>
          <p:nvPr/>
        </p:nvSpPr>
        <p:spPr>
          <a:xfrm>
            <a:off x="5823509" y="5943600"/>
            <a:ext cx="1671434" cy="742950"/>
          </a:xfrm>
          <a:prstGeom prst="roundRect">
            <a:avLst/>
          </a:prstGeom>
          <a:solidFill>
            <a:srgbClr val="B4584E"/>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bg1"/>
                </a:solidFill>
                <a:latin typeface="Varela Round" panose="00000500000000000000" pitchFamily="2" charset="-79"/>
              </a:rPr>
              <a:t>חול המועד</a:t>
            </a:r>
            <a:endParaRPr lang="he-IL" dirty="0">
              <a:solidFill>
                <a:schemeClr val="bg1"/>
              </a:solidFill>
            </a:endParaRPr>
          </a:p>
        </p:txBody>
      </p:sp>
      <p:sp>
        <p:nvSpPr>
          <p:cNvPr id="11" name="מלבן: פינות מעוגלות 10">
            <a:extLst>
              <a:ext uri="{FF2B5EF4-FFF2-40B4-BE49-F238E27FC236}">
                <a16:creationId xmlns:a16="http://schemas.microsoft.com/office/drawing/2014/main" id="{736DB443-CE96-9EE7-AF0F-FDD0EBB1A730}"/>
              </a:ext>
            </a:extLst>
          </p:cNvPr>
          <p:cNvSpPr/>
          <p:nvPr/>
        </p:nvSpPr>
        <p:spPr>
          <a:xfrm>
            <a:off x="2648493" y="5943600"/>
            <a:ext cx="1371600" cy="742950"/>
          </a:xfrm>
          <a:prstGeom prst="roundRect">
            <a:avLst/>
          </a:prstGeom>
          <a:solidFill>
            <a:srgbClr val="B4584E"/>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bg1"/>
                </a:solidFill>
                <a:latin typeface="Varela Round" panose="00000500000000000000" pitchFamily="2" charset="-79"/>
              </a:rPr>
              <a:t>שבת + יום מיוחד נוסף</a:t>
            </a:r>
            <a:endParaRPr lang="he-IL" sz="1400" dirty="0">
              <a:solidFill>
                <a:schemeClr val="bg1"/>
              </a:solidFill>
            </a:endParaRPr>
          </a:p>
        </p:txBody>
      </p:sp>
      <mc:AlternateContent xmlns:mc="http://schemas.openxmlformats.org/markup-compatibility/2006" xmlns:p14="http://schemas.microsoft.com/office/powerpoint/2010/main">
        <mc:Choice Requires="p14">
          <p:contentPart p14:bwMode="auto" r:id="rId5">
            <p14:nvContentPartPr>
              <p14:cNvPr id="14" name="דיו 13">
                <a:extLst>
                  <a:ext uri="{FF2B5EF4-FFF2-40B4-BE49-F238E27FC236}">
                    <a16:creationId xmlns:a16="http://schemas.microsoft.com/office/drawing/2014/main" id="{DA59060C-1A6A-EB60-5587-D7B1124B7102}"/>
                  </a:ext>
                </a:extLst>
              </p14:cNvPr>
              <p14:cNvContentPartPr/>
              <p14:nvPr/>
            </p14:nvContentPartPr>
            <p14:xfrm>
              <a:off x="8796135" y="5047905"/>
              <a:ext cx="2805480" cy="10800"/>
            </p14:xfrm>
          </p:contentPart>
        </mc:Choice>
        <mc:Fallback xmlns="">
          <p:pic>
            <p:nvPicPr>
              <p:cNvPr id="14" name="דיו 13">
                <a:extLst>
                  <a:ext uri="{FF2B5EF4-FFF2-40B4-BE49-F238E27FC236}">
                    <a16:creationId xmlns:a16="http://schemas.microsoft.com/office/drawing/2014/main" id="{DA59060C-1A6A-EB60-5587-D7B1124B7102}"/>
                  </a:ext>
                </a:extLst>
              </p:cNvPr>
              <p:cNvPicPr/>
              <p:nvPr/>
            </p:nvPicPr>
            <p:blipFill>
              <a:blip r:embed="rId6"/>
              <a:stretch>
                <a:fillRect/>
              </a:stretch>
            </p:blipFill>
            <p:spPr>
              <a:xfrm>
                <a:off x="8760135" y="4976265"/>
                <a:ext cx="28771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דיו 16">
                <a:extLst>
                  <a:ext uri="{FF2B5EF4-FFF2-40B4-BE49-F238E27FC236}">
                    <a16:creationId xmlns:a16="http://schemas.microsoft.com/office/drawing/2014/main" id="{5027834D-26D5-29E4-586F-5A1BD7A4127F}"/>
                  </a:ext>
                </a:extLst>
              </p14:cNvPr>
              <p14:cNvContentPartPr/>
              <p14:nvPr/>
            </p14:nvContentPartPr>
            <p14:xfrm>
              <a:off x="4792215" y="665265"/>
              <a:ext cx="2723040" cy="29880"/>
            </p14:xfrm>
          </p:contentPart>
        </mc:Choice>
        <mc:Fallback xmlns="">
          <p:pic>
            <p:nvPicPr>
              <p:cNvPr id="17" name="דיו 16">
                <a:extLst>
                  <a:ext uri="{FF2B5EF4-FFF2-40B4-BE49-F238E27FC236}">
                    <a16:creationId xmlns:a16="http://schemas.microsoft.com/office/drawing/2014/main" id="{5027834D-26D5-29E4-586F-5A1BD7A4127F}"/>
                  </a:ext>
                </a:extLst>
              </p:cNvPr>
              <p:cNvPicPr/>
              <p:nvPr/>
            </p:nvPicPr>
            <p:blipFill>
              <a:blip r:embed="rId8"/>
              <a:stretch>
                <a:fillRect/>
              </a:stretch>
            </p:blipFill>
            <p:spPr>
              <a:xfrm>
                <a:off x="4756575" y="593625"/>
                <a:ext cx="279468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דיו 18">
                <a:extLst>
                  <a:ext uri="{FF2B5EF4-FFF2-40B4-BE49-F238E27FC236}">
                    <a16:creationId xmlns:a16="http://schemas.microsoft.com/office/drawing/2014/main" id="{586FD0C3-C982-6BE3-AAD9-CA380FA98F0A}"/>
                  </a:ext>
                </a:extLst>
              </p14:cNvPr>
              <p14:cNvContentPartPr/>
              <p14:nvPr/>
            </p14:nvContentPartPr>
            <p14:xfrm>
              <a:off x="6857535" y="837705"/>
              <a:ext cx="705240" cy="360"/>
            </p14:xfrm>
          </p:contentPart>
        </mc:Choice>
        <mc:Fallback xmlns="">
          <p:pic>
            <p:nvPicPr>
              <p:cNvPr id="19" name="דיו 18">
                <a:extLst>
                  <a:ext uri="{FF2B5EF4-FFF2-40B4-BE49-F238E27FC236}">
                    <a16:creationId xmlns:a16="http://schemas.microsoft.com/office/drawing/2014/main" id="{586FD0C3-C982-6BE3-AAD9-CA380FA98F0A}"/>
                  </a:ext>
                </a:extLst>
              </p:cNvPr>
              <p:cNvPicPr/>
              <p:nvPr/>
            </p:nvPicPr>
            <p:blipFill>
              <a:blip r:embed="rId10"/>
              <a:stretch>
                <a:fillRect/>
              </a:stretch>
            </p:blipFill>
            <p:spPr>
              <a:xfrm>
                <a:off x="6821535" y="765705"/>
                <a:ext cx="7768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דיו 21">
                <a:extLst>
                  <a:ext uri="{FF2B5EF4-FFF2-40B4-BE49-F238E27FC236}">
                    <a16:creationId xmlns:a16="http://schemas.microsoft.com/office/drawing/2014/main" id="{3F1E8ADD-A23F-2D02-C972-4D9B82FA6928}"/>
                  </a:ext>
                </a:extLst>
              </p14:cNvPr>
              <p14:cNvContentPartPr/>
              <p14:nvPr/>
            </p14:nvContentPartPr>
            <p14:xfrm>
              <a:off x="10934558" y="4847873"/>
              <a:ext cx="147600" cy="5040"/>
            </p14:xfrm>
          </p:contentPart>
        </mc:Choice>
        <mc:Fallback xmlns="">
          <p:pic>
            <p:nvPicPr>
              <p:cNvPr id="22" name="דיו 21">
                <a:extLst>
                  <a:ext uri="{FF2B5EF4-FFF2-40B4-BE49-F238E27FC236}">
                    <a16:creationId xmlns:a16="http://schemas.microsoft.com/office/drawing/2014/main" id="{3F1E8ADD-A23F-2D02-C972-4D9B82FA6928}"/>
                  </a:ext>
                </a:extLst>
              </p:cNvPr>
              <p:cNvPicPr/>
              <p:nvPr/>
            </p:nvPicPr>
            <p:blipFill>
              <a:blip r:embed="rId12"/>
              <a:stretch>
                <a:fillRect/>
              </a:stretch>
            </p:blipFill>
            <p:spPr>
              <a:xfrm>
                <a:off x="10916558" y="4812233"/>
                <a:ext cx="1832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דיו 24">
                <a:extLst>
                  <a:ext uri="{FF2B5EF4-FFF2-40B4-BE49-F238E27FC236}">
                    <a16:creationId xmlns:a16="http://schemas.microsoft.com/office/drawing/2014/main" id="{F2916572-7F75-EF9A-F4BD-7DB01416CA03}"/>
                  </a:ext>
                </a:extLst>
              </p14:cNvPr>
              <p14:cNvContentPartPr/>
              <p14:nvPr/>
            </p14:nvContentPartPr>
            <p14:xfrm>
              <a:off x="5797370" y="812550"/>
              <a:ext cx="489600" cy="720"/>
            </p14:xfrm>
          </p:contentPart>
        </mc:Choice>
        <mc:Fallback xmlns="">
          <p:pic>
            <p:nvPicPr>
              <p:cNvPr id="25" name="דיו 24">
                <a:extLst>
                  <a:ext uri="{FF2B5EF4-FFF2-40B4-BE49-F238E27FC236}">
                    <a16:creationId xmlns:a16="http://schemas.microsoft.com/office/drawing/2014/main" id="{F2916572-7F75-EF9A-F4BD-7DB01416CA03}"/>
                  </a:ext>
                </a:extLst>
              </p:cNvPr>
              <p:cNvPicPr/>
              <p:nvPr/>
            </p:nvPicPr>
            <p:blipFill>
              <a:blip r:embed="rId14"/>
              <a:stretch>
                <a:fillRect/>
              </a:stretch>
            </p:blipFill>
            <p:spPr>
              <a:xfrm>
                <a:off x="5779370" y="740550"/>
                <a:ext cx="5252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דיו 27">
                <a:extLst>
                  <a:ext uri="{FF2B5EF4-FFF2-40B4-BE49-F238E27FC236}">
                    <a16:creationId xmlns:a16="http://schemas.microsoft.com/office/drawing/2014/main" id="{D0CAD862-6924-121E-40A2-1E1EE260B024}"/>
                  </a:ext>
                </a:extLst>
              </p14:cNvPr>
              <p14:cNvContentPartPr/>
              <p14:nvPr/>
            </p14:nvContentPartPr>
            <p14:xfrm>
              <a:off x="4803410" y="797430"/>
              <a:ext cx="797400" cy="49680"/>
            </p14:xfrm>
          </p:contentPart>
        </mc:Choice>
        <mc:Fallback xmlns="">
          <p:pic>
            <p:nvPicPr>
              <p:cNvPr id="28" name="דיו 27">
                <a:extLst>
                  <a:ext uri="{FF2B5EF4-FFF2-40B4-BE49-F238E27FC236}">
                    <a16:creationId xmlns:a16="http://schemas.microsoft.com/office/drawing/2014/main" id="{D0CAD862-6924-121E-40A2-1E1EE260B024}"/>
                  </a:ext>
                </a:extLst>
              </p:cNvPr>
              <p:cNvPicPr/>
              <p:nvPr/>
            </p:nvPicPr>
            <p:blipFill>
              <a:blip r:embed="rId16"/>
              <a:stretch>
                <a:fillRect/>
              </a:stretch>
            </p:blipFill>
            <p:spPr>
              <a:xfrm>
                <a:off x="4767770" y="725430"/>
                <a:ext cx="86904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דיו 29">
                <a:extLst>
                  <a:ext uri="{FF2B5EF4-FFF2-40B4-BE49-F238E27FC236}">
                    <a16:creationId xmlns:a16="http://schemas.microsoft.com/office/drawing/2014/main" id="{4C7E49E7-6640-04A7-DF92-501E3B70BEAA}"/>
                  </a:ext>
                </a:extLst>
              </p14:cNvPr>
              <p14:cNvContentPartPr/>
              <p14:nvPr/>
            </p14:nvContentPartPr>
            <p14:xfrm>
              <a:off x="4845170" y="929910"/>
              <a:ext cx="2666880" cy="48600"/>
            </p14:xfrm>
          </p:contentPart>
        </mc:Choice>
        <mc:Fallback xmlns="">
          <p:pic>
            <p:nvPicPr>
              <p:cNvPr id="30" name="דיו 29">
                <a:extLst>
                  <a:ext uri="{FF2B5EF4-FFF2-40B4-BE49-F238E27FC236}">
                    <a16:creationId xmlns:a16="http://schemas.microsoft.com/office/drawing/2014/main" id="{4C7E49E7-6640-04A7-DF92-501E3B70BEAA}"/>
                  </a:ext>
                </a:extLst>
              </p:cNvPr>
              <p:cNvPicPr/>
              <p:nvPr/>
            </p:nvPicPr>
            <p:blipFill>
              <a:blip r:embed="rId18"/>
              <a:stretch>
                <a:fillRect/>
              </a:stretch>
            </p:blipFill>
            <p:spPr>
              <a:xfrm>
                <a:off x="4809530" y="857910"/>
                <a:ext cx="27385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1" name="דיו 30">
                <a:extLst>
                  <a:ext uri="{FF2B5EF4-FFF2-40B4-BE49-F238E27FC236}">
                    <a16:creationId xmlns:a16="http://schemas.microsoft.com/office/drawing/2014/main" id="{54309F11-0FBD-1D6C-48DC-362BE6F06B9C}"/>
                  </a:ext>
                </a:extLst>
              </p14:cNvPr>
              <p14:cNvContentPartPr/>
              <p14:nvPr/>
            </p14:nvContentPartPr>
            <p14:xfrm>
              <a:off x="4820690" y="1078230"/>
              <a:ext cx="2716920" cy="73440"/>
            </p14:xfrm>
          </p:contentPart>
        </mc:Choice>
        <mc:Fallback xmlns="">
          <p:pic>
            <p:nvPicPr>
              <p:cNvPr id="31" name="דיו 30">
                <a:extLst>
                  <a:ext uri="{FF2B5EF4-FFF2-40B4-BE49-F238E27FC236}">
                    <a16:creationId xmlns:a16="http://schemas.microsoft.com/office/drawing/2014/main" id="{54309F11-0FBD-1D6C-48DC-362BE6F06B9C}"/>
                  </a:ext>
                </a:extLst>
              </p:cNvPr>
              <p:cNvPicPr/>
              <p:nvPr/>
            </p:nvPicPr>
            <p:blipFill>
              <a:blip r:embed="rId20"/>
              <a:stretch>
                <a:fillRect/>
              </a:stretch>
            </p:blipFill>
            <p:spPr>
              <a:xfrm>
                <a:off x="4784690" y="1006590"/>
                <a:ext cx="278856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דיו 32">
                <a:extLst>
                  <a:ext uri="{FF2B5EF4-FFF2-40B4-BE49-F238E27FC236}">
                    <a16:creationId xmlns:a16="http://schemas.microsoft.com/office/drawing/2014/main" id="{750ED92E-54B2-A7B5-E863-323A3B3D4010}"/>
                  </a:ext>
                </a:extLst>
              </p14:cNvPr>
              <p14:cNvContentPartPr/>
              <p14:nvPr/>
            </p14:nvContentPartPr>
            <p14:xfrm>
              <a:off x="7124330" y="1269750"/>
              <a:ext cx="406800" cy="38520"/>
            </p14:xfrm>
          </p:contentPart>
        </mc:Choice>
        <mc:Fallback xmlns="">
          <p:pic>
            <p:nvPicPr>
              <p:cNvPr id="33" name="דיו 32">
                <a:extLst>
                  <a:ext uri="{FF2B5EF4-FFF2-40B4-BE49-F238E27FC236}">
                    <a16:creationId xmlns:a16="http://schemas.microsoft.com/office/drawing/2014/main" id="{750ED92E-54B2-A7B5-E863-323A3B3D4010}"/>
                  </a:ext>
                </a:extLst>
              </p:cNvPr>
              <p:cNvPicPr/>
              <p:nvPr/>
            </p:nvPicPr>
            <p:blipFill>
              <a:blip r:embed="rId22"/>
              <a:stretch>
                <a:fillRect/>
              </a:stretch>
            </p:blipFill>
            <p:spPr>
              <a:xfrm>
                <a:off x="7088330" y="1197750"/>
                <a:ext cx="478440" cy="182160"/>
              </a:xfrm>
              <a:prstGeom prst="rect">
                <a:avLst/>
              </a:prstGeom>
            </p:spPr>
          </p:pic>
        </mc:Fallback>
      </mc:AlternateContent>
      <p:sp>
        <p:nvSpPr>
          <p:cNvPr id="34" name="בועת דיבור: מלבן עם פינות מעוגלות 33">
            <a:extLst>
              <a:ext uri="{FF2B5EF4-FFF2-40B4-BE49-F238E27FC236}">
                <a16:creationId xmlns:a16="http://schemas.microsoft.com/office/drawing/2014/main" id="{AEA8FCFE-AE6E-2C3B-783F-0C99D0B57F20}"/>
              </a:ext>
            </a:extLst>
          </p:cNvPr>
          <p:cNvSpPr/>
          <p:nvPr/>
        </p:nvSpPr>
        <p:spPr>
          <a:xfrm>
            <a:off x="7124329" y="1327402"/>
            <a:ext cx="2404423" cy="954004"/>
          </a:xfrm>
          <a:prstGeom prst="wedgeRoundRectCallout">
            <a:avLst>
              <a:gd name="adj1" fmla="val -73380"/>
              <a:gd name="adj2" fmla="val -70418"/>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כאן יש לומר את השם של החג כמו שהוא כתוב ביעלה ויבוא.</a:t>
            </a:r>
            <a:endParaRPr lang="he-IL" dirty="0">
              <a:solidFill>
                <a:srgbClr val="C00000"/>
              </a:solidFill>
              <a:latin typeface="Varela Round" panose="00000500000000000000" pitchFamily="2" charset="-79"/>
            </a:endParaRPr>
          </a:p>
        </p:txBody>
      </p:sp>
      <mc:AlternateContent xmlns:mc="http://schemas.openxmlformats.org/markup-compatibility/2006" xmlns:p14="http://schemas.microsoft.com/office/powerpoint/2010/main">
        <mc:Choice Requires="p14">
          <p:contentPart p14:bwMode="auto" r:id="rId23">
            <p14:nvContentPartPr>
              <p14:cNvPr id="35" name="דיו 34">
                <a:extLst>
                  <a:ext uri="{FF2B5EF4-FFF2-40B4-BE49-F238E27FC236}">
                    <a16:creationId xmlns:a16="http://schemas.microsoft.com/office/drawing/2014/main" id="{6A9E52FC-5CE3-A2E9-E401-588EF5762D3F}"/>
                  </a:ext>
                </a:extLst>
              </p14:cNvPr>
              <p14:cNvContentPartPr/>
              <p14:nvPr/>
            </p14:nvContentPartPr>
            <p14:xfrm>
              <a:off x="4832570" y="1269380"/>
              <a:ext cx="1854000" cy="7920"/>
            </p14:xfrm>
          </p:contentPart>
        </mc:Choice>
        <mc:Fallback xmlns="">
          <p:pic>
            <p:nvPicPr>
              <p:cNvPr id="35" name="דיו 34">
                <a:extLst>
                  <a:ext uri="{FF2B5EF4-FFF2-40B4-BE49-F238E27FC236}">
                    <a16:creationId xmlns:a16="http://schemas.microsoft.com/office/drawing/2014/main" id="{6A9E52FC-5CE3-A2E9-E401-588EF5762D3F}"/>
                  </a:ext>
                </a:extLst>
              </p:cNvPr>
              <p:cNvPicPr/>
              <p:nvPr/>
            </p:nvPicPr>
            <p:blipFill>
              <a:blip r:embed="rId24"/>
              <a:stretch>
                <a:fillRect/>
              </a:stretch>
            </p:blipFill>
            <p:spPr>
              <a:xfrm>
                <a:off x="4796930" y="1197740"/>
                <a:ext cx="19256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6" name="דיו 35">
                <a:extLst>
                  <a:ext uri="{FF2B5EF4-FFF2-40B4-BE49-F238E27FC236}">
                    <a16:creationId xmlns:a16="http://schemas.microsoft.com/office/drawing/2014/main" id="{0FC4FFDA-801F-5BB6-C876-9034866BC82E}"/>
                  </a:ext>
                </a:extLst>
              </p14:cNvPr>
              <p14:cNvContentPartPr/>
              <p14:nvPr/>
            </p14:nvContentPartPr>
            <p14:xfrm>
              <a:off x="4850570" y="1400780"/>
              <a:ext cx="2680920" cy="67320"/>
            </p14:xfrm>
          </p:contentPart>
        </mc:Choice>
        <mc:Fallback xmlns="">
          <p:pic>
            <p:nvPicPr>
              <p:cNvPr id="36" name="דיו 35">
                <a:extLst>
                  <a:ext uri="{FF2B5EF4-FFF2-40B4-BE49-F238E27FC236}">
                    <a16:creationId xmlns:a16="http://schemas.microsoft.com/office/drawing/2014/main" id="{0FC4FFDA-801F-5BB6-C876-9034866BC82E}"/>
                  </a:ext>
                </a:extLst>
              </p:cNvPr>
              <p:cNvPicPr/>
              <p:nvPr/>
            </p:nvPicPr>
            <p:blipFill>
              <a:blip r:embed="rId26"/>
              <a:stretch>
                <a:fillRect/>
              </a:stretch>
            </p:blipFill>
            <p:spPr>
              <a:xfrm>
                <a:off x="4814570" y="1328780"/>
                <a:ext cx="275256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8" name="דיו 37">
                <a:extLst>
                  <a:ext uri="{FF2B5EF4-FFF2-40B4-BE49-F238E27FC236}">
                    <a16:creationId xmlns:a16="http://schemas.microsoft.com/office/drawing/2014/main" id="{479BE10D-AE13-4370-09D1-C58560507D29}"/>
                  </a:ext>
                </a:extLst>
              </p14:cNvPr>
              <p14:cNvContentPartPr/>
              <p14:nvPr/>
            </p14:nvContentPartPr>
            <p14:xfrm>
              <a:off x="5587850" y="1574300"/>
              <a:ext cx="1987560" cy="6840"/>
            </p14:xfrm>
          </p:contentPart>
        </mc:Choice>
        <mc:Fallback xmlns="">
          <p:pic>
            <p:nvPicPr>
              <p:cNvPr id="38" name="דיו 37">
                <a:extLst>
                  <a:ext uri="{FF2B5EF4-FFF2-40B4-BE49-F238E27FC236}">
                    <a16:creationId xmlns:a16="http://schemas.microsoft.com/office/drawing/2014/main" id="{479BE10D-AE13-4370-09D1-C58560507D29}"/>
                  </a:ext>
                </a:extLst>
              </p:cNvPr>
              <p:cNvPicPr/>
              <p:nvPr/>
            </p:nvPicPr>
            <p:blipFill>
              <a:blip r:embed="rId28"/>
              <a:stretch>
                <a:fillRect/>
              </a:stretch>
            </p:blipFill>
            <p:spPr>
              <a:xfrm>
                <a:off x="5551850" y="1502300"/>
                <a:ext cx="205920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9" name="דיו 38">
                <a:extLst>
                  <a:ext uri="{FF2B5EF4-FFF2-40B4-BE49-F238E27FC236}">
                    <a16:creationId xmlns:a16="http://schemas.microsoft.com/office/drawing/2014/main" id="{73DEE140-7DA4-25A5-3FC8-F603EE206F95}"/>
                  </a:ext>
                </a:extLst>
              </p14:cNvPr>
              <p14:cNvContentPartPr/>
              <p14:nvPr/>
            </p14:nvContentPartPr>
            <p14:xfrm>
              <a:off x="6878810" y="1269020"/>
              <a:ext cx="150840" cy="16560"/>
            </p14:xfrm>
          </p:contentPart>
        </mc:Choice>
        <mc:Fallback xmlns="">
          <p:pic>
            <p:nvPicPr>
              <p:cNvPr id="39" name="דיו 38">
                <a:extLst>
                  <a:ext uri="{FF2B5EF4-FFF2-40B4-BE49-F238E27FC236}">
                    <a16:creationId xmlns:a16="http://schemas.microsoft.com/office/drawing/2014/main" id="{73DEE140-7DA4-25A5-3FC8-F603EE206F95}"/>
                  </a:ext>
                </a:extLst>
              </p:cNvPr>
              <p:cNvPicPr/>
              <p:nvPr/>
            </p:nvPicPr>
            <p:blipFill>
              <a:blip r:embed="rId30"/>
              <a:stretch>
                <a:fillRect/>
              </a:stretch>
            </p:blipFill>
            <p:spPr>
              <a:xfrm>
                <a:off x="6860810" y="1233380"/>
                <a:ext cx="186480" cy="88200"/>
              </a:xfrm>
              <a:prstGeom prst="rect">
                <a:avLst/>
              </a:prstGeom>
            </p:spPr>
          </p:pic>
        </mc:Fallback>
      </mc:AlternateContent>
      <p:sp>
        <p:nvSpPr>
          <p:cNvPr id="40" name="מלבן: פינות מעוגלות 39">
            <a:extLst>
              <a:ext uri="{FF2B5EF4-FFF2-40B4-BE49-F238E27FC236}">
                <a16:creationId xmlns:a16="http://schemas.microsoft.com/office/drawing/2014/main" id="{0A2AFC95-940A-7BF3-9236-904829C77E86}"/>
              </a:ext>
            </a:extLst>
          </p:cNvPr>
          <p:cNvSpPr/>
          <p:nvPr/>
        </p:nvSpPr>
        <p:spPr>
          <a:xfrm>
            <a:off x="7560934" y="5943600"/>
            <a:ext cx="1860514" cy="742950"/>
          </a:xfrm>
          <a:prstGeom prst="roundRect">
            <a:avLst/>
          </a:prstGeom>
          <a:solidFill>
            <a:srgbClr val="B4584E"/>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bg1"/>
                </a:solidFill>
                <a:latin typeface="Varela Round" panose="00000500000000000000" pitchFamily="2" charset="-79"/>
              </a:rPr>
              <a:t>ראש השנה</a:t>
            </a:r>
            <a:endParaRPr lang="he-IL" dirty="0">
              <a:solidFill>
                <a:schemeClr val="bg1"/>
              </a:solidFill>
            </a:endParaRPr>
          </a:p>
        </p:txBody>
      </p:sp>
      <mc:AlternateContent xmlns:mc="http://schemas.openxmlformats.org/markup-compatibility/2006" xmlns:p14="http://schemas.microsoft.com/office/powerpoint/2010/main">
        <mc:Choice Requires="p14">
          <p:contentPart p14:bwMode="auto" r:id="rId31">
            <p14:nvContentPartPr>
              <p14:cNvPr id="44" name="דיו 43">
                <a:extLst>
                  <a:ext uri="{FF2B5EF4-FFF2-40B4-BE49-F238E27FC236}">
                    <a16:creationId xmlns:a16="http://schemas.microsoft.com/office/drawing/2014/main" id="{D137E85C-7C4A-CA89-BC1D-C1F0335C245C}"/>
                  </a:ext>
                </a:extLst>
              </p14:cNvPr>
              <p14:cNvContentPartPr/>
              <p14:nvPr/>
            </p14:nvContentPartPr>
            <p14:xfrm>
              <a:off x="5263780" y="1555560"/>
              <a:ext cx="203760" cy="16200"/>
            </p14:xfrm>
          </p:contentPart>
        </mc:Choice>
        <mc:Fallback xmlns="">
          <p:pic>
            <p:nvPicPr>
              <p:cNvPr id="44" name="דיו 43">
                <a:extLst>
                  <a:ext uri="{FF2B5EF4-FFF2-40B4-BE49-F238E27FC236}">
                    <a16:creationId xmlns:a16="http://schemas.microsoft.com/office/drawing/2014/main" id="{D137E85C-7C4A-CA89-BC1D-C1F0335C245C}"/>
                  </a:ext>
                </a:extLst>
              </p:cNvPr>
              <p:cNvPicPr/>
              <p:nvPr/>
            </p:nvPicPr>
            <p:blipFill>
              <a:blip r:embed="rId32"/>
              <a:stretch>
                <a:fillRect/>
              </a:stretch>
            </p:blipFill>
            <p:spPr>
              <a:xfrm>
                <a:off x="5245780" y="1519560"/>
                <a:ext cx="23940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5" name="דיו 44">
                <a:extLst>
                  <a:ext uri="{FF2B5EF4-FFF2-40B4-BE49-F238E27FC236}">
                    <a16:creationId xmlns:a16="http://schemas.microsoft.com/office/drawing/2014/main" id="{6CF58D40-B05F-F99D-1612-E35373E25403}"/>
                  </a:ext>
                </a:extLst>
              </p14:cNvPr>
              <p14:cNvContentPartPr/>
              <p14:nvPr/>
            </p14:nvContentPartPr>
            <p14:xfrm>
              <a:off x="5225980" y="1866600"/>
              <a:ext cx="136800" cy="26280"/>
            </p14:xfrm>
          </p:contentPart>
        </mc:Choice>
        <mc:Fallback xmlns="">
          <p:pic>
            <p:nvPicPr>
              <p:cNvPr id="45" name="דיו 44">
                <a:extLst>
                  <a:ext uri="{FF2B5EF4-FFF2-40B4-BE49-F238E27FC236}">
                    <a16:creationId xmlns:a16="http://schemas.microsoft.com/office/drawing/2014/main" id="{6CF58D40-B05F-F99D-1612-E35373E25403}"/>
                  </a:ext>
                </a:extLst>
              </p:cNvPr>
              <p:cNvPicPr/>
              <p:nvPr/>
            </p:nvPicPr>
            <p:blipFill>
              <a:blip r:embed="rId34"/>
              <a:stretch>
                <a:fillRect/>
              </a:stretch>
            </p:blipFill>
            <p:spPr>
              <a:xfrm>
                <a:off x="5207980" y="1830960"/>
                <a:ext cx="17244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7" name="דיו 46">
                <a:extLst>
                  <a:ext uri="{FF2B5EF4-FFF2-40B4-BE49-F238E27FC236}">
                    <a16:creationId xmlns:a16="http://schemas.microsoft.com/office/drawing/2014/main" id="{CAC8EBA0-DBAA-5D3A-ECC1-F643082D3EF3}"/>
                  </a:ext>
                </a:extLst>
              </p14:cNvPr>
              <p14:cNvContentPartPr/>
              <p14:nvPr/>
            </p14:nvContentPartPr>
            <p14:xfrm>
              <a:off x="5355940" y="2161800"/>
              <a:ext cx="800640" cy="360"/>
            </p14:xfrm>
          </p:contentPart>
        </mc:Choice>
        <mc:Fallback xmlns="">
          <p:pic>
            <p:nvPicPr>
              <p:cNvPr id="47" name="דיו 46">
                <a:extLst>
                  <a:ext uri="{FF2B5EF4-FFF2-40B4-BE49-F238E27FC236}">
                    <a16:creationId xmlns:a16="http://schemas.microsoft.com/office/drawing/2014/main" id="{CAC8EBA0-DBAA-5D3A-ECC1-F643082D3EF3}"/>
                  </a:ext>
                </a:extLst>
              </p:cNvPr>
              <p:cNvPicPr/>
              <p:nvPr/>
            </p:nvPicPr>
            <p:blipFill>
              <a:blip r:embed="rId36"/>
              <a:stretch>
                <a:fillRect/>
              </a:stretch>
            </p:blipFill>
            <p:spPr>
              <a:xfrm>
                <a:off x="5337940" y="2125800"/>
                <a:ext cx="8362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9" name="דיו 48">
                <a:extLst>
                  <a:ext uri="{FF2B5EF4-FFF2-40B4-BE49-F238E27FC236}">
                    <a16:creationId xmlns:a16="http://schemas.microsoft.com/office/drawing/2014/main" id="{461109EB-48C8-08C6-4C40-C02B8FEB5D62}"/>
                  </a:ext>
                </a:extLst>
              </p14:cNvPr>
              <p14:cNvContentPartPr/>
              <p14:nvPr/>
            </p14:nvContentPartPr>
            <p14:xfrm>
              <a:off x="4810230" y="1561598"/>
              <a:ext cx="247320" cy="16920"/>
            </p14:xfrm>
          </p:contentPart>
        </mc:Choice>
        <mc:Fallback xmlns="">
          <p:pic>
            <p:nvPicPr>
              <p:cNvPr id="49" name="דיו 48">
                <a:extLst>
                  <a:ext uri="{FF2B5EF4-FFF2-40B4-BE49-F238E27FC236}">
                    <a16:creationId xmlns:a16="http://schemas.microsoft.com/office/drawing/2014/main" id="{461109EB-48C8-08C6-4C40-C02B8FEB5D62}"/>
                  </a:ext>
                </a:extLst>
              </p:cNvPr>
              <p:cNvPicPr/>
              <p:nvPr/>
            </p:nvPicPr>
            <p:blipFill>
              <a:blip r:embed="rId38"/>
              <a:stretch>
                <a:fillRect/>
              </a:stretch>
            </p:blipFill>
            <p:spPr>
              <a:xfrm>
                <a:off x="4774590" y="1489598"/>
                <a:ext cx="31896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0" name="דיו 49">
                <a:extLst>
                  <a:ext uri="{FF2B5EF4-FFF2-40B4-BE49-F238E27FC236}">
                    <a16:creationId xmlns:a16="http://schemas.microsoft.com/office/drawing/2014/main" id="{5F464F26-6410-2059-DD4B-7DFC37323416}"/>
                  </a:ext>
                </a:extLst>
              </p14:cNvPr>
              <p14:cNvContentPartPr/>
              <p14:nvPr/>
            </p14:nvContentPartPr>
            <p14:xfrm>
              <a:off x="4829670" y="1675358"/>
              <a:ext cx="2680920" cy="73800"/>
            </p14:xfrm>
          </p:contentPart>
        </mc:Choice>
        <mc:Fallback xmlns="">
          <p:pic>
            <p:nvPicPr>
              <p:cNvPr id="50" name="דיו 49">
                <a:extLst>
                  <a:ext uri="{FF2B5EF4-FFF2-40B4-BE49-F238E27FC236}">
                    <a16:creationId xmlns:a16="http://schemas.microsoft.com/office/drawing/2014/main" id="{5F464F26-6410-2059-DD4B-7DFC37323416}"/>
                  </a:ext>
                </a:extLst>
              </p:cNvPr>
              <p:cNvPicPr/>
              <p:nvPr/>
            </p:nvPicPr>
            <p:blipFill>
              <a:blip r:embed="rId40"/>
              <a:stretch>
                <a:fillRect/>
              </a:stretch>
            </p:blipFill>
            <p:spPr>
              <a:xfrm>
                <a:off x="4793670" y="1603718"/>
                <a:ext cx="275256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2" name="דיו 51">
                <a:extLst>
                  <a:ext uri="{FF2B5EF4-FFF2-40B4-BE49-F238E27FC236}">
                    <a16:creationId xmlns:a16="http://schemas.microsoft.com/office/drawing/2014/main" id="{FA4FA0C4-64C2-CBE4-2942-BFBC19F000B5}"/>
                  </a:ext>
                </a:extLst>
              </p14:cNvPr>
              <p14:cNvContentPartPr/>
              <p14:nvPr/>
            </p14:nvContentPartPr>
            <p14:xfrm>
              <a:off x="5900310" y="1866518"/>
              <a:ext cx="1610280" cy="10080"/>
            </p14:xfrm>
          </p:contentPart>
        </mc:Choice>
        <mc:Fallback xmlns="">
          <p:pic>
            <p:nvPicPr>
              <p:cNvPr id="52" name="דיו 51">
                <a:extLst>
                  <a:ext uri="{FF2B5EF4-FFF2-40B4-BE49-F238E27FC236}">
                    <a16:creationId xmlns:a16="http://schemas.microsoft.com/office/drawing/2014/main" id="{FA4FA0C4-64C2-CBE4-2942-BFBC19F000B5}"/>
                  </a:ext>
                </a:extLst>
              </p:cNvPr>
              <p:cNvPicPr/>
              <p:nvPr/>
            </p:nvPicPr>
            <p:blipFill>
              <a:blip r:embed="rId42"/>
              <a:stretch>
                <a:fillRect/>
              </a:stretch>
            </p:blipFill>
            <p:spPr>
              <a:xfrm>
                <a:off x="5864310" y="1794518"/>
                <a:ext cx="168192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3" name="דיו 52">
                <a:extLst>
                  <a:ext uri="{FF2B5EF4-FFF2-40B4-BE49-F238E27FC236}">
                    <a16:creationId xmlns:a16="http://schemas.microsoft.com/office/drawing/2014/main" id="{8BD78232-97D0-52AF-9110-3D7A47D79D21}"/>
                  </a:ext>
                </a:extLst>
              </p14:cNvPr>
              <p14:cNvContentPartPr/>
              <p14:nvPr/>
            </p14:nvContentPartPr>
            <p14:xfrm>
              <a:off x="4840830" y="1885598"/>
              <a:ext cx="193320" cy="33840"/>
            </p14:xfrm>
          </p:contentPart>
        </mc:Choice>
        <mc:Fallback xmlns="">
          <p:pic>
            <p:nvPicPr>
              <p:cNvPr id="53" name="דיו 52">
                <a:extLst>
                  <a:ext uri="{FF2B5EF4-FFF2-40B4-BE49-F238E27FC236}">
                    <a16:creationId xmlns:a16="http://schemas.microsoft.com/office/drawing/2014/main" id="{8BD78232-97D0-52AF-9110-3D7A47D79D21}"/>
                  </a:ext>
                </a:extLst>
              </p:cNvPr>
              <p:cNvPicPr/>
              <p:nvPr/>
            </p:nvPicPr>
            <p:blipFill>
              <a:blip r:embed="rId44"/>
              <a:stretch>
                <a:fillRect/>
              </a:stretch>
            </p:blipFill>
            <p:spPr>
              <a:xfrm>
                <a:off x="4805190" y="1813958"/>
                <a:ext cx="26496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5" name="דיו 54">
                <a:extLst>
                  <a:ext uri="{FF2B5EF4-FFF2-40B4-BE49-F238E27FC236}">
                    <a16:creationId xmlns:a16="http://schemas.microsoft.com/office/drawing/2014/main" id="{A4A2AE3E-99D4-9C59-79B1-BB6A83A40E84}"/>
                  </a:ext>
                </a:extLst>
              </p14:cNvPr>
              <p14:cNvContentPartPr/>
              <p14:nvPr/>
            </p14:nvContentPartPr>
            <p14:xfrm>
              <a:off x="4824630" y="1995038"/>
              <a:ext cx="2666880" cy="30240"/>
            </p14:xfrm>
          </p:contentPart>
        </mc:Choice>
        <mc:Fallback xmlns="">
          <p:pic>
            <p:nvPicPr>
              <p:cNvPr id="55" name="דיו 54">
                <a:extLst>
                  <a:ext uri="{FF2B5EF4-FFF2-40B4-BE49-F238E27FC236}">
                    <a16:creationId xmlns:a16="http://schemas.microsoft.com/office/drawing/2014/main" id="{A4A2AE3E-99D4-9C59-79B1-BB6A83A40E84}"/>
                  </a:ext>
                </a:extLst>
              </p:cNvPr>
              <p:cNvPicPr/>
              <p:nvPr/>
            </p:nvPicPr>
            <p:blipFill>
              <a:blip r:embed="rId46"/>
              <a:stretch>
                <a:fillRect/>
              </a:stretch>
            </p:blipFill>
            <p:spPr>
              <a:xfrm>
                <a:off x="4788990" y="1923038"/>
                <a:ext cx="273852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7" name="דיו 56">
                <a:extLst>
                  <a:ext uri="{FF2B5EF4-FFF2-40B4-BE49-F238E27FC236}">
                    <a16:creationId xmlns:a16="http://schemas.microsoft.com/office/drawing/2014/main" id="{C20E195B-50A7-6ABD-9B63-C194356DC127}"/>
                  </a:ext>
                </a:extLst>
              </p14:cNvPr>
              <p14:cNvContentPartPr/>
              <p14:nvPr/>
            </p14:nvContentPartPr>
            <p14:xfrm>
              <a:off x="6905430" y="2152358"/>
              <a:ext cx="633600" cy="38520"/>
            </p14:xfrm>
          </p:contentPart>
        </mc:Choice>
        <mc:Fallback xmlns="">
          <p:pic>
            <p:nvPicPr>
              <p:cNvPr id="57" name="דיו 56">
                <a:extLst>
                  <a:ext uri="{FF2B5EF4-FFF2-40B4-BE49-F238E27FC236}">
                    <a16:creationId xmlns:a16="http://schemas.microsoft.com/office/drawing/2014/main" id="{C20E195B-50A7-6ABD-9B63-C194356DC127}"/>
                  </a:ext>
                </a:extLst>
              </p:cNvPr>
              <p:cNvPicPr/>
              <p:nvPr/>
            </p:nvPicPr>
            <p:blipFill>
              <a:blip r:embed="rId48"/>
              <a:stretch>
                <a:fillRect/>
              </a:stretch>
            </p:blipFill>
            <p:spPr>
              <a:xfrm>
                <a:off x="6869430" y="2080358"/>
                <a:ext cx="70524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8" name="דיו 57">
                <a:extLst>
                  <a:ext uri="{FF2B5EF4-FFF2-40B4-BE49-F238E27FC236}">
                    <a16:creationId xmlns:a16="http://schemas.microsoft.com/office/drawing/2014/main" id="{75E746EC-C15F-A4AB-CFC6-24E5E4BCEC35}"/>
                  </a:ext>
                </a:extLst>
              </p14:cNvPr>
              <p14:cNvContentPartPr/>
              <p14:nvPr/>
            </p14:nvContentPartPr>
            <p14:xfrm>
              <a:off x="4862790" y="2285198"/>
              <a:ext cx="1209600" cy="60480"/>
            </p14:xfrm>
          </p:contentPart>
        </mc:Choice>
        <mc:Fallback xmlns="">
          <p:pic>
            <p:nvPicPr>
              <p:cNvPr id="58" name="דיו 57">
                <a:extLst>
                  <a:ext uri="{FF2B5EF4-FFF2-40B4-BE49-F238E27FC236}">
                    <a16:creationId xmlns:a16="http://schemas.microsoft.com/office/drawing/2014/main" id="{75E746EC-C15F-A4AB-CFC6-24E5E4BCEC35}"/>
                  </a:ext>
                </a:extLst>
              </p:cNvPr>
              <p:cNvPicPr/>
              <p:nvPr/>
            </p:nvPicPr>
            <p:blipFill>
              <a:blip r:embed="rId50"/>
              <a:stretch>
                <a:fillRect/>
              </a:stretch>
            </p:blipFill>
            <p:spPr>
              <a:xfrm>
                <a:off x="4826790" y="2213558"/>
                <a:ext cx="128124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9" name="דיו 58">
                <a:extLst>
                  <a:ext uri="{FF2B5EF4-FFF2-40B4-BE49-F238E27FC236}">
                    <a16:creationId xmlns:a16="http://schemas.microsoft.com/office/drawing/2014/main" id="{4D35F3E2-5F2E-3889-220A-F3E845E224BA}"/>
                  </a:ext>
                </a:extLst>
              </p14:cNvPr>
              <p14:cNvContentPartPr/>
              <p14:nvPr/>
            </p14:nvContentPartPr>
            <p14:xfrm>
              <a:off x="4839030" y="2432798"/>
              <a:ext cx="2676240" cy="43920"/>
            </p14:xfrm>
          </p:contentPart>
        </mc:Choice>
        <mc:Fallback xmlns="">
          <p:pic>
            <p:nvPicPr>
              <p:cNvPr id="59" name="דיו 58">
                <a:extLst>
                  <a:ext uri="{FF2B5EF4-FFF2-40B4-BE49-F238E27FC236}">
                    <a16:creationId xmlns:a16="http://schemas.microsoft.com/office/drawing/2014/main" id="{4D35F3E2-5F2E-3889-220A-F3E845E224BA}"/>
                  </a:ext>
                </a:extLst>
              </p:cNvPr>
              <p:cNvPicPr/>
              <p:nvPr/>
            </p:nvPicPr>
            <p:blipFill>
              <a:blip r:embed="rId52"/>
              <a:stretch>
                <a:fillRect/>
              </a:stretch>
            </p:blipFill>
            <p:spPr>
              <a:xfrm>
                <a:off x="4803390" y="2360798"/>
                <a:ext cx="274788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1" name="דיו 60">
                <a:extLst>
                  <a:ext uri="{FF2B5EF4-FFF2-40B4-BE49-F238E27FC236}">
                    <a16:creationId xmlns:a16="http://schemas.microsoft.com/office/drawing/2014/main" id="{8539565F-689F-6E71-B19D-B66D2C7C5873}"/>
                  </a:ext>
                </a:extLst>
              </p14:cNvPr>
              <p14:cNvContentPartPr/>
              <p14:nvPr/>
            </p14:nvContentPartPr>
            <p14:xfrm>
              <a:off x="4835430" y="2613878"/>
              <a:ext cx="2712960" cy="720"/>
            </p14:xfrm>
          </p:contentPart>
        </mc:Choice>
        <mc:Fallback xmlns="">
          <p:pic>
            <p:nvPicPr>
              <p:cNvPr id="61" name="דיו 60">
                <a:extLst>
                  <a:ext uri="{FF2B5EF4-FFF2-40B4-BE49-F238E27FC236}">
                    <a16:creationId xmlns:a16="http://schemas.microsoft.com/office/drawing/2014/main" id="{8539565F-689F-6E71-B19D-B66D2C7C5873}"/>
                  </a:ext>
                </a:extLst>
              </p:cNvPr>
              <p:cNvPicPr/>
              <p:nvPr/>
            </p:nvPicPr>
            <p:blipFill>
              <a:blip r:embed="rId54"/>
              <a:stretch>
                <a:fillRect/>
              </a:stretch>
            </p:blipFill>
            <p:spPr>
              <a:xfrm>
                <a:off x="4799790" y="2470598"/>
                <a:ext cx="27846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4" name="דיו 63">
                <a:extLst>
                  <a:ext uri="{FF2B5EF4-FFF2-40B4-BE49-F238E27FC236}">
                    <a16:creationId xmlns:a16="http://schemas.microsoft.com/office/drawing/2014/main" id="{ABC54C00-6979-34A5-C50E-96C040400565}"/>
                  </a:ext>
                </a:extLst>
              </p14:cNvPr>
              <p14:cNvContentPartPr/>
              <p14:nvPr/>
            </p14:nvContentPartPr>
            <p14:xfrm>
              <a:off x="4774950" y="2723318"/>
              <a:ext cx="2716560" cy="29520"/>
            </p14:xfrm>
          </p:contentPart>
        </mc:Choice>
        <mc:Fallback xmlns="">
          <p:pic>
            <p:nvPicPr>
              <p:cNvPr id="64" name="דיו 63">
                <a:extLst>
                  <a:ext uri="{FF2B5EF4-FFF2-40B4-BE49-F238E27FC236}">
                    <a16:creationId xmlns:a16="http://schemas.microsoft.com/office/drawing/2014/main" id="{ABC54C00-6979-34A5-C50E-96C040400565}"/>
                  </a:ext>
                </a:extLst>
              </p:cNvPr>
              <p:cNvPicPr/>
              <p:nvPr/>
            </p:nvPicPr>
            <p:blipFill>
              <a:blip r:embed="rId56"/>
              <a:stretch>
                <a:fillRect/>
              </a:stretch>
            </p:blipFill>
            <p:spPr>
              <a:xfrm>
                <a:off x="4738950" y="2651678"/>
                <a:ext cx="278820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6" name="דיו 65">
                <a:extLst>
                  <a:ext uri="{FF2B5EF4-FFF2-40B4-BE49-F238E27FC236}">
                    <a16:creationId xmlns:a16="http://schemas.microsoft.com/office/drawing/2014/main" id="{00195F6B-F3D6-8316-F434-9DD600D56431}"/>
                  </a:ext>
                </a:extLst>
              </p14:cNvPr>
              <p14:cNvContentPartPr/>
              <p14:nvPr/>
            </p14:nvContentPartPr>
            <p14:xfrm>
              <a:off x="4824270" y="2866598"/>
              <a:ext cx="2534040" cy="66960"/>
            </p14:xfrm>
          </p:contentPart>
        </mc:Choice>
        <mc:Fallback xmlns="">
          <p:pic>
            <p:nvPicPr>
              <p:cNvPr id="66" name="דיו 65">
                <a:extLst>
                  <a:ext uri="{FF2B5EF4-FFF2-40B4-BE49-F238E27FC236}">
                    <a16:creationId xmlns:a16="http://schemas.microsoft.com/office/drawing/2014/main" id="{00195F6B-F3D6-8316-F434-9DD600D56431}"/>
                  </a:ext>
                </a:extLst>
              </p:cNvPr>
              <p:cNvPicPr/>
              <p:nvPr/>
            </p:nvPicPr>
            <p:blipFill>
              <a:blip r:embed="rId58"/>
              <a:stretch>
                <a:fillRect/>
              </a:stretch>
            </p:blipFill>
            <p:spPr>
              <a:xfrm>
                <a:off x="4788270" y="2794598"/>
                <a:ext cx="260568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7" name="דיו 66">
                <a:extLst>
                  <a:ext uri="{FF2B5EF4-FFF2-40B4-BE49-F238E27FC236}">
                    <a16:creationId xmlns:a16="http://schemas.microsoft.com/office/drawing/2014/main" id="{9E0E725F-12F5-F516-3EAF-A1C7DE9EE197}"/>
                  </a:ext>
                </a:extLst>
              </p14:cNvPr>
              <p14:cNvContentPartPr/>
              <p14:nvPr/>
            </p14:nvContentPartPr>
            <p14:xfrm>
              <a:off x="4796550" y="3076118"/>
              <a:ext cx="2638080" cy="15840"/>
            </p14:xfrm>
          </p:contentPart>
        </mc:Choice>
        <mc:Fallback xmlns="">
          <p:pic>
            <p:nvPicPr>
              <p:cNvPr id="67" name="דיו 66">
                <a:extLst>
                  <a:ext uri="{FF2B5EF4-FFF2-40B4-BE49-F238E27FC236}">
                    <a16:creationId xmlns:a16="http://schemas.microsoft.com/office/drawing/2014/main" id="{9E0E725F-12F5-F516-3EAF-A1C7DE9EE197}"/>
                  </a:ext>
                </a:extLst>
              </p:cNvPr>
              <p:cNvPicPr/>
              <p:nvPr/>
            </p:nvPicPr>
            <p:blipFill>
              <a:blip r:embed="rId60"/>
              <a:stretch>
                <a:fillRect/>
              </a:stretch>
            </p:blipFill>
            <p:spPr>
              <a:xfrm>
                <a:off x="4760550" y="3004478"/>
                <a:ext cx="2709720" cy="159480"/>
              </a:xfrm>
              <a:prstGeom prst="rect">
                <a:avLst/>
              </a:prstGeom>
            </p:spPr>
          </p:pic>
        </mc:Fallback>
      </mc:AlternateContent>
      <p:sp>
        <p:nvSpPr>
          <p:cNvPr id="68" name="בועת דיבור: מלבן עם פינות מעוגלות 67">
            <a:extLst>
              <a:ext uri="{FF2B5EF4-FFF2-40B4-BE49-F238E27FC236}">
                <a16:creationId xmlns:a16="http://schemas.microsoft.com/office/drawing/2014/main" id="{2C1CDA80-1B6C-EB1B-4027-77F862E822AF}"/>
              </a:ext>
            </a:extLst>
          </p:cNvPr>
          <p:cNvSpPr/>
          <p:nvPr/>
        </p:nvSpPr>
        <p:spPr>
          <a:xfrm>
            <a:off x="6728292" y="2237332"/>
            <a:ext cx="2506835" cy="783376"/>
          </a:xfrm>
          <a:prstGeom prst="wedgeRoundRectCallout">
            <a:avLst>
              <a:gd name="adj1" fmla="val -72651"/>
              <a:gd name="adj2" fmla="val -97316"/>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כאן יש לומר את השם של החג כמו שהוא כתוב ביעלה ויבוא.</a:t>
            </a:r>
            <a:endParaRPr lang="he-IL" dirty="0">
              <a:solidFill>
                <a:srgbClr val="C00000"/>
              </a:solidFill>
              <a:latin typeface="Varela Round" panose="00000500000000000000" pitchFamily="2" charset="-79"/>
            </a:endParaRPr>
          </a:p>
        </p:txBody>
      </p:sp>
      <p:sp>
        <p:nvSpPr>
          <p:cNvPr id="69" name="בועת דיבור: מלבן עם פינות מעוגלות 68">
            <a:extLst>
              <a:ext uri="{FF2B5EF4-FFF2-40B4-BE49-F238E27FC236}">
                <a16:creationId xmlns:a16="http://schemas.microsoft.com/office/drawing/2014/main" id="{B07CEF22-BA0A-7CDA-EBB5-80543BF031D4}"/>
              </a:ext>
            </a:extLst>
          </p:cNvPr>
          <p:cNvSpPr/>
          <p:nvPr/>
        </p:nvSpPr>
        <p:spPr>
          <a:xfrm>
            <a:off x="6878810" y="3369600"/>
            <a:ext cx="1912834" cy="978039"/>
          </a:xfrm>
          <a:prstGeom prst="wedgeRoundRectCallout">
            <a:avLst>
              <a:gd name="adj1" fmla="val -82599"/>
              <a:gd name="adj2" fmla="val -98495"/>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יש לשים לב איזה ביטוי לומר, בהתאם לתאריך</a:t>
            </a:r>
            <a:endParaRPr lang="he-IL" dirty="0">
              <a:solidFill>
                <a:srgbClr val="C00000"/>
              </a:solidFill>
              <a:latin typeface="Varela Round" panose="00000500000000000000" pitchFamily="2" charset="-79"/>
            </a:endParaRPr>
          </a:p>
        </p:txBody>
      </p:sp>
    </p:spTree>
    <p:extLst>
      <p:ext uri="{BB962C8B-B14F-4D97-AF65-F5344CB8AC3E}">
        <p14:creationId xmlns:p14="http://schemas.microsoft.com/office/powerpoint/2010/main" val="249882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par>
                          <p:cTn id="20" fill="hold">
                            <p:stCondLst>
                              <p:cond delay="1000"/>
                            </p:stCondLst>
                            <p:childTnLst>
                              <p:par>
                                <p:cTn id="21" presetID="22" presetClass="entr" presetSubtype="2"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childTnLst>
                          </p:cTn>
                        </p:par>
                        <p:par>
                          <p:cTn id="24" fill="hold">
                            <p:stCondLst>
                              <p:cond delay="1500"/>
                            </p:stCondLst>
                            <p:childTnLst>
                              <p:par>
                                <p:cTn id="25" presetID="22" presetClass="entr" presetSubtype="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right)">
                                      <p:cBhvr>
                                        <p:cTn id="27" dur="500"/>
                                        <p:tgtEl>
                                          <p:spTgt spid="19"/>
                                        </p:tgtEl>
                                      </p:cBhvr>
                                    </p:animEffect>
                                  </p:childTnLst>
                                </p:cTn>
                              </p:par>
                            </p:childTnLst>
                          </p:cTn>
                        </p:par>
                        <p:par>
                          <p:cTn id="28" fill="hold">
                            <p:stCondLst>
                              <p:cond delay="2000"/>
                            </p:stCondLst>
                            <p:childTnLst>
                              <p:par>
                                <p:cTn id="29" presetID="10" presetClass="exit" presetSubtype="0" fill="hold" nodeType="afterEffect">
                                  <p:stCondLst>
                                    <p:cond delay="500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10" presetClass="exit" presetSubtype="0" fill="hold" nodeType="withEffect">
                                  <p:stCondLst>
                                    <p:cond delay="500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500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0" presetClass="exit" presetSubtype="0" fill="hold" nodeType="withEffect">
                                  <p:stCondLst>
                                    <p:cond delay="500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childTnLst>
                          </p:cTn>
                        </p:par>
                        <p:par>
                          <p:cTn id="47" fill="hold">
                            <p:stCondLst>
                              <p:cond delay="500"/>
                            </p:stCondLst>
                            <p:childTnLst>
                              <p:par>
                                <p:cTn id="48" presetID="22" presetClass="entr" presetSubtype="2"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right)">
                                      <p:cBhvr>
                                        <p:cTn id="50" dur="500"/>
                                        <p:tgtEl>
                                          <p:spTgt spid="28"/>
                                        </p:tgtEl>
                                      </p:cBhvr>
                                    </p:animEffect>
                                  </p:childTnLst>
                                </p:cTn>
                              </p:par>
                            </p:childTnLst>
                          </p:cTn>
                        </p:par>
                        <p:par>
                          <p:cTn id="51" fill="hold">
                            <p:stCondLst>
                              <p:cond delay="1000"/>
                            </p:stCondLst>
                            <p:childTnLst>
                              <p:par>
                                <p:cTn id="52" presetID="22" presetClass="entr" presetSubtype="2"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right)">
                                      <p:cBhvr>
                                        <p:cTn id="54" dur="500"/>
                                        <p:tgtEl>
                                          <p:spTgt spid="30"/>
                                        </p:tgtEl>
                                      </p:cBhvr>
                                    </p:animEffect>
                                  </p:childTnLst>
                                </p:cTn>
                              </p:par>
                            </p:childTnLst>
                          </p:cTn>
                        </p:par>
                        <p:par>
                          <p:cTn id="55" fill="hold">
                            <p:stCondLst>
                              <p:cond delay="1500"/>
                            </p:stCondLst>
                            <p:childTnLst>
                              <p:par>
                                <p:cTn id="56" presetID="22" presetClass="entr" presetSubtype="2"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right)">
                                      <p:cBhvr>
                                        <p:cTn id="58" dur="500"/>
                                        <p:tgtEl>
                                          <p:spTgt spid="31"/>
                                        </p:tgtEl>
                                      </p:cBhvr>
                                    </p:animEffect>
                                  </p:childTnLst>
                                </p:cTn>
                              </p:par>
                            </p:childTnLst>
                          </p:cTn>
                        </p:par>
                        <p:par>
                          <p:cTn id="59" fill="hold">
                            <p:stCondLst>
                              <p:cond delay="2000"/>
                            </p:stCondLst>
                            <p:childTnLst>
                              <p:par>
                                <p:cTn id="60" presetID="22" presetClass="entr" presetSubtype="2" fill="hold"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right)">
                                      <p:cBhvr>
                                        <p:cTn id="62" dur="500"/>
                                        <p:tgtEl>
                                          <p:spTgt spid="33"/>
                                        </p:tgtEl>
                                      </p:cBhvr>
                                    </p:animEffect>
                                  </p:childTnLst>
                                </p:cTn>
                              </p:par>
                            </p:childTnLst>
                          </p:cTn>
                        </p:par>
                        <p:par>
                          <p:cTn id="63" fill="hold">
                            <p:stCondLst>
                              <p:cond delay="2500"/>
                            </p:stCondLst>
                            <p:childTnLst>
                              <p:par>
                                <p:cTn id="64" presetID="47" presetClass="entr" presetSubtype="0"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anim calcmode="lin" valueType="num">
                                      <p:cBhvr>
                                        <p:cTn id="67" dur="500" fill="hold"/>
                                        <p:tgtEl>
                                          <p:spTgt spid="34"/>
                                        </p:tgtEl>
                                        <p:attrNameLst>
                                          <p:attrName>ppt_x</p:attrName>
                                        </p:attrNameLst>
                                      </p:cBhvr>
                                      <p:tavLst>
                                        <p:tav tm="0">
                                          <p:val>
                                            <p:strVal val="#ppt_x"/>
                                          </p:val>
                                        </p:tav>
                                        <p:tav tm="100000">
                                          <p:val>
                                            <p:strVal val="#ppt_x"/>
                                          </p:val>
                                        </p:tav>
                                      </p:tavLst>
                                    </p:anim>
                                    <p:anim calcmode="lin" valueType="num">
                                      <p:cBhvr>
                                        <p:cTn id="68" dur="500" fill="hold"/>
                                        <p:tgtEl>
                                          <p:spTgt spid="34"/>
                                        </p:tgtEl>
                                        <p:attrNameLst>
                                          <p:attrName>ppt_y</p:attrName>
                                        </p:attrNameLst>
                                      </p:cBhvr>
                                      <p:tavLst>
                                        <p:tav tm="0">
                                          <p:val>
                                            <p:strVal val="#ppt_y-.1"/>
                                          </p:val>
                                        </p:tav>
                                        <p:tav tm="100000">
                                          <p:val>
                                            <p:strVal val="#ppt_y"/>
                                          </p:val>
                                        </p:tav>
                                      </p:tavLst>
                                    </p:anim>
                                  </p:childTnLst>
                                </p:cTn>
                              </p:par>
                            </p:childTnLst>
                          </p:cTn>
                        </p:par>
                        <p:par>
                          <p:cTn id="69" fill="hold">
                            <p:stCondLst>
                              <p:cond delay="3000"/>
                            </p:stCondLst>
                            <p:childTnLst>
                              <p:par>
                                <p:cTn id="70" presetID="10" presetClass="exit" presetSubtype="0" fill="hold" nodeType="afterEffect">
                                  <p:stCondLst>
                                    <p:cond delay="50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nodeType="withEffect">
                                  <p:stCondLst>
                                    <p:cond delay="5000"/>
                                  </p:stCondLst>
                                  <p:childTnLst>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cTn>
                              </p:par>
                              <p:par>
                                <p:cTn id="76" presetID="10" presetClass="exit" presetSubtype="0" fill="hold" nodeType="withEffect">
                                  <p:stCondLst>
                                    <p:cond delay="5000"/>
                                  </p:stCondLst>
                                  <p:childTnLst>
                                    <p:animEffect transition="out" filter="fade">
                                      <p:cBhvr>
                                        <p:cTn id="77" dur="500"/>
                                        <p:tgtEl>
                                          <p:spTgt spid="30"/>
                                        </p:tgtEl>
                                      </p:cBhvr>
                                    </p:animEffect>
                                    <p:set>
                                      <p:cBhvr>
                                        <p:cTn id="78" dur="1" fill="hold">
                                          <p:stCondLst>
                                            <p:cond delay="499"/>
                                          </p:stCondLst>
                                        </p:cTn>
                                        <p:tgtEl>
                                          <p:spTgt spid="30"/>
                                        </p:tgtEl>
                                        <p:attrNameLst>
                                          <p:attrName>style.visibility</p:attrName>
                                        </p:attrNameLst>
                                      </p:cBhvr>
                                      <p:to>
                                        <p:strVal val="hidden"/>
                                      </p:to>
                                    </p:set>
                                  </p:childTnLst>
                                </p:cTn>
                              </p:par>
                              <p:par>
                                <p:cTn id="79" presetID="10" presetClass="exit" presetSubtype="0" fill="hold" nodeType="withEffect">
                                  <p:stCondLst>
                                    <p:cond delay="5000"/>
                                  </p:stCondLst>
                                  <p:childTnLst>
                                    <p:animEffect transition="out" filter="fade">
                                      <p:cBhvr>
                                        <p:cTn id="80" dur="500"/>
                                        <p:tgtEl>
                                          <p:spTgt spid="31"/>
                                        </p:tgtEl>
                                      </p:cBhvr>
                                    </p:animEffect>
                                    <p:set>
                                      <p:cBhvr>
                                        <p:cTn id="81" dur="1" fill="hold">
                                          <p:stCondLst>
                                            <p:cond delay="499"/>
                                          </p:stCondLst>
                                        </p:cTn>
                                        <p:tgtEl>
                                          <p:spTgt spid="31"/>
                                        </p:tgtEl>
                                        <p:attrNameLst>
                                          <p:attrName>style.visibility</p:attrName>
                                        </p:attrNameLst>
                                      </p:cBhvr>
                                      <p:to>
                                        <p:strVal val="hidden"/>
                                      </p:to>
                                    </p:set>
                                  </p:childTnLst>
                                </p:cTn>
                              </p:par>
                              <p:par>
                                <p:cTn id="82" presetID="10" presetClass="exit" presetSubtype="0" fill="hold" nodeType="withEffect">
                                  <p:stCondLst>
                                    <p:cond delay="5000"/>
                                  </p:stCondLst>
                                  <p:childTnLst>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10" presetClass="exit" presetSubtype="0" fill="hold" grpId="1" nodeType="withEffect">
                                  <p:stCondLst>
                                    <p:cond delay="5000"/>
                                  </p:stCondLst>
                                  <p:childTnLst>
                                    <p:animEffect transition="out" filter="fade">
                                      <p:cBhvr>
                                        <p:cTn id="86" dur="500"/>
                                        <p:tgtEl>
                                          <p:spTgt spid="34"/>
                                        </p:tgtEl>
                                      </p:cBhvr>
                                    </p:animEffect>
                                    <p:set>
                                      <p:cBhvr>
                                        <p:cTn id="8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8" restart="whenNotActive" fill="hold" evtFilter="cancelBubble" nodeType="interactiveSeq">
                <p:stCondLst>
                  <p:cond evt="onClick" delay="0">
                    <p:tgtEl>
                      <p:spTgt spid="40"/>
                    </p:tgtEl>
                  </p:cond>
                </p:stCondLst>
                <p:endSync evt="end" delay="0">
                  <p:rtn val="all"/>
                </p:endSync>
                <p:childTnLst>
                  <p:par>
                    <p:cTn id="89" fill="hold">
                      <p:stCondLst>
                        <p:cond delay="0"/>
                      </p:stCondLst>
                      <p:childTnLst>
                        <p:par>
                          <p:cTn id="90" fill="hold">
                            <p:stCondLst>
                              <p:cond delay="0"/>
                            </p:stCondLst>
                            <p:childTnLst>
                              <p:par>
                                <p:cTn id="91" presetID="22" presetClass="entr" presetSubtype="2" fill="hold" nodeType="after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wipe(right)">
                                      <p:cBhvr>
                                        <p:cTn id="93" dur="500"/>
                                        <p:tgtEl>
                                          <p:spTgt spid="39"/>
                                        </p:tgtEl>
                                      </p:cBhvr>
                                    </p:animEffect>
                                  </p:childTnLst>
                                </p:cTn>
                              </p:par>
                            </p:childTnLst>
                          </p:cTn>
                        </p:par>
                        <p:par>
                          <p:cTn id="94" fill="hold">
                            <p:stCondLst>
                              <p:cond delay="500"/>
                            </p:stCondLst>
                            <p:childTnLst>
                              <p:par>
                                <p:cTn id="95" presetID="22" presetClass="entr" presetSubtype="2" fill="hold" nodeType="after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right)">
                                      <p:cBhvr>
                                        <p:cTn id="97" dur="500"/>
                                        <p:tgtEl>
                                          <p:spTgt spid="35"/>
                                        </p:tgtEl>
                                      </p:cBhvr>
                                    </p:animEffect>
                                  </p:childTnLst>
                                </p:cTn>
                              </p:par>
                            </p:childTnLst>
                          </p:cTn>
                        </p:par>
                        <p:par>
                          <p:cTn id="98" fill="hold">
                            <p:stCondLst>
                              <p:cond delay="1000"/>
                            </p:stCondLst>
                            <p:childTnLst>
                              <p:par>
                                <p:cTn id="99" presetID="22" presetClass="entr" presetSubtype="2" fill="hold" nodeType="after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right)">
                                      <p:cBhvr>
                                        <p:cTn id="101" dur="500"/>
                                        <p:tgtEl>
                                          <p:spTgt spid="36"/>
                                        </p:tgtEl>
                                      </p:cBhvr>
                                    </p:animEffect>
                                  </p:childTnLst>
                                </p:cTn>
                              </p:par>
                            </p:childTnLst>
                          </p:cTn>
                        </p:par>
                        <p:par>
                          <p:cTn id="102" fill="hold">
                            <p:stCondLst>
                              <p:cond delay="1500"/>
                            </p:stCondLst>
                            <p:childTnLst>
                              <p:par>
                                <p:cTn id="103" presetID="22" presetClass="entr" presetSubtype="2" fill="hold" nodeType="after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wipe(right)">
                                      <p:cBhvr>
                                        <p:cTn id="105" dur="500"/>
                                        <p:tgtEl>
                                          <p:spTgt spid="38"/>
                                        </p:tgtEl>
                                      </p:cBhvr>
                                    </p:animEffect>
                                  </p:childTnLst>
                                </p:cTn>
                              </p:par>
                              <p:par>
                                <p:cTn id="106" presetID="10" presetClass="exit" presetSubtype="0" fill="hold" nodeType="withEffect">
                                  <p:stCondLst>
                                    <p:cond delay="5000"/>
                                  </p:stCondLst>
                                  <p:childTnLst>
                                    <p:animEffect transition="out" filter="fade">
                                      <p:cBhvr>
                                        <p:cTn id="107" dur="500"/>
                                        <p:tgtEl>
                                          <p:spTgt spid="39"/>
                                        </p:tgtEl>
                                      </p:cBhvr>
                                    </p:animEffect>
                                    <p:set>
                                      <p:cBhvr>
                                        <p:cTn id="108" dur="1" fill="hold">
                                          <p:stCondLst>
                                            <p:cond delay="499"/>
                                          </p:stCondLst>
                                        </p:cTn>
                                        <p:tgtEl>
                                          <p:spTgt spid="39"/>
                                        </p:tgtEl>
                                        <p:attrNameLst>
                                          <p:attrName>style.visibility</p:attrName>
                                        </p:attrNameLst>
                                      </p:cBhvr>
                                      <p:to>
                                        <p:strVal val="hidden"/>
                                      </p:to>
                                    </p:set>
                                  </p:childTnLst>
                                </p:cTn>
                              </p:par>
                              <p:par>
                                <p:cTn id="109" presetID="10" presetClass="exit" presetSubtype="0" fill="hold" nodeType="withEffect">
                                  <p:stCondLst>
                                    <p:cond delay="5000"/>
                                  </p:stCondLst>
                                  <p:childTnLst>
                                    <p:animEffect transition="out" filter="fade">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0" presetClass="exit" presetSubtype="0" fill="hold" nodeType="withEffect">
                                  <p:stCondLst>
                                    <p:cond delay="5000"/>
                                  </p:stCondLst>
                                  <p:childTnLst>
                                    <p:animEffect transition="out" filter="fade">
                                      <p:cBhvr>
                                        <p:cTn id="113" dur="500"/>
                                        <p:tgtEl>
                                          <p:spTgt spid="36"/>
                                        </p:tgtEl>
                                      </p:cBhvr>
                                    </p:animEffect>
                                    <p:set>
                                      <p:cBhvr>
                                        <p:cTn id="114" dur="1" fill="hold">
                                          <p:stCondLst>
                                            <p:cond delay="499"/>
                                          </p:stCondLst>
                                        </p:cTn>
                                        <p:tgtEl>
                                          <p:spTgt spid="36"/>
                                        </p:tgtEl>
                                        <p:attrNameLst>
                                          <p:attrName>style.visibility</p:attrName>
                                        </p:attrNameLst>
                                      </p:cBhvr>
                                      <p:to>
                                        <p:strVal val="hidden"/>
                                      </p:to>
                                    </p:set>
                                  </p:childTnLst>
                                </p:cTn>
                              </p:par>
                              <p:par>
                                <p:cTn id="115" presetID="10" presetClass="exit" presetSubtype="0" fill="hold" nodeType="withEffect">
                                  <p:stCondLst>
                                    <p:cond delay="5000"/>
                                  </p:stCondLst>
                                  <p:childTnLst>
                                    <p:animEffect transition="out" filter="fade">
                                      <p:cBhvr>
                                        <p:cTn id="116" dur="500"/>
                                        <p:tgtEl>
                                          <p:spTgt spid="38"/>
                                        </p:tgtEl>
                                      </p:cBhvr>
                                    </p:animEffect>
                                    <p:set>
                                      <p:cBhvr>
                                        <p:cTn id="11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8" restart="whenNotActive" fill="hold" evtFilter="cancelBubble" nodeType="interactiveSeq">
                <p:stCondLst>
                  <p:cond evt="onClick" delay="0">
                    <p:tgtEl>
                      <p:spTgt spid="10"/>
                    </p:tgtEl>
                  </p:cond>
                </p:stCondLst>
                <p:endSync evt="end" delay="0">
                  <p:rtn val="all"/>
                </p:endSync>
                <p:childTnLst>
                  <p:par>
                    <p:cTn id="119" fill="hold">
                      <p:stCondLst>
                        <p:cond delay="0"/>
                      </p:stCondLst>
                      <p:childTnLst>
                        <p:par>
                          <p:cTn id="120" fill="hold">
                            <p:stCondLst>
                              <p:cond delay="0"/>
                            </p:stCondLst>
                            <p:childTnLst>
                              <p:par>
                                <p:cTn id="121" presetID="22" presetClass="entr" presetSubtype="2" fill="hold" nodeType="after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wipe(right)">
                                      <p:cBhvr>
                                        <p:cTn id="123" dur="500"/>
                                        <p:tgtEl>
                                          <p:spTgt spid="44"/>
                                        </p:tgtEl>
                                      </p:cBhvr>
                                    </p:animEffect>
                                  </p:childTnLst>
                                </p:cTn>
                              </p:par>
                            </p:childTnLst>
                          </p:cTn>
                        </p:par>
                        <p:par>
                          <p:cTn id="124" fill="hold">
                            <p:stCondLst>
                              <p:cond delay="500"/>
                            </p:stCondLst>
                            <p:childTnLst>
                              <p:par>
                                <p:cTn id="125" presetID="22" presetClass="entr" presetSubtype="2" fill="hold" nodeType="afterEffect">
                                  <p:stCondLst>
                                    <p:cond delay="0"/>
                                  </p:stCondLst>
                                  <p:childTnLst>
                                    <p:set>
                                      <p:cBhvr>
                                        <p:cTn id="126" dur="1" fill="hold">
                                          <p:stCondLst>
                                            <p:cond delay="0"/>
                                          </p:stCondLst>
                                        </p:cTn>
                                        <p:tgtEl>
                                          <p:spTgt spid="49"/>
                                        </p:tgtEl>
                                        <p:attrNameLst>
                                          <p:attrName>style.visibility</p:attrName>
                                        </p:attrNameLst>
                                      </p:cBhvr>
                                      <p:to>
                                        <p:strVal val="visible"/>
                                      </p:to>
                                    </p:set>
                                    <p:animEffect transition="in" filter="wipe(right)">
                                      <p:cBhvr>
                                        <p:cTn id="127" dur="500"/>
                                        <p:tgtEl>
                                          <p:spTgt spid="49"/>
                                        </p:tgtEl>
                                      </p:cBhvr>
                                    </p:animEffect>
                                  </p:childTnLst>
                                </p:cTn>
                              </p:par>
                            </p:childTnLst>
                          </p:cTn>
                        </p:par>
                        <p:par>
                          <p:cTn id="128" fill="hold">
                            <p:stCondLst>
                              <p:cond delay="1000"/>
                            </p:stCondLst>
                            <p:childTnLst>
                              <p:par>
                                <p:cTn id="129" presetID="22" presetClass="entr" presetSubtype="2" fill="hold" nodeType="after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wipe(right)">
                                      <p:cBhvr>
                                        <p:cTn id="131" dur="500"/>
                                        <p:tgtEl>
                                          <p:spTgt spid="50"/>
                                        </p:tgtEl>
                                      </p:cBhvr>
                                    </p:animEffect>
                                  </p:childTnLst>
                                </p:cTn>
                              </p:par>
                            </p:childTnLst>
                          </p:cTn>
                        </p:par>
                        <p:par>
                          <p:cTn id="132" fill="hold">
                            <p:stCondLst>
                              <p:cond delay="1500"/>
                            </p:stCondLst>
                            <p:childTnLst>
                              <p:par>
                                <p:cTn id="133" presetID="22" presetClass="entr" presetSubtype="2" fill="hold" nodeType="after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right)">
                                      <p:cBhvr>
                                        <p:cTn id="135" dur="500"/>
                                        <p:tgtEl>
                                          <p:spTgt spid="52"/>
                                        </p:tgtEl>
                                      </p:cBhvr>
                                    </p:animEffect>
                                  </p:childTnLst>
                                </p:cTn>
                              </p:par>
                            </p:childTnLst>
                          </p:cTn>
                        </p:par>
                        <p:par>
                          <p:cTn id="136" fill="hold">
                            <p:stCondLst>
                              <p:cond delay="2000"/>
                            </p:stCondLst>
                            <p:childTnLst>
                              <p:par>
                                <p:cTn id="137" presetID="47" presetClass="entr" presetSubtype="0" fill="hold" grpId="0" nodeType="afterEffect">
                                  <p:stCondLst>
                                    <p:cond delay="0"/>
                                  </p:stCondLst>
                                  <p:childTnLst>
                                    <p:set>
                                      <p:cBhvr>
                                        <p:cTn id="138" dur="1" fill="hold">
                                          <p:stCondLst>
                                            <p:cond delay="0"/>
                                          </p:stCondLst>
                                        </p:cTn>
                                        <p:tgtEl>
                                          <p:spTgt spid="68"/>
                                        </p:tgtEl>
                                        <p:attrNameLst>
                                          <p:attrName>style.visibility</p:attrName>
                                        </p:attrNameLst>
                                      </p:cBhvr>
                                      <p:to>
                                        <p:strVal val="visible"/>
                                      </p:to>
                                    </p:set>
                                    <p:animEffect transition="in" filter="fade">
                                      <p:cBhvr>
                                        <p:cTn id="139" dur="500"/>
                                        <p:tgtEl>
                                          <p:spTgt spid="68"/>
                                        </p:tgtEl>
                                      </p:cBhvr>
                                    </p:animEffect>
                                    <p:anim calcmode="lin" valueType="num">
                                      <p:cBhvr>
                                        <p:cTn id="140" dur="500" fill="hold"/>
                                        <p:tgtEl>
                                          <p:spTgt spid="68"/>
                                        </p:tgtEl>
                                        <p:attrNameLst>
                                          <p:attrName>ppt_x</p:attrName>
                                        </p:attrNameLst>
                                      </p:cBhvr>
                                      <p:tavLst>
                                        <p:tav tm="0">
                                          <p:val>
                                            <p:strVal val="#ppt_x"/>
                                          </p:val>
                                        </p:tav>
                                        <p:tav tm="100000">
                                          <p:val>
                                            <p:strVal val="#ppt_x"/>
                                          </p:val>
                                        </p:tav>
                                      </p:tavLst>
                                    </p:anim>
                                    <p:anim calcmode="lin" valueType="num">
                                      <p:cBhvr>
                                        <p:cTn id="141" dur="500" fill="hold"/>
                                        <p:tgtEl>
                                          <p:spTgt spid="68"/>
                                        </p:tgtEl>
                                        <p:attrNameLst>
                                          <p:attrName>ppt_y</p:attrName>
                                        </p:attrNameLst>
                                      </p:cBhvr>
                                      <p:tavLst>
                                        <p:tav tm="0">
                                          <p:val>
                                            <p:strVal val="#ppt_y-.1"/>
                                          </p:val>
                                        </p:tav>
                                        <p:tav tm="100000">
                                          <p:val>
                                            <p:strVal val="#ppt_y"/>
                                          </p:val>
                                        </p:tav>
                                      </p:tavLst>
                                    </p:anim>
                                  </p:childTnLst>
                                </p:cTn>
                              </p:par>
                              <p:par>
                                <p:cTn id="142" presetID="10" presetClass="exit" presetSubtype="0" fill="hold" grpId="1" nodeType="withEffect">
                                  <p:stCondLst>
                                    <p:cond delay="5000"/>
                                  </p:stCondLst>
                                  <p:childTnLst>
                                    <p:animEffect transition="out" filter="fade">
                                      <p:cBhvr>
                                        <p:cTn id="143" dur="500"/>
                                        <p:tgtEl>
                                          <p:spTgt spid="68"/>
                                        </p:tgtEl>
                                      </p:cBhvr>
                                    </p:animEffect>
                                    <p:set>
                                      <p:cBhvr>
                                        <p:cTn id="144" dur="1" fill="hold">
                                          <p:stCondLst>
                                            <p:cond delay="499"/>
                                          </p:stCondLst>
                                        </p:cTn>
                                        <p:tgtEl>
                                          <p:spTgt spid="68"/>
                                        </p:tgtEl>
                                        <p:attrNameLst>
                                          <p:attrName>style.visibility</p:attrName>
                                        </p:attrNameLst>
                                      </p:cBhvr>
                                      <p:to>
                                        <p:strVal val="hidden"/>
                                      </p:to>
                                    </p:set>
                                  </p:childTnLst>
                                </p:cTn>
                              </p:par>
                              <p:par>
                                <p:cTn id="145" presetID="10" presetClass="exit" presetSubtype="0" fill="hold" nodeType="withEffect">
                                  <p:stCondLst>
                                    <p:cond delay="5000"/>
                                  </p:stCondLst>
                                  <p:childTnLst>
                                    <p:animEffect transition="out" filter="fade">
                                      <p:cBhvr>
                                        <p:cTn id="146" dur="500"/>
                                        <p:tgtEl>
                                          <p:spTgt spid="44"/>
                                        </p:tgtEl>
                                      </p:cBhvr>
                                    </p:animEffect>
                                    <p:set>
                                      <p:cBhvr>
                                        <p:cTn id="147" dur="1" fill="hold">
                                          <p:stCondLst>
                                            <p:cond delay="499"/>
                                          </p:stCondLst>
                                        </p:cTn>
                                        <p:tgtEl>
                                          <p:spTgt spid="44"/>
                                        </p:tgtEl>
                                        <p:attrNameLst>
                                          <p:attrName>style.visibility</p:attrName>
                                        </p:attrNameLst>
                                      </p:cBhvr>
                                      <p:to>
                                        <p:strVal val="hidden"/>
                                      </p:to>
                                    </p:set>
                                  </p:childTnLst>
                                </p:cTn>
                              </p:par>
                              <p:par>
                                <p:cTn id="148" presetID="10" presetClass="exit" presetSubtype="0" fill="hold" nodeType="withEffect">
                                  <p:stCondLst>
                                    <p:cond delay="5000"/>
                                  </p:stCondLst>
                                  <p:childTnLst>
                                    <p:animEffect transition="out" filter="fade">
                                      <p:cBhvr>
                                        <p:cTn id="149" dur="500"/>
                                        <p:tgtEl>
                                          <p:spTgt spid="49"/>
                                        </p:tgtEl>
                                      </p:cBhvr>
                                    </p:animEffect>
                                    <p:set>
                                      <p:cBhvr>
                                        <p:cTn id="150" dur="1" fill="hold">
                                          <p:stCondLst>
                                            <p:cond delay="499"/>
                                          </p:stCondLst>
                                        </p:cTn>
                                        <p:tgtEl>
                                          <p:spTgt spid="49"/>
                                        </p:tgtEl>
                                        <p:attrNameLst>
                                          <p:attrName>style.visibility</p:attrName>
                                        </p:attrNameLst>
                                      </p:cBhvr>
                                      <p:to>
                                        <p:strVal val="hidden"/>
                                      </p:to>
                                    </p:set>
                                  </p:childTnLst>
                                </p:cTn>
                              </p:par>
                              <p:par>
                                <p:cTn id="151" presetID="10" presetClass="exit" presetSubtype="0" fill="hold" nodeType="withEffect">
                                  <p:stCondLst>
                                    <p:cond delay="5000"/>
                                  </p:stCondLst>
                                  <p:childTnLst>
                                    <p:animEffect transition="out" filter="fade">
                                      <p:cBhvr>
                                        <p:cTn id="152" dur="500"/>
                                        <p:tgtEl>
                                          <p:spTgt spid="50"/>
                                        </p:tgtEl>
                                      </p:cBhvr>
                                    </p:animEffect>
                                    <p:set>
                                      <p:cBhvr>
                                        <p:cTn id="153" dur="1" fill="hold">
                                          <p:stCondLst>
                                            <p:cond delay="499"/>
                                          </p:stCondLst>
                                        </p:cTn>
                                        <p:tgtEl>
                                          <p:spTgt spid="50"/>
                                        </p:tgtEl>
                                        <p:attrNameLst>
                                          <p:attrName>style.visibility</p:attrName>
                                        </p:attrNameLst>
                                      </p:cBhvr>
                                      <p:to>
                                        <p:strVal val="hidden"/>
                                      </p:to>
                                    </p:set>
                                  </p:childTnLst>
                                </p:cTn>
                              </p:par>
                              <p:par>
                                <p:cTn id="154" presetID="10" presetClass="exit" presetSubtype="0" fill="hold" nodeType="withEffect">
                                  <p:stCondLst>
                                    <p:cond delay="5000"/>
                                  </p:stCondLst>
                                  <p:childTnLst>
                                    <p:animEffect transition="out" filter="fade">
                                      <p:cBhvr>
                                        <p:cTn id="155" dur="500"/>
                                        <p:tgtEl>
                                          <p:spTgt spid="52"/>
                                        </p:tgtEl>
                                      </p:cBhvr>
                                    </p:animEffect>
                                    <p:set>
                                      <p:cBhvr>
                                        <p:cTn id="15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57" restart="whenNotActive" fill="hold" evtFilter="cancelBubble" nodeType="interactiveSeq">
                <p:stCondLst>
                  <p:cond evt="onClick" delay="0">
                    <p:tgtEl>
                      <p:spTgt spid="9"/>
                    </p:tgtEl>
                  </p:cond>
                </p:stCondLst>
                <p:endSync evt="end" delay="0">
                  <p:rtn val="all"/>
                </p:endSync>
                <p:childTnLst>
                  <p:par>
                    <p:cTn id="158" fill="hold">
                      <p:stCondLst>
                        <p:cond delay="0"/>
                      </p:stCondLst>
                      <p:childTnLst>
                        <p:par>
                          <p:cTn id="159" fill="hold">
                            <p:stCondLst>
                              <p:cond delay="0"/>
                            </p:stCondLst>
                            <p:childTnLst>
                              <p:par>
                                <p:cTn id="160" presetID="22" presetClass="entr" presetSubtype="2" fill="hold" nodeType="afterEffect">
                                  <p:stCondLst>
                                    <p:cond delay="0"/>
                                  </p:stCondLst>
                                  <p:childTnLst>
                                    <p:set>
                                      <p:cBhvr>
                                        <p:cTn id="161" dur="1" fill="hold">
                                          <p:stCondLst>
                                            <p:cond delay="0"/>
                                          </p:stCondLst>
                                        </p:cTn>
                                        <p:tgtEl>
                                          <p:spTgt spid="45"/>
                                        </p:tgtEl>
                                        <p:attrNameLst>
                                          <p:attrName>style.visibility</p:attrName>
                                        </p:attrNameLst>
                                      </p:cBhvr>
                                      <p:to>
                                        <p:strVal val="visible"/>
                                      </p:to>
                                    </p:set>
                                    <p:animEffect transition="in" filter="wipe(right)">
                                      <p:cBhvr>
                                        <p:cTn id="162" dur="500"/>
                                        <p:tgtEl>
                                          <p:spTgt spid="45"/>
                                        </p:tgtEl>
                                      </p:cBhvr>
                                    </p:animEffect>
                                  </p:childTnLst>
                                </p:cTn>
                              </p:par>
                            </p:childTnLst>
                          </p:cTn>
                        </p:par>
                        <p:par>
                          <p:cTn id="163" fill="hold">
                            <p:stCondLst>
                              <p:cond delay="500"/>
                            </p:stCondLst>
                            <p:childTnLst>
                              <p:par>
                                <p:cTn id="164" presetID="22" presetClass="entr" presetSubtype="2" fill="hold" nodeType="afterEffect">
                                  <p:stCondLst>
                                    <p:cond delay="0"/>
                                  </p:stCondLst>
                                  <p:childTnLst>
                                    <p:set>
                                      <p:cBhvr>
                                        <p:cTn id="165" dur="1" fill="hold">
                                          <p:stCondLst>
                                            <p:cond delay="0"/>
                                          </p:stCondLst>
                                        </p:cTn>
                                        <p:tgtEl>
                                          <p:spTgt spid="53"/>
                                        </p:tgtEl>
                                        <p:attrNameLst>
                                          <p:attrName>style.visibility</p:attrName>
                                        </p:attrNameLst>
                                      </p:cBhvr>
                                      <p:to>
                                        <p:strVal val="visible"/>
                                      </p:to>
                                    </p:set>
                                    <p:animEffect transition="in" filter="wipe(right)">
                                      <p:cBhvr>
                                        <p:cTn id="166" dur="500"/>
                                        <p:tgtEl>
                                          <p:spTgt spid="53"/>
                                        </p:tgtEl>
                                      </p:cBhvr>
                                    </p:animEffect>
                                  </p:childTnLst>
                                </p:cTn>
                              </p:par>
                            </p:childTnLst>
                          </p:cTn>
                        </p:par>
                        <p:par>
                          <p:cTn id="167" fill="hold">
                            <p:stCondLst>
                              <p:cond delay="1000"/>
                            </p:stCondLst>
                            <p:childTnLst>
                              <p:par>
                                <p:cTn id="168" presetID="22" presetClass="entr" presetSubtype="2" fill="hold" nodeType="afterEffect">
                                  <p:stCondLst>
                                    <p:cond delay="0"/>
                                  </p:stCondLst>
                                  <p:childTnLst>
                                    <p:set>
                                      <p:cBhvr>
                                        <p:cTn id="169" dur="1" fill="hold">
                                          <p:stCondLst>
                                            <p:cond delay="0"/>
                                          </p:stCondLst>
                                        </p:cTn>
                                        <p:tgtEl>
                                          <p:spTgt spid="55"/>
                                        </p:tgtEl>
                                        <p:attrNameLst>
                                          <p:attrName>style.visibility</p:attrName>
                                        </p:attrNameLst>
                                      </p:cBhvr>
                                      <p:to>
                                        <p:strVal val="visible"/>
                                      </p:to>
                                    </p:set>
                                    <p:animEffect transition="in" filter="wipe(right)">
                                      <p:cBhvr>
                                        <p:cTn id="170" dur="500"/>
                                        <p:tgtEl>
                                          <p:spTgt spid="55"/>
                                        </p:tgtEl>
                                      </p:cBhvr>
                                    </p:animEffect>
                                  </p:childTnLst>
                                </p:cTn>
                              </p:par>
                            </p:childTnLst>
                          </p:cTn>
                        </p:par>
                        <p:par>
                          <p:cTn id="171" fill="hold">
                            <p:stCondLst>
                              <p:cond delay="1500"/>
                            </p:stCondLst>
                            <p:childTnLst>
                              <p:par>
                                <p:cTn id="172" presetID="22" presetClass="entr" presetSubtype="2" fill="hold" nodeType="afterEffect">
                                  <p:stCondLst>
                                    <p:cond delay="0"/>
                                  </p:stCondLst>
                                  <p:childTnLst>
                                    <p:set>
                                      <p:cBhvr>
                                        <p:cTn id="173" dur="1" fill="hold">
                                          <p:stCondLst>
                                            <p:cond delay="0"/>
                                          </p:stCondLst>
                                        </p:cTn>
                                        <p:tgtEl>
                                          <p:spTgt spid="57"/>
                                        </p:tgtEl>
                                        <p:attrNameLst>
                                          <p:attrName>style.visibility</p:attrName>
                                        </p:attrNameLst>
                                      </p:cBhvr>
                                      <p:to>
                                        <p:strVal val="visible"/>
                                      </p:to>
                                    </p:set>
                                    <p:animEffect transition="in" filter="wipe(right)">
                                      <p:cBhvr>
                                        <p:cTn id="174" dur="500"/>
                                        <p:tgtEl>
                                          <p:spTgt spid="57"/>
                                        </p:tgtEl>
                                      </p:cBhvr>
                                    </p:animEffect>
                                  </p:childTnLst>
                                </p:cTn>
                              </p:par>
                              <p:par>
                                <p:cTn id="175" presetID="10" presetClass="exit" presetSubtype="0" fill="hold" nodeType="withEffect">
                                  <p:stCondLst>
                                    <p:cond delay="5000"/>
                                  </p:stCondLst>
                                  <p:childTnLst>
                                    <p:animEffect transition="out" filter="fade">
                                      <p:cBhvr>
                                        <p:cTn id="176" dur="500"/>
                                        <p:tgtEl>
                                          <p:spTgt spid="45"/>
                                        </p:tgtEl>
                                      </p:cBhvr>
                                    </p:animEffect>
                                    <p:set>
                                      <p:cBhvr>
                                        <p:cTn id="177" dur="1" fill="hold">
                                          <p:stCondLst>
                                            <p:cond delay="499"/>
                                          </p:stCondLst>
                                        </p:cTn>
                                        <p:tgtEl>
                                          <p:spTgt spid="45"/>
                                        </p:tgtEl>
                                        <p:attrNameLst>
                                          <p:attrName>style.visibility</p:attrName>
                                        </p:attrNameLst>
                                      </p:cBhvr>
                                      <p:to>
                                        <p:strVal val="hidden"/>
                                      </p:to>
                                    </p:set>
                                  </p:childTnLst>
                                </p:cTn>
                              </p:par>
                              <p:par>
                                <p:cTn id="178" presetID="10" presetClass="exit" presetSubtype="0" fill="hold" nodeType="withEffect">
                                  <p:stCondLst>
                                    <p:cond delay="5000"/>
                                  </p:stCondLst>
                                  <p:childTnLst>
                                    <p:animEffect transition="out" filter="fade">
                                      <p:cBhvr>
                                        <p:cTn id="179" dur="500"/>
                                        <p:tgtEl>
                                          <p:spTgt spid="53"/>
                                        </p:tgtEl>
                                      </p:cBhvr>
                                    </p:animEffect>
                                    <p:set>
                                      <p:cBhvr>
                                        <p:cTn id="180" dur="1" fill="hold">
                                          <p:stCondLst>
                                            <p:cond delay="499"/>
                                          </p:stCondLst>
                                        </p:cTn>
                                        <p:tgtEl>
                                          <p:spTgt spid="53"/>
                                        </p:tgtEl>
                                        <p:attrNameLst>
                                          <p:attrName>style.visibility</p:attrName>
                                        </p:attrNameLst>
                                      </p:cBhvr>
                                      <p:to>
                                        <p:strVal val="hidden"/>
                                      </p:to>
                                    </p:set>
                                  </p:childTnLst>
                                </p:cTn>
                              </p:par>
                              <p:par>
                                <p:cTn id="181" presetID="10" presetClass="exit" presetSubtype="0" fill="hold" nodeType="withEffect">
                                  <p:stCondLst>
                                    <p:cond delay="5000"/>
                                  </p:stCondLst>
                                  <p:childTnLst>
                                    <p:animEffect transition="out" filter="fade">
                                      <p:cBhvr>
                                        <p:cTn id="182" dur="500"/>
                                        <p:tgtEl>
                                          <p:spTgt spid="55"/>
                                        </p:tgtEl>
                                      </p:cBhvr>
                                    </p:animEffect>
                                    <p:set>
                                      <p:cBhvr>
                                        <p:cTn id="183" dur="1" fill="hold">
                                          <p:stCondLst>
                                            <p:cond delay="499"/>
                                          </p:stCondLst>
                                        </p:cTn>
                                        <p:tgtEl>
                                          <p:spTgt spid="55"/>
                                        </p:tgtEl>
                                        <p:attrNameLst>
                                          <p:attrName>style.visibility</p:attrName>
                                        </p:attrNameLst>
                                      </p:cBhvr>
                                      <p:to>
                                        <p:strVal val="hidden"/>
                                      </p:to>
                                    </p:set>
                                  </p:childTnLst>
                                </p:cTn>
                              </p:par>
                              <p:par>
                                <p:cTn id="184" presetID="10" presetClass="exit" presetSubtype="0" fill="hold" nodeType="withEffect">
                                  <p:stCondLst>
                                    <p:cond delay="5000"/>
                                  </p:stCondLst>
                                  <p:childTnLst>
                                    <p:animEffect transition="out" filter="fade">
                                      <p:cBhvr>
                                        <p:cTn id="185" dur="500"/>
                                        <p:tgtEl>
                                          <p:spTgt spid="57"/>
                                        </p:tgtEl>
                                      </p:cBhvr>
                                    </p:animEffect>
                                    <p:set>
                                      <p:cBhvr>
                                        <p:cTn id="186"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7" restart="whenNotActive" fill="hold" evtFilter="cancelBubble" nodeType="interactiveSeq">
                <p:stCondLst>
                  <p:cond evt="onClick" delay="0">
                    <p:tgtEl>
                      <p:spTgt spid="11"/>
                    </p:tgtEl>
                  </p:cond>
                </p:stCondLst>
                <p:endSync evt="end" delay="0">
                  <p:rtn val="all"/>
                </p:endSync>
                <p:childTnLst>
                  <p:par>
                    <p:cTn id="188" fill="hold">
                      <p:stCondLst>
                        <p:cond delay="0"/>
                      </p:stCondLst>
                      <p:childTnLst>
                        <p:par>
                          <p:cTn id="189" fill="hold">
                            <p:stCondLst>
                              <p:cond delay="0"/>
                            </p:stCondLst>
                            <p:childTnLst>
                              <p:par>
                                <p:cTn id="190" presetID="22" presetClass="entr" presetSubtype="2" fill="hold" nodeType="afterEffect">
                                  <p:stCondLst>
                                    <p:cond delay="0"/>
                                  </p:stCondLst>
                                  <p:childTnLst>
                                    <p:set>
                                      <p:cBhvr>
                                        <p:cTn id="191" dur="1" fill="hold">
                                          <p:stCondLst>
                                            <p:cond delay="0"/>
                                          </p:stCondLst>
                                        </p:cTn>
                                        <p:tgtEl>
                                          <p:spTgt spid="47"/>
                                        </p:tgtEl>
                                        <p:attrNameLst>
                                          <p:attrName>style.visibility</p:attrName>
                                        </p:attrNameLst>
                                      </p:cBhvr>
                                      <p:to>
                                        <p:strVal val="visible"/>
                                      </p:to>
                                    </p:set>
                                    <p:animEffect transition="in" filter="wipe(right)">
                                      <p:cBhvr>
                                        <p:cTn id="192" dur="500"/>
                                        <p:tgtEl>
                                          <p:spTgt spid="47"/>
                                        </p:tgtEl>
                                      </p:cBhvr>
                                    </p:animEffect>
                                  </p:childTnLst>
                                </p:cTn>
                              </p:par>
                            </p:childTnLst>
                          </p:cTn>
                        </p:par>
                        <p:par>
                          <p:cTn id="193" fill="hold">
                            <p:stCondLst>
                              <p:cond delay="500"/>
                            </p:stCondLst>
                            <p:childTnLst>
                              <p:par>
                                <p:cTn id="194" presetID="22" presetClass="entr" presetSubtype="2" fill="hold" nodeType="afterEffect">
                                  <p:stCondLst>
                                    <p:cond delay="0"/>
                                  </p:stCondLst>
                                  <p:childTnLst>
                                    <p:set>
                                      <p:cBhvr>
                                        <p:cTn id="195" dur="1" fill="hold">
                                          <p:stCondLst>
                                            <p:cond delay="0"/>
                                          </p:stCondLst>
                                        </p:cTn>
                                        <p:tgtEl>
                                          <p:spTgt spid="58"/>
                                        </p:tgtEl>
                                        <p:attrNameLst>
                                          <p:attrName>style.visibility</p:attrName>
                                        </p:attrNameLst>
                                      </p:cBhvr>
                                      <p:to>
                                        <p:strVal val="visible"/>
                                      </p:to>
                                    </p:set>
                                    <p:animEffect transition="in" filter="wipe(right)">
                                      <p:cBhvr>
                                        <p:cTn id="196" dur="500"/>
                                        <p:tgtEl>
                                          <p:spTgt spid="58"/>
                                        </p:tgtEl>
                                      </p:cBhvr>
                                    </p:animEffect>
                                  </p:childTnLst>
                                </p:cTn>
                              </p:par>
                            </p:childTnLst>
                          </p:cTn>
                        </p:par>
                        <p:par>
                          <p:cTn id="197" fill="hold">
                            <p:stCondLst>
                              <p:cond delay="1000"/>
                            </p:stCondLst>
                            <p:childTnLst>
                              <p:par>
                                <p:cTn id="198" presetID="22" presetClass="entr" presetSubtype="2" fill="hold" nodeType="afterEffect">
                                  <p:stCondLst>
                                    <p:cond delay="0"/>
                                  </p:stCondLst>
                                  <p:childTnLst>
                                    <p:set>
                                      <p:cBhvr>
                                        <p:cTn id="199" dur="1" fill="hold">
                                          <p:stCondLst>
                                            <p:cond delay="0"/>
                                          </p:stCondLst>
                                        </p:cTn>
                                        <p:tgtEl>
                                          <p:spTgt spid="59"/>
                                        </p:tgtEl>
                                        <p:attrNameLst>
                                          <p:attrName>style.visibility</p:attrName>
                                        </p:attrNameLst>
                                      </p:cBhvr>
                                      <p:to>
                                        <p:strVal val="visible"/>
                                      </p:to>
                                    </p:set>
                                    <p:animEffect transition="in" filter="wipe(right)">
                                      <p:cBhvr>
                                        <p:cTn id="200" dur="500"/>
                                        <p:tgtEl>
                                          <p:spTgt spid="59"/>
                                        </p:tgtEl>
                                      </p:cBhvr>
                                    </p:animEffect>
                                  </p:childTnLst>
                                </p:cTn>
                              </p:par>
                            </p:childTnLst>
                          </p:cTn>
                        </p:par>
                        <p:par>
                          <p:cTn id="201" fill="hold">
                            <p:stCondLst>
                              <p:cond delay="1500"/>
                            </p:stCondLst>
                            <p:childTnLst>
                              <p:par>
                                <p:cTn id="202" presetID="22" presetClass="entr" presetSubtype="2" fill="hold" nodeType="afterEffect">
                                  <p:stCondLst>
                                    <p:cond delay="0"/>
                                  </p:stCondLst>
                                  <p:childTnLst>
                                    <p:set>
                                      <p:cBhvr>
                                        <p:cTn id="203" dur="1" fill="hold">
                                          <p:stCondLst>
                                            <p:cond delay="0"/>
                                          </p:stCondLst>
                                        </p:cTn>
                                        <p:tgtEl>
                                          <p:spTgt spid="61"/>
                                        </p:tgtEl>
                                        <p:attrNameLst>
                                          <p:attrName>style.visibility</p:attrName>
                                        </p:attrNameLst>
                                      </p:cBhvr>
                                      <p:to>
                                        <p:strVal val="visible"/>
                                      </p:to>
                                    </p:set>
                                    <p:animEffect transition="in" filter="wipe(right)">
                                      <p:cBhvr>
                                        <p:cTn id="204" dur="500"/>
                                        <p:tgtEl>
                                          <p:spTgt spid="61"/>
                                        </p:tgtEl>
                                      </p:cBhvr>
                                    </p:animEffect>
                                  </p:childTnLst>
                                </p:cTn>
                              </p:par>
                            </p:childTnLst>
                          </p:cTn>
                        </p:par>
                        <p:par>
                          <p:cTn id="205" fill="hold">
                            <p:stCondLst>
                              <p:cond delay="2000"/>
                            </p:stCondLst>
                            <p:childTnLst>
                              <p:par>
                                <p:cTn id="206" presetID="22" presetClass="entr" presetSubtype="2" fill="hold" nodeType="afterEffect">
                                  <p:stCondLst>
                                    <p:cond delay="0"/>
                                  </p:stCondLst>
                                  <p:childTnLst>
                                    <p:set>
                                      <p:cBhvr>
                                        <p:cTn id="207" dur="1" fill="hold">
                                          <p:stCondLst>
                                            <p:cond delay="0"/>
                                          </p:stCondLst>
                                        </p:cTn>
                                        <p:tgtEl>
                                          <p:spTgt spid="64"/>
                                        </p:tgtEl>
                                        <p:attrNameLst>
                                          <p:attrName>style.visibility</p:attrName>
                                        </p:attrNameLst>
                                      </p:cBhvr>
                                      <p:to>
                                        <p:strVal val="visible"/>
                                      </p:to>
                                    </p:set>
                                    <p:animEffect transition="in" filter="wipe(right)">
                                      <p:cBhvr>
                                        <p:cTn id="208" dur="500"/>
                                        <p:tgtEl>
                                          <p:spTgt spid="64"/>
                                        </p:tgtEl>
                                      </p:cBhvr>
                                    </p:animEffect>
                                  </p:childTnLst>
                                </p:cTn>
                              </p:par>
                            </p:childTnLst>
                          </p:cTn>
                        </p:par>
                        <p:par>
                          <p:cTn id="209" fill="hold">
                            <p:stCondLst>
                              <p:cond delay="2500"/>
                            </p:stCondLst>
                            <p:childTnLst>
                              <p:par>
                                <p:cTn id="210" presetID="22" presetClass="entr" presetSubtype="2" fill="hold" nodeType="afterEffect">
                                  <p:stCondLst>
                                    <p:cond delay="0"/>
                                  </p:stCondLst>
                                  <p:childTnLst>
                                    <p:set>
                                      <p:cBhvr>
                                        <p:cTn id="211" dur="1" fill="hold">
                                          <p:stCondLst>
                                            <p:cond delay="0"/>
                                          </p:stCondLst>
                                        </p:cTn>
                                        <p:tgtEl>
                                          <p:spTgt spid="66"/>
                                        </p:tgtEl>
                                        <p:attrNameLst>
                                          <p:attrName>style.visibility</p:attrName>
                                        </p:attrNameLst>
                                      </p:cBhvr>
                                      <p:to>
                                        <p:strVal val="visible"/>
                                      </p:to>
                                    </p:set>
                                    <p:animEffect transition="in" filter="wipe(right)">
                                      <p:cBhvr>
                                        <p:cTn id="212" dur="500"/>
                                        <p:tgtEl>
                                          <p:spTgt spid="66"/>
                                        </p:tgtEl>
                                      </p:cBhvr>
                                    </p:animEffect>
                                  </p:childTnLst>
                                </p:cTn>
                              </p:par>
                            </p:childTnLst>
                          </p:cTn>
                        </p:par>
                        <p:par>
                          <p:cTn id="213" fill="hold">
                            <p:stCondLst>
                              <p:cond delay="3000"/>
                            </p:stCondLst>
                            <p:childTnLst>
                              <p:par>
                                <p:cTn id="214" presetID="22" presetClass="entr" presetSubtype="2" fill="hold" nodeType="afterEffect">
                                  <p:stCondLst>
                                    <p:cond delay="0"/>
                                  </p:stCondLst>
                                  <p:childTnLst>
                                    <p:set>
                                      <p:cBhvr>
                                        <p:cTn id="215" dur="1" fill="hold">
                                          <p:stCondLst>
                                            <p:cond delay="0"/>
                                          </p:stCondLst>
                                        </p:cTn>
                                        <p:tgtEl>
                                          <p:spTgt spid="67"/>
                                        </p:tgtEl>
                                        <p:attrNameLst>
                                          <p:attrName>style.visibility</p:attrName>
                                        </p:attrNameLst>
                                      </p:cBhvr>
                                      <p:to>
                                        <p:strVal val="visible"/>
                                      </p:to>
                                    </p:set>
                                    <p:animEffect transition="in" filter="wipe(right)">
                                      <p:cBhvr>
                                        <p:cTn id="216" dur="500"/>
                                        <p:tgtEl>
                                          <p:spTgt spid="67"/>
                                        </p:tgtEl>
                                      </p:cBhvr>
                                    </p:animEffect>
                                  </p:childTnLst>
                                </p:cTn>
                              </p:par>
                            </p:childTnLst>
                          </p:cTn>
                        </p:par>
                        <p:par>
                          <p:cTn id="217" fill="hold">
                            <p:stCondLst>
                              <p:cond delay="3500"/>
                            </p:stCondLst>
                            <p:childTnLst>
                              <p:par>
                                <p:cTn id="218" presetID="47" presetClass="entr" presetSubtype="0" fill="hold" grpId="0" nodeType="afterEffect">
                                  <p:stCondLst>
                                    <p:cond delay="0"/>
                                  </p:stCondLst>
                                  <p:childTnLst>
                                    <p:set>
                                      <p:cBhvr>
                                        <p:cTn id="219" dur="1" fill="hold">
                                          <p:stCondLst>
                                            <p:cond delay="0"/>
                                          </p:stCondLst>
                                        </p:cTn>
                                        <p:tgtEl>
                                          <p:spTgt spid="69"/>
                                        </p:tgtEl>
                                        <p:attrNameLst>
                                          <p:attrName>style.visibility</p:attrName>
                                        </p:attrNameLst>
                                      </p:cBhvr>
                                      <p:to>
                                        <p:strVal val="visible"/>
                                      </p:to>
                                    </p:set>
                                    <p:animEffect transition="in" filter="fade">
                                      <p:cBhvr>
                                        <p:cTn id="220" dur="500"/>
                                        <p:tgtEl>
                                          <p:spTgt spid="69"/>
                                        </p:tgtEl>
                                      </p:cBhvr>
                                    </p:animEffect>
                                    <p:anim calcmode="lin" valueType="num">
                                      <p:cBhvr>
                                        <p:cTn id="221" dur="500" fill="hold"/>
                                        <p:tgtEl>
                                          <p:spTgt spid="69"/>
                                        </p:tgtEl>
                                        <p:attrNameLst>
                                          <p:attrName>ppt_x</p:attrName>
                                        </p:attrNameLst>
                                      </p:cBhvr>
                                      <p:tavLst>
                                        <p:tav tm="0">
                                          <p:val>
                                            <p:strVal val="#ppt_x"/>
                                          </p:val>
                                        </p:tav>
                                        <p:tav tm="100000">
                                          <p:val>
                                            <p:strVal val="#ppt_x"/>
                                          </p:val>
                                        </p:tav>
                                      </p:tavLst>
                                    </p:anim>
                                    <p:anim calcmode="lin" valueType="num">
                                      <p:cBhvr>
                                        <p:cTn id="222" dur="500" fill="hold"/>
                                        <p:tgtEl>
                                          <p:spTgt spid="69"/>
                                        </p:tgtEl>
                                        <p:attrNameLst>
                                          <p:attrName>ppt_y</p:attrName>
                                        </p:attrNameLst>
                                      </p:cBhvr>
                                      <p:tavLst>
                                        <p:tav tm="0">
                                          <p:val>
                                            <p:strVal val="#ppt_y-.1"/>
                                          </p:val>
                                        </p:tav>
                                        <p:tav tm="100000">
                                          <p:val>
                                            <p:strVal val="#ppt_y"/>
                                          </p:val>
                                        </p:tav>
                                      </p:tavLst>
                                    </p:anim>
                                  </p:childTnLst>
                                </p:cTn>
                              </p:par>
                              <p:par>
                                <p:cTn id="223" presetID="10" presetClass="exit" presetSubtype="0" fill="hold" grpId="1" nodeType="withEffect">
                                  <p:stCondLst>
                                    <p:cond delay="5000"/>
                                  </p:stCondLst>
                                  <p:childTnLst>
                                    <p:animEffect transition="out" filter="fade">
                                      <p:cBhvr>
                                        <p:cTn id="224" dur="500"/>
                                        <p:tgtEl>
                                          <p:spTgt spid="69"/>
                                        </p:tgtEl>
                                      </p:cBhvr>
                                    </p:animEffect>
                                    <p:set>
                                      <p:cBhvr>
                                        <p:cTn id="225" dur="1" fill="hold">
                                          <p:stCondLst>
                                            <p:cond delay="499"/>
                                          </p:stCondLst>
                                        </p:cTn>
                                        <p:tgtEl>
                                          <p:spTgt spid="69"/>
                                        </p:tgtEl>
                                        <p:attrNameLst>
                                          <p:attrName>style.visibility</p:attrName>
                                        </p:attrNameLst>
                                      </p:cBhvr>
                                      <p:to>
                                        <p:strVal val="hidden"/>
                                      </p:to>
                                    </p:set>
                                  </p:childTnLst>
                                </p:cTn>
                              </p:par>
                              <p:par>
                                <p:cTn id="226" presetID="10" presetClass="exit" presetSubtype="0" fill="hold" nodeType="withEffect">
                                  <p:stCondLst>
                                    <p:cond delay="5000"/>
                                  </p:stCondLst>
                                  <p:childTnLst>
                                    <p:animEffect transition="out" filter="fade">
                                      <p:cBhvr>
                                        <p:cTn id="227" dur="500"/>
                                        <p:tgtEl>
                                          <p:spTgt spid="47"/>
                                        </p:tgtEl>
                                      </p:cBhvr>
                                    </p:animEffect>
                                    <p:set>
                                      <p:cBhvr>
                                        <p:cTn id="228" dur="1" fill="hold">
                                          <p:stCondLst>
                                            <p:cond delay="499"/>
                                          </p:stCondLst>
                                        </p:cTn>
                                        <p:tgtEl>
                                          <p:spTgt spid="47"/>
                                        </p:tgtEl>
                                        <p:attrNameLst>
                                          <p:attrName>style.visibility</p:attrName>
                                        </p:attrNameLst>
                                      </p:cBhvr>
                                      <p:to>
                                        <p:strVal val="hidden"/>
                                      </p:to>
                                    </p:set>
                                  </p:childTnLst>
                                </p:cTn>
                              </p:par>
                              <p:par>
                                <p:cTn id="229" presetID="10" presetClass="exit" presetSubtype="0" fill="hold" nodeType="withEffect">
                                  <p:stCondLst>
                                    <p:cond delay="5000"/>
                                  </p:stCondLst>
                                  <p:childTnLst>
                                    <p:animEffect transition="out" filter="fade">
                                      <p:cBhvr>
                                        <p:cTn id="230" dur="500"/>
                                        <p:tgtEl>
                                          <p:spTgt spid="58"/>
                                        </p:tgtEl>
                                      </p:cBhvr>
                                    </p:animEffect>
                                    <p:set>
                                      <p:cBhvr>
                                        <p:cTn id="231" dur="1" fill="hold">
                                          <p:stCondLst>
                                            <p:cond delay="499"/>
                                          </p:stCondLst>
                                        </p:cTn>
                                        <p:tgtEl>
                                          <p:spTgt spid="58"/>
                                        </p:tgtEl>
                                        <p:attrNameLst>
                                          <p:attrName>style.visibility</p:attrName>
                                        </p:attrNameLst>
                                      </p:cBhvr>
                                      <p:to>
                                        <p:strVal val="hidden"/>
                                      </p:to>
                                    </p:set>
                                  </p:childTnLst>
                                </p:cTn>
                              </p:par>
                              <p:par>
                                <p:cTn id="232" presetID="10" presetClass="exit" presetSubtype="0" fill="hold" nodeType="withEffect">
                                  <p:stCondLst>
                                    <p:cond delay="5000"/>
                                  </p:stCondLst>
                                  <p:childTnLst>
                                    <p:animEffect transition="out" filter="fade">
                                      <p:cBhvr>
                                        <p:cTn id="233" dur="500"/>
                                        <p:tgtEl>
                                          <p:spTgt spid="59"/>
                                        </p:tgtEl>
                                      </p:cBhvr>
                                    </p:animEffect>
                                    <p:set>
                                      <p:cBhvr>
                                        <p:cTn id="234" dur="1" fill="hold">
                                          <p:stCondLst>
                                            <p:cond delay="499"/>
                                          </p:stCondLst>
                                        </p:cTn>
                                        <p:tgtEl>
                                          <p:spTgt spid="59"/>
                                        </p:tgtEl>
                                        <p:attrNameLst>
                                          <p:attrName>style.visibility</p:attrName>
                                        </p:attrNameLst>
                                      </p:cBhvr>
                                      <p:to>
                                        <p:strVal val="hidden"/>
                                      </p:to>
                                    </p:set>
                                  </p:childTnLst>
                                </p:cTn>
                              </p:par>
                              <p:par>
                                <p:cTn id="235" presetID="10" presetClass="exit" presetSubtype="0" fill="hold" nodeType="withEffect">
                                  <p:stCondLst>
                                    <p:cond delay="5000"/>
                                  </p:stCondLst>
                                  <p:childTnLst>
                                    <p:animEffect transition="out" filter="fade">
                                      <p:cBhvr>
                                        <p:cTn id="236" dur="500"/>
                                        <p:tgtEl>
                                          <p:spTgt spid="64"/>
                                        </p:tgtEl>
                                      </p:cBhvr>
                                    </p:animEffect>
                                    <p:set>
                                      <p:cBhvr>
                                        <p:cTn id="237" dur="1" fill="hold">
                                          <p:stCondLst>
                                            <p:cond delay="499"/>
                                          </p:stCondLst>
                                        </p:cTn>
                                        <p:tgtEl>
                                          <p:spTgt spid="64"/>
                                        </p:tgtEl>
                                        <p:attrNameLst>
                                          <p:attrName>style.visibility</p:attrName>
                                        </p:attrNameLst>
                                      </p:cBhvr>
                                      <p:to>
                                        <p:strVal val="hidden"/>
                                      </p:to>
                                    </p:set>
                                  </p:childTnLst>
                                </p:cTn>
                              </p:par>
                              <p:par>
                                <p:cTn id="238" presetID="10" presetClass="exit" presetSubtype="0" fill="hold" nodeType="withEffect">
                                  <p:stCondLst>
                                    <p:cond delay="5000"/>
                                  </p:stCondLst>
                                  <p:childTnLst>
                                    <p:animEffect transition="out" filter="fade">
                                      <p:cBhvr>
                                        <p:cTn id="239" dur="500"/>
                                        <p:tgtEl>
                                          <p:spTgt spid="61"/>
                                        </p:tgtEl>
                                      </p:cBhvr>
                                    </p:animEffect>
                                    <p:set>
                                      <p:cBhvr>
                                        <p:cTn id="240" dur="1" fill="hold">
                                          <p:stCondLst>
                                            <p:cond delay="499"/>
                                          </p:stCondLst>
                                        </p:cTn>
                                        <p:tgtEl>
                                          <p:spTgt spid="61"/>
                                        </p:tgtEl>
                                        <p:attrNameLst>
                                          <p:attrName>style.visibility</p:attrName>
                                        </p:attrNameLst>
                                      </p:cBhvr>
                                      <p:to>
                                        <p:strVal val="hidden"/>
                                      </p:to>
                                    </p:set>
                                  </p:childTnLst>
                                </p:cTn>
                              </p:par>
                              <p:par>
                                <p:cTn id="241" presetID="10" presetClass="exit" presetSubtype="0" fill="hold" nodeType="withEffect">
                                  <p:stCondLst>
                                    <p:cond delay="5000"/>
                                  </p:stCondLst>
                                  <p:childTnLst>
                                    <p:animEffect transition="out" filter="fade">
                                      <p:cBhvr>
                                        <p:cTn id="242" dur="500"/>
                                        <p:tgtEl>
                                          <p:spTgt spid="66"/>
                                        </p:tgtEl>
                                      </p:cBhvr>
                                    </p:animEffect>
                                    <p:set>
                                      <p:cBhvr>
                                        <p:cTn id="243" dur="1" fill="hold">
                                          <p:stCondLst>
                                            <p:cond delay="499"/>
                                          </p:stCondLst>
                                        </p:cTn>
                                        <p:tgtEl>
                                          <p:spTgt spid="66"/>
                                        </p:tgtEl>
                                        <p:attrNameLst>
                                          <p:attrName>style.visibility</p:attrName>
                                        </p:attrNameLst>
                                      </p:cBhvr>
                                      <p:to>
                                        <p:strVal val="hidden"/>
                                      </p:to>
                                    </p:set>
                                  </p:childTnLst>
                                </p:cTn>
                              </p:par>
                              <p:par>
                                <p:cTn id="244" presetID="10" presetClass="exit" presetSubtype="0" fill="hold" nodeType="withEffect">
                                  <p:stCondLst>
                                    <p:cond delay="5000"/>
                                  </p:stCondLst>
                                  <p:childTnLst>
                                    <p:animEffect transition="out" filter="fade">
                                      <p:cBhvr>
                                        <p:cTn id="245" dur="500"/>
                                        <p:tgtEl>
                                          <p:spTgt spid="67"/>
                                        </p:tgtEl>
                                      </p:cBhvr>
                                    </p:animEffect>
                                    <p:set>
                                      <p:cBhvr>
                                        <p:cTn id="246"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4" grpId="0" animBg="1"/>
      <p:bldP spid="34" grpId="0" animBg="1"/>
      <p:bldP spid="34" grpId="1" animBg="1"/>
      <p:bldP spid="68" grpId="0" animBg="1"/>
      <p:bldP spid="68" grpId="1" animBg="1"/>
      <p:bldP spid="69" grpId="0" animBg="1"/>
      <p:bldP spid="6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F27DD-8DF2-77B8-3BF5-3C47702D47DF}"/>
            </a:ext>
          </a:extLst>
        </p:cNvPr>
        <p:cNvGrpSpPr/>
        <p:nvPr/>
      </p:nvGrpSpPr>
      <p:grpSpPr>
        <a:xfrm>
          <a:off x="0" y="0"/>
          <a:ext cx="0" cy="0"/>
          <a:chOff x="0" y="0"/>
          <a:chExt cx="0" cy="0"/>
        </a:xfrm>
      </p:grpSpPr>
      <p:sp>
        <p:nvSpPr>
          <p:cNvPr id="8" name="אליפסה 7">
            <a:extLst>
              <a:ext uri="{FF2B5EF4-FFF2-40B4-BE49-F238E27FC236}">
                <a16:creationId xmlns:a16="http://schemas.microsoft.com/office/drawing/2014/main" id="{D162A5D0-5D5F-7658-F91F-3506A9185CA3}"/>
              </a:ext>
            </a:extLst>
          </p:cNvPr>
          <p:cNvSpPr/>
          <p:nvPr/>
        </p:nvSpPr>
        <p:spPr>
          <a:xfrm>
            <a:off x="5677224" y="6310714"/>
            <a:ext cx="5317040" cy="342360"/>
          </a:xfrm>
          <a:prstGeom prst="ellipse">
            <a:avLst/>
          </a:prstGeom>
          <a:solidFill>
            <a:srgbClr val="000000">
              <a:alpha val="25882"/>
            </a:srgbClr>
          </a:solidFill>
          <a:effectLst>
            <a:softEdge rad="63500"/>
          </a:effectLst>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F4331806-CC9B-6E44-DECF-FB4A99E92E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91702">
            <a:off x="5861572" y="2341364"/>
            <a:ext cx="4769111" cy="4053229"/>
          </a:xfrm>
          <a:prstGeom prst="rect">
            <a:avLst/>
          </a:prstGeom>
          <a:effectLst>
            <a:outerShdw blurRad="190500" sx="101000" sy="101000" algn="ctr" rotWithShape="0">
              <a:prstClr val="black">
                <a:alpha val="34000"/>
              </a:prstClr>
            </a:outerShdw>
          </a:effectLst>
        </p:spPr>
      </p:pic>
      <p:pic>
        <p:nvPicPr>
          <p:cNvPr id="2" name="תמונה 1" descr="תמונה שמכילה פתקייה, מוצר נייר, נייר, נייח&#10;&#10;תוכן בינה מלאכותית גנרטיבית עשוי להיות שגוי.">
            <a:extLst>
              <a:ext uri="{FF2B5EF4-FFF2-40B4-BE49-F238E27FC236}">
                <a16:creationId xmlns:a16="http://schemas.microsoft.com/office/drawing/2014/main" id="{8EE74FC3-4603-7E2C-9343-2C22B2947DE9}"/>
              </a:ext>
            </a:extLst>
          </p:cNvPr>
          <p:cNvPicPr>
            <a:picLocks noChangeAspect="1"/>
          </p:cNvPicPr>
          <p:nvPr/>
        </p:nvPicPr>
        <p:blipFill>
          <a:blip r:embed="rId3">
            <a:extLst>
              <a:ext uri="{28A0092B-C50C-407E-A947-70E740481C1C}">
                <a14:useLocalDpi xmlns:a14="http://schemas.microsoft.com/office/drawing/2010/main" val="0"/>
              </a:ext>
            </a:extLst>
          </a:blip>
          <a:srcRect l="32575" t="70001" r="37531" b="2150"/>
          <a:stretch>
            <a:fillRect/>
          </a:stretch>
        </p:blipFill>
        <p:spPr>
          <a:xfrm>
            <a:off x="2976349" y="3056518"/>
            <a:ext cx="4343400" cy="3671852"/>
          </a:xfrm>
          <a:prstGeom prst="rect">
            <a:avLst/>
          </a:prstGeom>
        </p:spPr>
      </p:pic>
      <p:pic>
        <p:nvPicPr>
          <p:cNvPr id="7" name="תמונה 6" descr="תמונה שמכילה פתקייה, מוצר נייר, נייר, נייח&#10;&#10;תוכן בינה מלאכותית גנרטיבית עשוי להיות שגוי.">
            <a:extLst>
              <a:ext uri="{FF2B5EF4-FFF2-40B4-BE49-F238E27FC236}">
                <a16:creationId xmlns:a16="http://schemas.microsoft.com/office/drawing/2014/main" id="{D5A02080-930D-42BF-9068-62C944AB8EF3}"/>
              </a:ext>
            </a:extLst>
          </p:cNvPr>
          <p:cNvPicPr>
            <a:picLocks noChangeAspect="1"/>
          </p:cNvPicPr>
          <p:nvPr/>
        </p:nvPicPr>
        <p:blipFill>
          <a:blip r:embed="rId3">
            <a:extLst>
              <a:ext uri="{28A0092B-C50C-407E-A947-70E740481C1C}">
                <a14:useLocalDpi xmlns:a14="http://schemas.microsoft.com/office/drawing/2010/main" val="0"/>
              </a:ext>
            </a:extLst>
          </a:blip>
          <a:srcRect l="35864" t="37353" r="38581" b="34127"/>
          <a:stretch>
            <a:fillRect/>
          </a:stretch>
        </p:blipFill>
        <p:spPr>
          <a:xfrm>
            <a:off x="1726327" y="50538"/>
            <a:ext cx="3865299" cy="3914611"/>
          </a:xfrm>
          <a:prstGeom prst="rect">
            <a:avLst/>
          </a:prstGeom>
        </p:spPr>
      </p:pic>
      <p:pic>
        <p:nvPicPr>
          <p:cNvPr id="4" name="תמונה 3">
            <a:extLst>
              <a:ext uri="{FF2B5EF4-FFF2-40B4-BE49-F238E27FC236}">
                <a16:creationId xmlns:a16="http://schemas.microsoft.com/office/drawing/2014/main" id="{8C592539-7E0B-E482-1D77-A139BDAA0206}"/>
              </a:ext>
            </a:extLst>
          </p:cNvPr>
          <p:cNvPicPr>
            <a:picLocks noChangeAspect="1"/>
          </p:cNvPicPr>
          <p:nvPr/>
        </p:nvPicPr>
        <p:blipFill>
          <a:blip r:embed="rId4"/>
          <a:stretch>
            <a:fillRect/>
          </a:stretch>
        </p:blipFill>
        <p:spPr>
          <a:xfrm>
            <a:off x="-336961" y="0"/>
            <a:ext cx="1926503" cy="5267401"/>
          </a:xfrm>
          <a:prstGeom prst="rect">
            <a:avLst/>
          </a:prstGeom>
        </p:spPr>
      </p:pic>
      <p:pic>
        <p:nvPicPr>
          <p:cNvPr id="5" name="תמונה 4">
            <a:extLst>
              <a:ext uri="{FF2B5EF4-FFF2-40B4-BE49-F238E27FC236}">
                <a16:creationId xmlns:a16="http://schemas.microsoft.com/office/drawing/2014/main" id="{4C7C847B-347B-89D7-BC9E-824957BB57E2}"/>
              </a:ext>
            </a:extLst>
          </p:cNvPr>
          <p:cNvPicPr>
            <a:picLocks noChangeAspect="1"/>
          </p:cNvPicPr>
          <p:nvPr/>
        </p:nvPicPr>
        <p:blipFill>
          <a:blip r:embed="rId5"/>
          <a:stretch>
            <a:fillRect/>
          </a:stretch>
        </p:blipFill>
        <p:spPr>
          <a:xfrm>
            <a:off x="1685768" y="1073225"/>
            <a:ext cx="3761558" cy="2682472"/>
          </a:xfrm>
          <a:prstGeom prst="rect">
            <a:avLst/>
          </a:prstGeom>
        </p:spPr>
      </p:pic>
      <p:pic>
        <p:nvPicPr>
          <p:cNvPr id="6" name="תמונה 5">
            <a:extLst>
              <a:ext uri="{FF2B5EF4-FFF2-40B4-BE49-F238E27FC236}">
                <a16:creationId xmlns:a16="http://schemas.microsoft.com/office/drawing/2014/main" id="{E737BF92-995F-1998-597B-FA405CA010E6}"/>
              </a:ext>
            </a:extLst>
          </p:cNvPr>
          <p:cNvPicPr>
            <a:picLocks noChangeAspect="1"/>
          </p:cNvPicPr>
          <p:nvPr/>
        </p:nvPicPr>
        <p:blipFill>
          <a:blip r:embed="rId6"/>
          <a:stretch>
            <a:fillRect/>
          </a:stretch>
        </p:blipFill>
        <p:spPr>
          <a:xfrm>
            <a:off x="3586102" y="3755697"/>
            <a:ext cx="3255546" cy="2645893"/>
          </a:xfrm>
          <a:prstGeom prst="rect">
            <a:avLst/>
          </a:prstGeom>
        </p:spPr>
      </p:pic>
    </p:spTree>
    <p:extLst>
      <p:ext uri="{BB962C8B-B14F-4D97-AF65-F5344CB8AC3E}">
        <p14:creationId xmlns:p14="http://schemas.microsoft.com/office/powerpoint/2010/main" val="1104604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תמונה שמכילה טקסט, ספר, גופן, פרסום&#10;&#10;תוכן בינה מלאכותית גנרטיבית עשוי להיות שגוי.">
            <a:extLst>
              <a:ext uri="{FF2B5EF4-FFF2-40B4-BE49-F238E27FC236}">
                <a16:creationId xmlns:a16="http://schemas.microsoft.com/office/drawing/2014/main" id="{1B6C1A3B-2145-BFF3-B5A9-7A0E0187EA33}"/>
              </a:ext>
            </a:extLst>
          </p:cNvPr>
          <p:cNvPicPr>
            <a:picLocks noChangeAspect="1"/>
          </p:cNvPicPr>
          <p:nvPr/>
        </p:nvPicPr>
        <p:blipFill>
          <a:blip r:embed="rId2"/>
          <a:srcRect l="36"/>
          <a:stretch>
            <a:fillRect/>
          </a:stretch>
        </p:blipFill>
        <p:spPr>
          <a:xfrm>
            <a:off x="4762501" y="276331"/>
            <a:ext cx="7125284" cy="5443133"/>
          </a:xfrm>
          <a:prstGeom prst="rect">
            <a:avLst/>
          </a:prstGeom>
          <a:ln w="76200">
            <a:solidFill>
              <a:srgbClr val="915E37"/>
            </a:solidFill>
          </a:ln>
        </p:spPr>
      </p:pic>
      <p:pic>
        <p:nvPicPr>
          <p:cNvPr id="3" name="תמונה 2" descr="תמונה שמכילה אומנות&#10;&#10;תוכן בינה מלאכותית גנרטיבית עשוי להיות שגוי.">
            <a:extLst>
              <a:ext uri="{FF2B5EF4-FFF2-40B4-BE49-F238E27FC236}">
                <a16:creationId xmlns:a16="http://schemas.microsoft.com/office/drawing/2014/main" id="{162B683B-F175-77AD-F1D3-D13A5AE61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095" y="3671245"/>
            <a:ext cx="1524905" cy="2723045"/>
          </a:xfrm>
          <a:prstGeom prst="rect">
            <a:avLst/>
          </a:prstGeom>
        </p:spPr>
      </p:pic>
      <p:pic>
        <p:nvPicPr>
          <p:cNvPr id="4" name="תמונה 3" descr="תמונה שמכילה פני אדם, דיוקן, אדם, לבוש&#10;&#10;תוכן בינה מלאכותית גנרטיבית עשוי להיות שגוי.">
            <a:extLst>
              <a:ext uri="{FF2B5EF4-FFF2-40B4-BE49-F238E27FC236}">
                <a16:creationId xmlns:a16="http://schemas.microsoft.com/office/drawing/2014/main" id="{302A24BA-4768-DC91-A101-40270AF7E76A}"/>
              </a:ext>
            </a:extLst>
          </p:cNvPr>
          <p:cNvPicPr>
            <a:picLocks noChangeAspect="1"/>
          </p:cNvPicPr>
          <p:nvPr/>
        </p:nvPicPr>
        <p:blipFill>
          <a:blip r:embed="rId4">
            <a:extLst>
              <a:ext uri="{28A0092B-C50C-407E-A947-70E740481C1C}">
                <a14:useLocalDpi xmlns:a14="http://schemas.microsoft.com/office/drawing/2010/main" val="0"/>
              </a:ext>
            </a:extLst>
          </a:blip>
          <a:srcRect l="20220" t="6230" r="16196"/>
          <a:stretch>
            <a:fillRect/>
          </a:stretch>
        </p:blipFill>
        <p:spPr>
          <a:xfrm>
            <a:off x="1018310" y="3206729"/>
            <a:ext cx="2517569" cy="3712740"/>
          </a:xfrm>
          <a:prstGeom prst="rect">
            <a:avLst/>
          </a:prstGeom>
        </p:spPr>
      </p:pic>
      <p:sp>
        <p:nvSpPr>
          <p:cNvPr id="5" name="בועת דיבור: מלבן עם פינות מעוגלות 4">
            <a:extLst>
              <a:ext uri="{FF2B5EF4-FFF2-40B4-BE49-F238E27FC236}">
                <a16:creationId xmlns:a16="http://schemas.microsoft.com/office/drawing/2014/main" id="{3C5CC8CB-FDC9-988D-E227-D583F930A808}"/>
              </a:ext>
            </a:extLst>
          </p:cNvPr>
          <p:cNvSpPr/>
          <p:nvPr/>
        </p:nvSpPr>
        <p:spPr>
          <a:xfrm>
            <a:off x="704850" y="685801"/>
            <a:ext cx="4465811" cy="2088352"/>
          </a:xfrm>
          <a:prstGeom prst="wedgeRoundRectCallout">
            <a:avLst>
              <a:gd name="adj1" fmla="val 2641"/>
              <a:gd name="adj2" fmla="val 96284"/>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אוי, גם אני שכחתי להגיד 'רצה' או 'יעלה ויבוא'.</a:t>
            </a:r>
          </a:p>
          <a:p>
            <a:pPr algn="ctr"/>
            <a:r>
              <a:rPr lang="he-IL" sz="2400" dirty="0">
                <a:solidFill>
                  <a:schemeClr val="tx1"/>
                </a:solidFill>
                <a:latin typeface="Varela Round" panose="00000500000000000000" pitchFamily="2" charset="-79"/>
              </a:rPr>
              <a:t>אבל נזכרתי רק אחרי שהתחלתי את ברכת 'הטוב והמיטיב'.</a:t>
            </a:r>
          </a:p>
          <a:p>
            <a:pPr algn="ctr"/>
            <a:r>
              <a:rPr lang="he-IL" sz="2400" dirty="0">
                <a:solidFill>
                  <a:schemeClr val="tx1"/>
                </a:solidFill>
                <a:latin typeface="Varela Round" panose="00000500000000000000" pitchFamily="2" charset="-79"/>
              </a:rPr>
              <a:t>אני יכול להשלים???</a:t>
            </a:r>
          </a:p>
        </p:txBody>
      </p:sp>
    </p:spTree>
    <p:extLst>
      <p:ext uri="{BB962C8B-B14F-4D97-AF65-F5344CB8AC3E}">
        <p14:creationId xmlns:p14="http://schemas.microsoft.com/office/powerpoint/2010/main" val="50266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C9BF1-9D7E-1A9A-1F5E-6277147A8B45}"/>
            </a:ext>
          </a:extLst>
        </p:cNvPr>
        <p:cNvGrpSpPr/>
        <p:nvPr/>
      </p:nvGrpSpPr>
      <p:grpSpPr>
        <a:xfrm>
          <a:off x="0" y="0"/>
          <a:ext cx="0" cy="0"/>
          <a:chOff x="0" y="0"/>
          <a:chExt cx="0" cy="0"/>
        </a:xfrm>
      </p:grpSpPr>
      <p:pic>
        <p:nvPicPr>
          <p:cNvPr id="4" name="תמונה 3" descr="תמונה שמכילה פני אדם, דיוקן, אדם, לבוש&#10;&#10;תוכן בינה מלאכותית גנרטיבית עשוי להיות שגוי.">
            <a:extLst>
              <a:ext uri="{FF2B5EF4-FFF2-40B4-BE49-F238E27FC236}">
                <a16:creationId xmlns:a16="http://schemas.microsoft.com/office/drawing/2014/main" id="{060F00C4-54A5-80CD-26CE-AE9C1B90B168}"/>
              </a:ext>
            </a:extLst>
          </p:cNvPr>
          <p:cNvPicPr>
            <a:picLocks noChangeAspect="1"/>
          </p:cNvPicPr>
          <p:nvPr/>
        </p:nvPicPr>
        <p:blipFill>
          <a:blip r:embed="rId2">
            <a:extLst>
              <a:ext uri="{28A0092B-C50C-407E-A947-70E740481C1C}">
                <a14:useLocalDpi xmlns:a14="http://schemas.microsoft.com/office/drawing/2010/main" val="0"/>
              </a:ext>
            </a:extLst>
          </a:blip>
          <a:srcRect l="20220" t="6230" r="16196"/>
          <a:stretch>
            <a:fillRect/>
          </a:stretch>
        </p:blipFill>
        <p:spPr>
          <a:xfrm>
            <a:off x="1018310" y="3206729"/>
            <a:ext cx="2517569" cy="3712740"/>
          </a:xfrm>
          <a:prstGeom prst="rect">
            <a:avLst/>
          </a:prstGeom>
        </p:spPr>
      </p:pic>
      <p:sp>
        <p:nvSpPr>
          <p:cNvPr id="5" name="בועת דיבור: מלבן עם פינות מעוגלות 4">
            <a:extLst>
              <a:ext uri="{FF2B5EF4-FFF2-40B4-BE49-F238E27FC236}">
                <a16:creationId xmlns:a16="http://schemas.microsoft.com/office/drawing/2014/main" id="{7D9D30DF-C4F7-AE22-8DC7-21A6015DCFD8}"/>
              </a:ext>
            </a:extLst>
          </p:cNvPr>
          <p:cNvSpPr/>
          <p:nvPr/>
        </p:nvSpPr>
        <p:spPr>
          <a:xfrm>
            <a:off x="704850" y="685801"/>
            <a:ext cx="4465811" cy="2088352"/>
          </a:xfrm>
          <a:prstGeom prst="wedgeRoundRectCallout">
            <a:avLst>
              <a:gd name="adj1" fmla="val 2641"/>
              <a:gd name="adj2" fmla="val 96284"/>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אוי, גם אני שכחתי להגיד 'רצה' או 'יעלה ויבוא'.</a:t>
            </a:r>
          </a:p>
          <a:p>
            <a:pPr algn="ctr"/>
            <a:r>
              <a:rPr lang="he-IL" sz="2400" dirty="0">
                <a:solidFill>
                  <a:schemeClr val="tx1"/>
                </a:solidFill>
                <a:latin typeface="Varela Round" panose="00000500000000000000" pitchFamily="2" charset="-79"/>
              </a:rPr>
              <a:t>אבל נזכרתי רק אחרי שהתחלתי את ברכת 'הטוב והמיטיב'.</a:t>
            </a:r>
          </a:p>
          <a:p>
            <a:pPr algn="ctr"/>
            <a:r>
              <a:rPr lang="he-IL" sz="2400" dirty="0">
                <a:solidFill>
                  <a:schemeClr val="tx1"/>
                </a:solidFill>
                <a:latin typeface="Varela Round" panose="00000500000000000000" pitchFamily="2" charset="-79"/>
              </a:rPr>
              <a:t>אני יכול להשלים???</a:t>
            </a:r>
          </a:p>
        </p:txBody>
      </p:sp>
      <p:sp>
        <p:nvSpPr>
          <p:cNvPr id="7" name="מלבן: פינות מעוגלות 6">
            <a:extLst>
              <a:ext uri="{FF2B5EF4-FFF2-40B4-BE49-F238E27FC236}">
                <a16:creationId xmlns:a16="http://schemas.microsoft.com/office/drawing/2014/main" id="{CABBF743-9935-390D-3E2F-3B0602071097}"/>
              </a:ext>
            </a:extLst>
          </p:cNvPr>
          <p:cNvSpPr/>
          <p:nvPr/>
        </p:nvSpPr>
        <p:spPr>
          <a:xfrm>
            <a:off x="7191375" y="2216129"/>
            <a:ext cx="2676525" cy="1717696"/>
          </a:xfrm>
          <a:prstGeom prst="roundRect">
            <a:avLst/>
          </a:prstGeom>
          <a:solidFill>
            <a:srgbClr val="F2D0D7"/>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Varela Round" panose="00000500000000000000" pitchFamily="2" charset="-79"/>
              </a:rPr>
              <a:t>האם חובה לאכול היום סעודה עם פת</a:t>
            </a:r>
          </a:p>
        </p:txBody>
      </p:sp>
      <p:sp>
        <p:nvSpPr>
          <p:cNvPr id="8" name="כותרת 2">
            <a:extLst>
              <a:ext uri="{FF2B5EF4-FFF2-40B4-BE49-F238E27FC236}">
                <a16:creationId xmlns:a16="http://schemas.microsoft.com/office/drawing/2014/main" id="{18139093-D96B-F80C-8098-3B243559A2DB}"/>
              </a:ext>
            </a:extLst>
          </p:cNvPr>
          <p:cNvSpPr txBox="1">
            <a:spLocks/>
          </p:cNvSpPr>
          <p:nvPr/>
        </p:nvSpPr>
        <p:spPr>
          <a:xfrm flipH="1">
            <a:off x="7877174" y="1115614"/>
            <a:ext cx="1085850" cy="1228725"/>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sz="11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fek 1.5 AAA DemiBold" panose="00000700000000000000" pitchFamily="50" charset="-79"/>
                <a:cs typeface="Afek 1.5 AAA DemiBold" panose="00000700000000000000" pitchFamily="50" charset="-79"/>
              </a:rPr>
              <a:t>?</a:t>
            </a:r>
          </a:p>
        </p:txBody>
      </p:sp>
      <p:sp>
        <p:nvSpPr>
          <p:cNvPr id="9" name="חץ: ימינה 8">
            <a:extLst>
              <a:ext uri="{FF2B5EF4-FFF2-40B4-BE49-F238E27FC236}">
                <a16:creationId xmlns:a16="http://schemas.microsoft.com/office/drawing/2014/main" id="{5897352F-9AC3-DBC0-31E4-CF6043360470}"/>
              </a:ext>
            </a:extLst>
          </p:cNvPr>
          <p:cNvSpPr/>
          <p:nvPr/>
        </p:nvSpPr>
        <p:spPr>
          <a:xfrm>
            <a:off x="10010774" y="2836053"/>
            <a:ext cx="638175" cy="496898"/>
          </a:xfrm>
          <a:prstGeom prst="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1" anchor="ctr"/>
          <a:lstStyle/>
          <a:p>
            <a:pPr algn="ctr"/>
            <a:endParaRPr lang="he-IL"/>
          </a:p>
        </p:txBody>
      </p:sp>
      <p:sp>
        <p:nvSpPr>
          <p:cNvPr id="10" name="חץ: ימינה 9">
            <a:extLst>
              <a:ext uri="{FF2B5EF4-FFF2-40B4-BE49-F238E27FC236}">
                <a16:creationId xmlns:a16="http://schemas.microsoft.com/office/drawing/2014/main" id="{891FC0A6-7275-3AEE-11CF-897AEF883F2E}"/>
              </a:ext>
            </a:extLst>
          </p:cNvPr>
          <p:cNvSpPr/>
          <p:nvPr/>
        </p:nvSpPr>
        <p:spPr>
          <a:xfrm rot="10800000">
            <a:off x="6410326" y="2836053"/>
            <a:ext cx="638175" cy="496898"/>
          </a:xfrm>
          <a:prstGeom prst="rightArrow">
            <a:avLst/>
          </a:prstGeom>
          <a:solidFill>
            <a:srgbClr val="C0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1" anchor="ctr"/>
          <a:lstStyle/>
          <a:p>
            <a:pPr algn="ctr"/>
            <a:endParaRPr lang="he-IL"/>
          </a:p>
        </p:txBody>
      </p:sp>
      <p:sp>
        <p:nvSpPr>
          <p:cNvPr id="11" name="אליפסה 10">
            <a:extLst>
              <a:ext uri="{FF2B5EF4-FFF2-40B4-BE49-F238E27FC236}">
                <a16:creationId xmlns:a16="http://schemas.microsoft.com/office/drawing/2014/main" id="{08E28A24-B085-B498-9B46-718411A0E488}"/>
              </a:ext>
            </a:extLst>
          </p:cNvPr>
          <p:cNvSpPr/>
          <p:nvPr/>
        </p:nvSpPr>
        <p:spPr>
          <a:xfrm>
            <a:off x="10694472" y="2400300"/>
            <a:ext cx="1381126" cy="1333500"/>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1" anchor="ctr"/>
          <a:lstStyle/>
          <a:p>
            <a:pPr algn="ctr"/>
            <a:r>
              <a:rPr lang="he-IL" sz="4000" dirty="0">
                <a:solidFill>
                  <a:schemeClr val="bg1"/>
                </a:solidFill>
                <a:latin typeface="Varela Round" panose="00000500000000000000" pitchFamily="2" charset="-79"/>
              </a:rPr>
              <a:t>כן</a:t>
            </a:r>
            <a:endParaRPr lang="he-IL" sz="4000" dirty="0">
              <a:solidFill>
                <a:schemeClr val="bg1"/>
              </a:solidFill>
            </a:endParaRPr>
          </a:p>
        </p:txBody>
      </p:sp>
      <p:sp>
        <p:nvSpPr>
          <p:cNvPr id="12" name="אליפסה 11">
            <a:extLst>
              <a:ext uri="{FF2B5EF4-FFF2-40B4-BE49-F238E27FC236}">
                <a16:creationId xmlns:a16="http://schemas.microsoft.com/office/drawing/2014/main" id="{3897C0D2-1369-1876-1BA4-93BCAEE49E50}"/>
              </a:ext>
            </a:extLst>
          </p:cNvPr>
          <p:cNvSpPr/>
          <p:nvPr/>
        </p:nvSpPr>
        <p:spPr>
          <a:xfrm>
            <a:off x="4991101" y="2400300"/>
            <a:ext cx="1381126" cy="1333500"/>
          </a:xfrm>
          <a:prstGeom prst="ellipse">
            <a:avLst/>
          </a:prstGeom>
          <a:solidFill>
            <a:srgbClr val="C0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1" anchor="ctr"/>
          <a:lstStyle/>
          <a:p>
            <a:pPr algn="ctr"/>
            <a:r>
              <a:rPr lang="he-IL" sz="4000" dirty="0">
                <a:solidFill>
                  <a:schemeClr val="bg1"/>
                </a:solidFill>
                <a:latin typeface="Varela Round" panose="00000500000000000000" pitchFamily="2" charset="-79"/>
              </a:rPr>
              <a:t>לא</a:t>
            </a:r>
            <a:endParaRPr lang="he-IL" sz="4000" dirty="0">
              <a:solidFill>
                <a:schemeClr val="bg1"/>
              </a:solidFill>
            </a:endParaRPr>
          </a:p>
        </p:txBody>
      </p:sp>
      <p:cxnSp>
        <p:nvCxnSpPr>
          <p:cNvPr id="14" name="מחבר חץ ישר 13">
            <a:extLst>
              <a:ext uri="{FF2B5EF4-FFF2-40B4-BE49-F238E27FC236}">
                <a16:creationId xmlns:a16="http://schemas.microsoft.com/office/drawing/2014/main" id="{4C4D3471-2D75-1C87-7502-2F8A7A5C670C}"/>
              </a:ext>
            </a:extLst>
          </p:cNvPr>
          <p:cNvCxnSpPr>
            <a:stCxn id="11" idx="4"/>
          </p:cNvCxnSpPr>
          <p:nvPr/>
        </p:nvCxnSpPr>
        <p:spPr>
          <a:xfrm>
            <a:off x="11385035" y="3733800"/>
            <a:ext cx="0" cy="723900"/>
          </a:xfrm>
          <a:prstGeom prst="straightConnector1">
            <a:avLst/>
          </a:prstGeom>
          <a:ln w="38100">
            <a:tailEnd type="triangle"/>
          </a:ln>
        </p:spPr>
        <p:style>
          <a:lnRef idx="2">
            <a:schemeClr val="accent5"/>
          </a:lnRef>
          <a:fillRef idx="0">
            <a:schemeClr val="accent5"/>
          </a:fillRef>
          <a:effectRef idx="1">
            <a:schemeClr val="accent5"/>
          </a:effectRef>
          <a:fontRef idx="minor">
            <a:schemeClr val="tx1"/>
          </a:fontRef>
        </p:style>
      </p:cxnSp>
      <p:cxnSp>
        <p:nvCxnSpPr>
          <p:cNvPr id="15" name="מחבר חץ ישר 14">
            <a:extLst>
              <a:ext uri="{FF2B5EF4-FFF2-40B4-BE49-F238E27FC236}">
                <a16:creationId xmlns:a16="http://schemas.microsoft.com/office/drawing/2014/main" id="{0042CB51-9C76-95AB-367C-DD4F19EF29E8}"/>
              </a:ext>
            </a:extLst>
          </p:cNvPr>
          <p:cNvCxnSpPr/>
          <p:nvPr/>
        </p:nvCxnSpPr>
        <p:spPr>
          <a:xfrm>
            <a:off x="5681664" y="3733800"/>
            <a:ext cx="0" cy="72390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6" name="מלבן 15">
            <a:extLst>
              <a:ext uri="{FF2B5EF4-FFF2-40B4-BE49-F238E27FC236}">
                <a16:creationId xmlns:a16="http://schemas.microsoft.com/office/drawing/2014/main" id="{D625D698-83C8-6D69-3A7D-1D0DBF75AE6E}"/>
              </a:ext>
            </a:extLst>
          </p:cNvPr>
          <p:cNvSpPr/>
          <p:nvPr/>
        </p:nvSpPr>
        <p:spPr>
          <a:xfrm>
            <a:off x="10372724" y="4457700"/>
            <a:ext cx="1614487" cy="1114425"/>
          </a:xfrm>
          <a:prstGeom prst="rect">
            <a:avLst/>
          </a:prstGeom>
          <a:solidFill>
            <a:srgbClr val="FFFFFF"/>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latin typeface="Varela Round" panose="00000500000000000000" pitchFamily="2" charset="-79"/>
              </a:rPr>
              <a:t>יש לחזור לתחילת ברכת המזון</a:t>
            </a:r>
          </a:p>
        </p:txBody>
      </p:sp>
      <p:sp>
        <p:nvSpPr>
          <p:cNvPr id="17" name="מלבן 16">
            <a:extLst>
              <a:ext uri="{FF2B5EF4-FFF2-40B4-BE49-F238E27FC236}">
                <a16:creationId xmlns:a16="http://schemas.microsoft.com/office/drawing/2014/main" id="{52C40576-066B-A715-C5FE-B24C600F60A7}"/>
              </a:ext>
            </a:extLst>
          </p:cNvPr>
          <p:cNvSpPr/>
          <p:nvPr/>
        </p:nvSpPr>
        <p:spPr>
          <a:xfrm>
            <a:off x="5114926" y="4457700"/>
            <a:ext cx="1614487" cy="1114425"/>
          </a:xfrm>
          <a:prstGeom prst="rect">
            <a:avLst/>
          </a:prstGeom>
          <a:solidFill>
            <a:schemeClr val="bg1"/>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latin typeface="Varela Round" panose="00000500000000000000" pitchFamily="2" charset="-79"/>
              </a:rPr>
              <a:t>אין השלמה לתוספת</a:t>
            </a:r>
          </a:p>
        </p:txBody>
      </p:sp>
      <p:sp>
        <p:nvSpPr>
          <p:cNvPr id="19" name="תיבת טקסט 18">
            <a:extLst>
              <a:ext uri="{FF2B5EF4-FFF2-40B4-BE49-F238E27FC236}">
                <a16:creationId xmlns:a16="http://schemas.microsoft.com/office/drawing/2014/main" id="{3E0E38EE-78AF-4EBA-642C-408E0FC85713}"/>
              </a:ext>
            </a:extLst>
          </p:cNvPr>
          <p:cNvSpPr txBox="1"/>
          <p:nvPr/>
        </p:nvSpPr>
        <p:spPr>
          <a:xfrm>
            <a:off x="6630731" y="4056851"/>
            <a:ext cx="3805237" cy="584775"/>
          </a:xfrm>
          <a:prstGeom prst="rect">
            <a:avLst/>
          </a:prstGeom>
          <a:noFill/>
        </p:spPr>
        <p:txBody>
          <a:bodyPr wrap="square">
            <a:spAutoFit/>
          </a:bodyPr>
          <a:lstStyle/>
          <a:p>
            <a:pPr algn="ctr"/>
            <a:r>
              <a:rPr lang="he-IL" sz="1600" dirty="0">
                <a:solidFill>
                  <a:schemeClr val="tx1"/>
                </a:solidFill>
                <a:latin typeface="Varela Round" panose="00000500000000000000" pitchFamily="2" charset="-79"/>
              </a:rPr>
              <a:t>לחצו על כל אחת מהאפשרויות (כן/לא) כדי לגלות מה לעשות במקרה הזה</a:t>
            </a:r>
          </a:p>
        </p:txBody>
      </p:sp>
      <p:pic>
        <p:nvPicPr>
          <p:cNvPr id="2" name="תמונה 1">
            <a:extLst>
              <a:ext uri="{FF2B5EF4-FFF2-40B4-BE49-F238E27FC236}">
                <a16:creationId xmlns:a16="http://schemas.microsoft.com/office/drawing/2014/main" id="{04EE5C44-4FB0-01FD-312A-402D56BB7F4E}"/>
              </a:ext>
            </a:extLst>
          </p:cNvPr>
          <p:cNvPicPr>
            <a:picLocks noChangeAspect="1"/>
          </p:cNvPicPr>
          <p:nvPr/>
        </p:nvPicPr>
        <p:blipFill>
          <a:blip r:embed="rId3"/>
          <a:stretch>
            <a:fillRect/>
          </a:stretch>
        </p:blipFill>
        <p:spPr>
          <a:xfrm>
            <a:off x="7650480" y="-48062"/>
            <a:ext cx="4170025" cy="1926503"/>
          </a:xfrm>
          <a:prstGeom prst="rect">
            <a:avLst/>
          </a:prstGeom>
        </p:spPr>
      </p:pic>
    </p:spTree>
    <p:extLst>
      <p:ext uri="{BB962C8B-B14F-4D97-AF65-F5344CB8AC3E}">
        <p14:creationId xmlns:p14="http://schemas.microsoft.com/office/powerpoint/2010/main" val="19411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par>
                          <p:cTn id="22" fill="hold">
                            <p:stCondLst>
                              <p:cond delay="2500"/>
                            </p:stCondLst>
                            <p:childTnLst>
                              <p:par>
                                <p:cTn id="23" presetID="6" presetClass="entr" presetSubtype="3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1000"/>
                                        <p:tgtEl>
                                          <p:spTgt spid="11"/>
                                        </p:tgtEl>
                                      </p:cBhvr>
                                    </p:animEffect>
                                  </p:childTnLst>
                                </p:cTn>
                              </p:par>
                              <p:par>
                                <p:cTn id="26" presetID="6" presetClass="entr" presetSubtype="32"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out)">
                                      <p:cBhvr>
                                        <p:cTn id="28" dur="1000"/>
                                        <p:tgtEl>
                                          <p:spTgt spid="12"/>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childTnLst>
        </p:cTn>
      </p:par>
    </p:tnLst>
    <p:bldLst>
      <p:bldP spid="7" grpId="0" animBg="1"/>
      <p:bldP spid="8" grpId="0"/>
      <p:bldP spid="9" grpId="0" animBg="1"/>
      <p:bldP spid="10" grpId="0" animBg="1"/>
      <p:bldP spid="11" grpId="0" animBg="1"/>
      <p:bldP spid="12" grpId="0" animBg="1"/>
      <p:bldP spid="16" grpId="0" animBg="1"/>
      <p:bldP spid="17"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A90A5-5B2D-DDE2-6B7B-C95B3E8A9923}"/>
            </a:ext>
          </a:extLst>
        </p:cNvPr>
        <p:cNvGrpSpPr/>
        <p:nvPr/>
      </p:nvGrpSpPr>
      <p:grpSpPr>
        <a:xfrm>
          <a:off x="0" y="0"/>
          <a:ext cx="0" cy="0"/>
          <a:chOff x="0" y="0"/>
          <a:chExt cx="0" cy="0"/>
        </a:xfrm>
      </p:grpSpPr>
      <p:pic>
        <p:nvPicPr>
          <p:cNvPr id="4" name="תמונה 3" descr="תמונה שמכילה פני אדם, דיוקן, אדם, לבוש&#10;&#10;תוכן בינה מלאכותית גנרטיבית עשוי להיות שגוי.">
            <a:extLst>
              <a:ext uri="{FF2B5EF4-FFF2-40B4-BE49-F238E27FC236}">
                <a16:creationId xmlns:a16="http://schemas.microsoft.com/office/drawing/2014/main" id="{5BB15C1F-B360-BD6C-70DF-69F7F4FF91C0}"/>
              </a:ext>
            </a:extLst>
          </p:cNvPr>
          <p:cNvPicPr>
            <a:picLocks noChangeAspect="1"/>
          </p:cNvPicPr>
          <p:nvPr/>
        </p:nvPicPr>
        <p:blipFill>
          <a:blip r:embed="rId2">
            <a:extLst>
              <a:ext uri="{28A0092B-C50C-407E-A947-70E740481C1C}">
                <a14:useLocalDpi xmlns:a14="http://schemas.microsoft.com/office/drawing/2010/main" val="0"/>
              </a:ext>
            </a:extLst>
          </a:blip>
          <a:srcRect l="20220" t="6230" r="16196"/>
          <a:stretch>
            <a:fillRect/>
          </a:stretch>
        </p:blipFill>
        <p:spPr>
          <a:xfrm>
            <a:off x="1018310" y="3206729"/>
            <a:ext cx="2517569" cy="3712740"/>
          </a:xfrm>
          <a:prstGeom prst="rect">
            <a:avLst/>
          </a:prstGeom>
        </p:spPr>
      </p:pic>
      <p:sp>
        <p:nvSpPr>
          <p:cNvPr id="5" name="בועת דיבור: מלבן עם פינות מעוגלות 4">
            <a:extLst>
              <a:ext uri="{FF2B5EF4-FFF2-40B4-BE49-F238E27FC236}">
                <a16:creationId xmlns:a16="http://schemas.microsoft.com/office/drawing/2014/main" id="{F4ACF720-222E-238C-A49E-6B3C9D4A9068}"/>
              </a:ext>
            </a:extLst>
          </p:cNvPr>
          <p:cNvSpPr/>
          <p:nvPr/>
        </p:nvSpPr>
        <p:spPr>
          <a:xfrm>
            <a:off x="304800" y="114301"/>
            <a:ext cx="5350671" cy="2914650"/>
          </a:xfrm>
          <a:prstGeom prst="wedgeRoundRectCallout">
            <a:avLst>
              <a:gd name="adj1" fmla="val 2641"/>
              <a:gd name="adj2" fmla="val 96284"/>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כעת, כל קבוצת תלמידים תקבל כרטיסים שעליהם כתובים תאריכים. </a:t>
            </a:r>
            <a:r>
              <a:rPr lang="he-IL" sz="2400" dirty="0">
                <a:ln>
                  <a:solidFill>
                    <a:schemeClr val="tx1"/>
                  </a:solidFill>
                </a:ln>
                <a:solidFill>
                  <a:srgbClr val="FF0000"/>
                </a:solidFill>
                <a:latin typeface="Varela Round" panose="00000500000000000000" pitchFamily="2" charset="-79"/>
              </a:rPr>
              <a:t>מיינו אותם לשתי קבוצות:</a:t>
            </a:r>
          </a:p>
          <a:p>
            <a:pPr marL="457200" indent="-457200" algn="ctr">
              <a:buAutoNum type="arabicPeriod"/>
            </a:pPr>
            <a:r>
              <a:rPr lang="he-IL" sz="2400" dirty="0">
                <a:solidFill>
                  <a:schemeClr val="tx1"/>
                </a:solidFill>
                <a:latin typeface="Varela Round" panose="00000500000000000000" pitchFamily="2" charset="-79"/>
              </a:rPr>
              <a:t>סעודות שבהן </a:t>
            </a:r>
            <a:r>
              <a:rPr lang="he-IL" sz="2400" u="sng" dirty="0">
                <a:solidFill>
                  <a:schemeClr val="tx1"/>
                </a:solidFill>
                <a:latin typeface="Varela Round" panose="00000500000000000000" pitchFamily="2" charset="-79"/>
              </a:rPr>
              <a:t>חובה</a:t>
            </a:r>
            <a:r>
              <a:rPr lang="he-IL" sz="2400" dirty="0">
                <a:solidFill>
                  <a:schemeClr val="tx1"/>
                </a:solidFill>
                <a:latin typeface="Varela Round" panose="00000500000000000000" pitchFamily="2" charset="-79"/>
              </a:rPr>
              <a:t> לאכול פת.</a:t>
            </a:r>
          </a:p>
          <a:p>
            <a:pPr marL="457200" indent="-457200" algn="ctr">
              <a:buAutoNum type="arabicPeriod"/>
            </a:pPr>
            <a:r>
              <a:rPr lang="he-IL" sz="2400" dirty="0">
                <a:solidFill>
                  <a:schemeClr val="tx1"/>
                </a:solidFill>
                <a:latin typeface="Varela Round" panose="00000500000000000000" pitchFamily="2" charset="-79"/>
              </a:rPr>
              <a:t>סעודות שבהן </a:t>
            </a:r>
            <a:r>
              <a:rPr lang="he-IL" sz="2400" u="sng" dirty="0">
                <a:solidFill>
                  <a:schemeClr val="tx1"/>
                </a:solidFill>
                <a:latin typeface="Varela Round" panose="00000500000000000000" pitchFamily="2" charset="-79"/>
              </a:rPr>
              <a:t>אין חובה</a:t>
            </a:r>
            <a:r>
              <a:rPr lang="he-IL" sz="2400" dirty="0">
                <a:solidFill>
                  <a:schemeClr val="tx1"/>
                </a:solidFill>
                <a:latin typeface="Varela Round" panose="00000500000000000000" pitchFamily="2" charset="-79"/>
              </a:rPr>
              <a:t> לאכול פת.</a:t>
            </a:r>
          </a:p>
          <a:p>
            <a:pPr algn="ctr"/>
            <a:r>
              <a:rPr lang="he-IL" sz="2400" b="1" dirty="0">
                <a:ln w="19050">
                  <a:solidFill>
                    <a:sysClr val="windowText" lastClr="000000"/>
                  </a:solidFill>
                </a:ln>
                <a:solidFill>
                  <a:srgbClr val="92D050"/>
                </a:solidFill>
                <a:latin typeface="Varela Round" panose="00000500000000000000" pitchFamily="2" charset="-79"/>
              </a:rPr>
              <a:t>תוכלו </a:t>
            </a:r>
            <a:r>
              <a:rPr lang="he-IL" sz="2400" b="1">
                <a:ln w="19050">
                  <a:solidFill>
                    <a:sysClr val="windowText" lastClr="000000"/>
                  </a:solidFill>
                </a:ln>
                <a:solidFill>
                  <a:srgbClr val="92D050"/>
                </a:solidFill>
                <a:latin typeface="Varela Round" panose="00000500000000000000" pitchFamily="2" charset="-79"/>
              </a:rPr>
              <a:t>להיעזר בסעיף י"ח.</a:t>
            </a:r>
            <a:endParaRPr lang="he-IL" sz="2400" dirty="0">
              <a:solidFill>
                <a:schemeClr val="tx1"/>
              </a:solidFill>
              <a:latin typeface="Varela Round" panose="00000500000000000000" pitchFamily="2" charset="-79"/>
            </a:endParaRPr>
          </a:p>
        </p:txBody>
      </p:sp>
      <p:sp>
        <p:nvSpPr>
          <p:cNvPr id="7" name="מלבן: פינות מעוגלות 6">
            <a:extLst>
              <a:ext uri="{FF2B5EF4-FFF2-40B4-BE49-F238E27FC236}">
                <a16:creationId xmlns:a16="http://schemas.microsoft.com/office/drawing/2014/main" id="{73FEA735-6D0C-6E3E-2D34-A0B043E24FC8}"/>
              </a:ext>
            </a:extLst>
          </p:cNvPr>
          <p:cNvSpPr/>
          <p:nvPr/>
        </p:nvSpPr>
        <p:spPr>
          <a:xfrm>
            <a:off x="7191375" y="2216129"/>
            <a:ext cx="2676525" cy="1717696"/>
          </a:xfrm>
          <a:prstGeom prst="roundRect">
            <a:avLst/>
          </a:prstGeom>
          <a:solidFill>
            <a:srgbClr val="F2D0D7"/>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Varela Round" panose="00000500000000000000" pitchFamily="2" charset="-79"/>
              </a:rPr>
              <a:t>האם חובה לאכול היום סעודה עם פת</a:t>
            </a:r>
          </a:p>
        </p:txBody>
      </p:sp>
      <p:sp>
        <p:nvSpPr>
          <p:cNvPr id="8" name="כותרת 2">
            <a:extLst>
              <a:ext uri="{FF2B5EF4-FFF2-40B4-BE49-F238E27FC236}">
                <a16:creationId xmlns:a16="http://schemas.microsoft.com/office/drawing/2014/main" id="{B4B9F287-D80C-C026-9DD2-1A887F9350D4}"/>
              </a:ext>
            </a:extLst>
          </p:cNvPr>
          <p:cNvSpPr txBox="1">
            <a:spLocks/>
          </p:cNvSpPr>
          <p:nvPr/>
        </p:nvSpPr>
        <p:spPr>
          <a:xfrm flipH="1">
            <a:off x="7877174" y="1115614"/>
            <a:ext cx="1085850" cy="1228725"/>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sz="11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fek 1.5 AAA DemiBold" panose="00000700000000000000" pitchFamily="50" charset="-79"/>
                <a:cs typeface="Afek 1.5 AAA DemiBold" panose="00000700000000000000" pitchFamily="50" charset="-79"/>
              </a:rPr>
              <a:t>?</a:t>
            </a:r>
          </a:p>
        </p:txBody>
      </p:sp>
      <p:sp>
        <p:nvSpPr>
          <p:cNvPr id="9" name="חץ: ימינה 8">
            <a:extLst>
              <a:ext uri="{FF2B5EF4-FFF2-40B4-BE49-F238E27FC236}">
                <a16:creationId xmlns:a16="http://schemas.microsoft.com/office/drawing/2014/main" id="{33D4AA6F-5DDC-A33A-0DD3-81336FC11CD4}"/>
              </a:ext>
            </a:extLst>
          </p:cNvPr>
          <p:cNvSpPr/>
          <p:nvPr/>
        </p:nvSpPr>
        <p:spPr>
          <a:xfrm>
            <a:off x="10010774" y="2836053"/>
            <a:ext cx="638175" cy="496898"/>
          </a:xfrm>
          <a:prstGeom prst="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1" anchor="ctr"/>
          <a:lstStyle/>
          <a:p>
            <a:pPr algn="ctr"/>
            <a:endParaRPr lang="he-IL"/>
          </a:p>
        </p:txBody>
      </p:sp>
      <p:sp>
        <p:nvSpPr>
          <p:cNvPr id="10" name="חץ: ימינה 9">
            <a:extLst>
              <a:ext uri="{FF2B5EF4-FFF2-40B4-BE49-F238E27FC236}">
                <a16:creationId xmlns:a16="http://schemas.microsoft.com/office/drawing/2014/main" id="{9512249D-DCAC-D560-F3DF-7F87E62DDBA4}"/>
              </a:ext>
            </a:extLst>
          </p:cNvPr>
          <p:cNvSpPr/>
          <p:nvPr/>
        </p:nvSpPr>
        <p:spPr>
          <a:xfrm rot="10800000">
            <a:off x="6410326" y="2836053"/>
            <a:ext cx="638175" cy="496898"/>
          </a:xfrm>
          <a:prstGeom prst="rightArrow">
            <a:avLst/>
          </a:prstGeom>
          <a:solidFill>
            <a:srgbClr val="C0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1" anchor="ctr"/>
          <a:lstStyle/>
          <a:p>
            <a:pPr algn="ctr"/>
            <a:endParaRPr lang="he-IL"/>
          </a:p>
        </p:txBody>
      </p:sp>
      <p:sp>
        <p:nvSpPr>
          <p:cNvPr id="11" name="אליפסה 10">
            <a:extLst>
              <a:ext uri="{FF2B5EF4-FFF2-40B4-BE49-F238E27FC236}">
                <a16:creationId xmlns:a16="http://schemas.microsoft.com/office/drawing/2014/main" id="{3A207498-C71D-B27D-3CEA-4793BFC97533}"/>
              </a:ext>
            </a:extLst>
          </p:cNvPr>
          <p:cNvSpPr/>
          <p:nvPr/>
        </p:nvSpPr>
        <p:spPr>
          <a:xfrm>
            <a:off x="10694472" y="2400300"/>
            <a:ext cx="1381126" cy="1333500"/>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1" anchor="ctr"/>
          <a:lstStyle/>
          <a:p>
            <a:pPr algn="ctr"/>
            <a:r>
              <a:rPr lang="he-IL" sz="4000" dirty="0">
                <a:solidFill>
                  <a:schemeClr val="bg1"/>
                </a:solidFill>
                <a:latin typeface="Varela Round" panose="00000500000000000000" pitchFamily="2" charset="-79"/>
              </a:rPr>
              <a:t>כן</a:t>
            </a:r>
            <a:endParaRPr lang="he-IL" sz="4000" dirty="0">
              <a:solidFill>
                <a:schemeClr val="bg1"/>
              </a:solidFill>
            </a:endParaRPr>
          </a:p>
        </p:txBody>
      </p:sp>
      <p:sp>
        <p:nvSpPr>
          <p:cNvPr id="12" name="אליפסה 11">
            <a:extLst>
              <a:ext uri="{FF2B5EF4-FFF2-40B4-BE49-F238E27FC236}">
                <a16:creationId xmlns:a16="http://schemas.microsoft.com/office/drawing/2014/main" id="{951B157F-0962-638E-19D3-345BC20BE70D}"/>
              </a:ext>
            </a:extLst>
          </p:cNvPr>
          <p:cNvSpPr/>
          <p:nvPr/>
        </p:nvSpPr>
        <p:spPr>
          <a:xfrm>
            <a:off x="4991101" y="2400300"/>
            <a:ext cx="1381126" cy="1333500"/>
          </a:xfrm>
          <a:prstGeom prst="ellipse">
            <a:avLst/>
          </a:prstGeom>
          <a:solidFill>
            <a:srgbClr val="C0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1" anchor="ctr"/>
          <a:lstStyle/>
          <a:p>
            <a:pPr algn="ctr"/>
            <a:r>
              <a:rPr lang="he-IL" sz="4000" dirty="0">
                <a:solidFill>
                  <a:schemeClr val="bg1"/>
                </a:solidFill>
                <a:latin typeface="Varela Round" panose="00000500000000000000" pitchFamily="2" charset="-79"/>
              </a:rPr>
              <a:t>לא</a:t>
            </a:r>
            <a:endParaRPr lang="he-IL" sz="4000" dirty="0">
              <a:solidFill>
                <a:schemeClr val="bg1"/>
              </a:solidFill>
            </a:endParaRPr>
          </a:p>
        </p:txBody>
      </p:sp>
      <p:cxnSp>
        <p:nvCxnSpPr>
          <p:cNvPr id="14" name="מחבר חץ ישר 13">
            <a:extLst>
              <a:ext uri="{FF2B5EF4-FFF2-40B4-BE49-F238E27FC236}">
                <a16:creationId xmlns:a16="http://schemas.microsoft.com/office/drawing/2014/main" id="{F205167F-928E-FA7D-57A3-0B438622B7D8}"/>
              </a:ext>
            </a:extLst>
          </p:cNvPr>
          <p:cNvCxnSpPr>
            <a:stCxn id="11" idx="4"/>
          </p:cNvCxnSpPr>
          <p:nvPr/>
        </p:nvCxnSpPr>
        <p:spPr>
          <a:xfrm>
            <a:off x="11385035" y="3733800"/>
            <a:ext cx="0" cy="723900"/>
          </a:xfrm>
          <a:prstGeom prst="straightConnector1">
            <a:avLst/>
          </a:prstGeom>
          <a:ln w="38100">
            <a:tailEnd type="triangle"/>
          </a:ln>
        </p:spPr>
        <p:style>
          <a:lnRef idx="2">
            <a:schemeClr val="accent5"/>
          </a:lnRef>
          <a:fillRef idx="0">
            <a:schemeClr val="accent5"/>
          </a:fillRef>
          <a:effectRef idx="1">
            <a:schemeClr val="accent5"/>
          </a:effectRef>
          <a:fontRef idx="minor">
            <a:schemeClr val="tx1"/>
          </a:fontRef>
        </p:style>
      </p:cxnSp>
      <p:cxnSp>
        <p:nvCxnSpPr>
          <p:cNvPr id="15" name="מחבר חץ ישר 14">
            <a:extLst>
              <a:ext uri="{FF2B5EF4-FFF2-40B4-BE49-F238E27FC236}">
                <a16:creationId xmlns:a16="http://schemas.microsoft.com/office/drawing/2014/main" id="{1EF481DD-BA18-755B-4E09-DA0318AC69BF}"/>
              </a:ext>
            </a:extLst>
          </p:cNvPr>
          <p:cNvCxnSpPr/>
          <p:nvPr/>
        </p:nvCxnSpPr>
        <p:spPr>
          <a:xfrm>
            <a:off x="5681664" y="3733800"/>
            <a:ext cx="0" cy="72390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6" name="מלבן 15">
            <a:extLst>
              <a:ext uri="{FF2B5EF4-FFF2-40B4-BE49-F238E27FC236}">
                <a16:creationId xmlns:a16="http://schemas.microsoft.com/office/drawing/2014/main" id="{BF7B385A-D924-CF8C-D8E1-9FBEEA81241D}"/>
              </a:ext>
            </a:extLst>
          </p:cNvPr>
          <p:cNvSpPr/>
          <p:nvPr/>
        </p:nvSpPr>
        <p:spPr>
          <a:xfrm>
            <a:off x="10372724" y="4457700"/>
            <a:ext cx="1614487" cy="1114425"/>
          </a:xfrm>
          <a:prstGeom prst="rect">
            <a:avLst/>
          </a:prstGeom>
          <a:solidFill>
            <a:srgbClr val="FFFFFF"/>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latin typeface="Varela Round" panose="00000500000000000000" pitchFamily="2" charset="-79"/>
              </a:rPr>
              <a:t>יש לחזור לתחילת ברכת המזון</a:t>
            </a:r>
          </a:p>
        </p:txBody>
      </p:sp>
      <p:sp>
        <p:nvSpPr>
          <p:cNvPr id="17" name="מלבן 16">
            <a:extLst>
              <a:ext uri="{FF2B5EF4-FFF2-40B4-BE49-F238E27FC236}">
                <a16:creationId xmlns:a16="http://schemas.microsoft.com/office/drawing/2014/main" id="{E0B9C63A-9E07-F242-56C0-CA115F9D30E0}"/>
              </a:ext>
            </a:extLst>
          </p:cNvPr>
          <p:cNvSpPr/>
          <p:nvPr/>
        </p:nvSpPr>
        <p:spPr>
          <a:xfrm>
            <a:off x="5114926" y="4457700"/>
            <a:ext cx="1614487" cy="1114425"/>
          </a:xfrm>
          <a:prstGeom prst="rect">
            <a:avLst/>
          </a:prstGeom>
          <a:solidFill>
            <a:schemeClr val="bg1"/>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latin typeface="Varela Round" panose="00000500000000000000" pitchFamily="2" charset="-79"/>
              </a:rPr>
              <a:t>אין השלמה לתוספת</a:t>
            </a:r>
          </a:p>
        </p:txBody>
      </p:sp>
      <p:pic>
        <p:nvPicPr>
          <p:cNvPr id="2" name="תמונה 1">
            <a:extLst>
              <a:ext uri="{FF2B5EF4-FFF2-40B4-BE49-F238E27FC236}">
                <a16:creationId xmlns:a16="http://schemas.microsoft.com/office/drawing/2014/main" id="{A8765A59-02E0-4C88-1DF3-77517BA8907F}"/>
              </a:ext>
            </a:extLst>
          </p:cNvPr>
          <p:cNvPicPr>
            <a:picLocks noChangeAspect="1"/>
          </p:cNvPicPr>
          <p:nvPr/>
        </p:nvPicPr>
        <p:blipFill>
          <a:blip r:embed="rId3"/>
          <a:stretch>
            <a:fillRect/>
          </a:stretch>
        </p:blipFill>
        <p:spPr>
          <a:xfrm>
            <a:off x="6593540" y="32077"/>
            <a:ext cx="4956478" cy="1621677"/>
          </a:xfrm>
          <a:prstGeom prst="rect">
            <a:avLst/>
          </a:prstGeom>
        </p:spPr>
      </p:pic>
    </p:spTree>
    <p:extLst>
      <p:ext uri="{BB962C8B-B14F-4D97-AF65-F5344CB8AC3E}">
        <p14:creationId xmlns:p14="http://schemas.microsoft.com/office/powerpoint/2010/main" val="3370166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FC61E-DFA6-1F05-0ED9-87838DBC5271}"/>
            </a:ext>
          </a:extLst>
        </p:cNvPr>
        <p:cNvGrpSpPr/>
        <p:nvPr/>
      </p:nvGrpSpPr>
      <p:grpSpPr>
        <a:xfrm>
          <a:off x="0" y="0"/>
          <a:ext cx="0" cy="0"/>
          <a:chOff x="0" y="0"/>
          <a:chExt cx="0" cy="0"/>
        </a:xfrm>
      </p:grpSpPr>
      <p:sp>
        <p:nvSpPr>
          <p:cNvPr id="8" name="אליפסה 7">
            <a:extLst>
              <a:ext uri="{FF2B5EF4-FFF2-40B4-BE49-F238E27FC236}">
                <a16:creationId xmlns:a16="http://schemas.microsoft.com/office/drawing/2014/main" id="{536E7D92-BDF2-C463-1187-D603336AEA59}"/>
              </a:ext>
            </a:extLst>
          </p:cNvPr>
          <p:cNvSpPr/>
          <p:nvPr/>
        </p:nvSpPr>
        <p:spPr>
          <a:xfrm>
            <a:off x="5677224" y="6310714"/>
            <a:ext cx="5317040" cy="342360"/>
          </a:xfrm>
          <a:prstGeom prst="ellipse">
            <a:avLst/>
          </a:prstGeom>
          <a:solidFill>
            <a:srgbClr val="000000">
              <a:alpha val="25882"/>
            </a:srgbClr>
          </a:solidFill>
          <a:effectLst>
            <a:softEdge rad="63500"/>
          </a:effectLst>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B71C4C59-7278-DAF8-D7A0-F71D378381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91702">
            <a:off x="5861572" y="2341364"/>
            <a:ext cx="4769111" cy="4053229"/>
          </a:xfrm>
          <a:prstGeom prst="rect">
            <a:avLst/>
          </a:prstGeom>
          <a:effectLst>
            <a:outerShdw blurRad="190500" sx="101000" sy="101000" algn="ctr" rotWithShape="0">
              <a:prstClr val="black">
                <a:alpha val="34000"/>
              </a:prstClr>
            </a:outerShdw>
          </a:effectLst>
        </p:spPr>
      </p:pic>
      <p:pic>
        <p:nvPicPr>
          <p:cNvPr id="7" name="תמונה 6" descr="תמונה שמכילה פתקייה, מוצר נייר, נייר, נייח&#10;&#10;תוכן בינה מלאכותית גנרטיבית עשוי להיות שגוי.">
            <a:extLst>
              <a:ext uri="{FF2B5EF4-FFF2-40B4-BE49-F238E27FC236}">
                <a16:creationId xmlns:a16="http://schemas.microsoft.com/office/drawing/2014/main" id="{D61BA04D-D077-8583-D3FA-74F4F0E6EB14}"/>
              </a:ext>
            </a:extLst>
          </p:cNvPr>
          <p:cNvPicPr>
            <a:picLocks noChangeAspect="1"/>
          </p:cNvPicPr>
          <p:nvPr/>
        </p:nvPicPr>
        <p:blipFill>
          <a:blip r:embed="rId3">
            <a:extLst>
              <a:ext uri="{28A0092B-C50C-407E-A947-70E740481C1C}">
                <a14:useLocalDpi xmlns:a14="http://schemas.microsoft.com/office/drawing/2010/main" val="0"/>
              </a:ext>
            </a:extLst>
          </a:blip>
          <a:srcRect l="3929" t="32012" r="70516" b="33977"/>
          <a:stretch>
            <a:fillRect/>
          </a:stretch>
        </p:blipFill>
        <p:spPr>
          <a:xfrm>
            <a:off x="3171825" y="-2"/>
            <a:ext cx="4124325" cy="4981076"/>
          </a:xfrm>
          <a:prstGeom prst="rect">
            <a:avLst/>
          </a:prstGeom>
        </p:spPr>
      </p:pic>
      <p:pic>
        <p:nvPicPr>
          <p:cNvPr id="2" name="תמונה 1">
            <a:extLst>
              <a:ext uri="{FF2B5EF4-FFF2-40B4-BE49-F238E27FC236}">
                <a16:creationId xmlns:a16="http://schemas.microsoft.com/office/drawing/2014/main" id="{5F78FC34-DD84-AB8E-FE95-D2EC58765891}"/>
              </a:ext>
            </a:extLst>
          </p:cNvPr>
          <p:cNvPicPr>
            <a:picLocks noChangeAspect="1"/>
          </p:cNvPicPr>
          <p:nvPr/>
        </p:nvPicPr>
        <p:blipFill>
          <a:blip r:embed="rId4"/>
          <a:stretch>
            <a:fillRect/>
          </a:stretch>
        </p:blipFill>
        <p:spPr>
          <a:xfrm>
            <a:off x="-336961" y="0"/>
            <a:ext cx="1926503" cy="5267401"/>
          </a:xfrm>
          <a:prstGeom prst="rect">
            <a:avLst/>
          </a:prstGeom>
        </p:spPr>
      </p:pic>
      <p:pic>
        <p:nvPicPr>
          <p:cNvPr id="3" name="תמונה 2">
            <a:extLst>
              <a:ext uri="{FF2B5EF4-FFF2-40B4-BE49-F238E27FC236}">
                <a16:creationId xmlns:a16="http://schemas.microsoft.com/office/drawing/2014/main" id="{93C1E576-9FDA-8760-12BF-3242BF52BB4D}"/>
              </a:ext>
            </a:extLst>
          </p:cNvPr>
          <p:cNvPicPr>
            <a:picLocks noChangeAspect="1"/>
          </p:cNvPicPr>
          <p:nvPr/>
        </p:nvPicPr>
        <p:blipFill>
          <a:blip r:embed="rId5"/>
          <a:stretch>
            <a:fillRect/>
          </a:stretch>
        </p:blipFill>
        <p:spPr>
          <a:xfrm>
            <a:off x="3171825" y="676714"/>
            <a:ext cx="3828620" cy="3913971"/>
          </a:xfrm>
          <a:prstGeom prst="rect">
            <a:avLst/>
          </a:prstGeom>
        </p:spPr>
      </p:pic>
    </p:spTree>
    <p:extLst>
      <p:ext uri="{BB962C8B-B14F-4D97-AF65-F5344CB8AC3E}">
        <p14:creationId xmlns:p14="http://schemas.microsoft.com/office/powerpoint/2010/main" val="362163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505A7-03F6-1E5C-6B48-D35F3CB745C2}"/>
            </a:ext>
          </a:extLst>
        </p:cNvPr>
        <p:cNvGrpSpPr/>
        <p:nvPr/>
      </p:nvGrpSpPr>
      <p:grpSpPr>
        <a:xfrm>
          <a:off x="0" y="0"/>
          <a:ext cx="0" cy="0"/>
          <a:chOff x="0" y="0"/>
          <a:chExt cx="0" cy="0"/>
        </a:xfrm>
      </p:grpSpPr>
      <p:pic>
        <p:nvPicPr>
          <p:cNvPr id="5"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0E021B64-5D0D-A622-224F-B727AB102FB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518" t="5290" r="10245"/>
          <a:stretch>
            <a:fillRect/>
          </a:stretch>
        </p:blipFill>
        <p:spPr>
          <a:xfrm>
            <a:off x="4762005" y="3174856"/>
            <a:ext cx="3051958" cy="3602501"/>
          </a:xfrm>
        </p:spPr>
      </p:pic>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6B3506EB-5567-8B83-E767-993CF9E9CC80}"/>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
        <p:nvSpPr>
          <p:cNvPr id="10" name="בועת דיבור: מלבן עם פינות מעוגלות 9">
            <a:extLst>
              <a:ext uri="{FF2B5EF4-FFF2-40B4-BE49-F238E27FC236}">
                <a16:creationId xmlns:a16="http://schemas.microsoft.com/office/drawing/2014/main" id="{A696EE89-3765-0C13-64AE-370BCCA03E7C}"/>
              </a:ext>
            </a:extLst>
          </p:cNvPr>
          <p:cNvSpPr/>
          <p:nvPr/>
        </p:nvSpPr>
        <p:spPr>
          <a:xfrm>
            <a:off x="8876376" y="749502"/>
            <a:ext cx="3203795" cy="1774624"/>
          </a:xfrm>
          <a:prstGeom prst="wedgeRoundRectCallout">
            <a:avLst>
              <a:gd name="adj1" fmla="val 11757"/>
              <a:gd name="adj2" fmla="val 102257"/>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עוד לא דיברנו על התוספת הראשונה – "ועל הניסים".</a:t>
            </a:r>
          </a:p>
        </p:txBody>
      </p:sp>
      <p:pic>
        <p:nvPicPr>
          <p:cNvPr id="9" name="תמונה 8" descr="תמונה שמכילה פני אדם, אדם, לבוש, דיוקן&#10;&#10;תוכן בינה מלאכותית גנרטיבית עשוי להיות שגוי.">
            <a:extLst>
              <a:ext uri="{FF2B5EF4-FFF2-40B4-BE49-F238E27FC236}">
                <a16:creationId xmlns:a16="http://schemas.microsoft.com/office/drawing/2014/main" id="{94504C58-88FD-0503-5565-245070205D5E}"/>
              </a:ext>
            </a:extLst>
          </p:cNvPr>
          <p:cNvPicPr>
            <a:picLocks noChangeAspect="1"/>
          </p:cNvPicPr>
          <p:nvPr/>
        </p:nvPicPr>
        <p:blipFill>
          <a:blip r:embed="rId4">
            <a:extLst>
              <a:ext uri="{28A0092B-C50C-407E-A947-70E740481C1C}">
                <a14:useLocalDpi xmlns:a14="http://schemas.microsoft.com/office/drawing/2010/main" val="0"/>
              </a:ext>
            </a:extLst>
          </a:blip>
          <a:srcRect l="12987" r="8524"/>
          <a:stretch>
            <a:fillRect/>
          </a:stretch>
        </p:blipFill>
        <p:spPr>
          <a:xfrm>
            <a:off x="8668986" y="3050258"/>
            <a:ext cx="2988624" cy="3807742"/>
          </a:xfrm>
          <a:prstGeom prst="rect">
            <a:avLst/>
          </a:prstGeom>
        </p:spPr>
      </p:pic>
      <p:sp>
        <p:nvSpPr>
          <p:cNvPr id="2" name="בועת דיבור: מלבן עם פינות מעוגלות 1">
            <a:extLst>
              <a:ext uri="{FF2B5EF4-FFF2-40B4-BE49-F238E27FC236}">
                <a16:creationId xmlns:a16="http://schemas.microsoft.com/office/drawing/2014/main" id="{C947C742-8E4C-DBB6-B24D-D021E3D0B543}"/>
              </a:ext>
            </a:extLst>
          </p:cNvPr>
          <p:cNvSpPr/>
          <p:nvPr/>
        </p:nvSpPr>
        <p:spPr>
          <a:xfrm>
            <a:off x="5164523" y="1132017"/>
            <a:ext cx="3309334" cy="1774624"/>
          </a:xfrm>
          <a:prstGeom prst="wedgeRoundRectCallout">
            <a:avLst>
              <a:gd name="adj1" fmla="val 7154"/>
              <a:gd name="adj2" fmla="val 82549"/>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הגיוני שנדבר קודם על 'רצה' ו'יעלה ויבוא', הרי הם יותר תדירים...</a:t>
            </a:r>
          </a:p>
        </p:txBody>
      </p:sp>
      <p:sp>
        <p:nvSpPr>
          <p:cNvPr id="3" name="בועת דיבור: מלבן עם פינות מעוגלות 2">
            <a:extLst>
              <a:ext uri="{FF2B5EF4-FFF2-40B4-BE49-F238E27FC236}">
                <a16:creationId xmlns:a16="http://schemas.microsoft.com/office/drawing/2014/main" id="{8D8A2CB4-B9CC-0B84-7D64-107C69746A0D}"/>
              </a:ext>
            </a:extLst>
          </p:cNvPr>
          <p:cNvSpPr/>
          <p:nvPr/>
        </p:nvSpPr>
        <p:spPr>
          <a:xfrm>
            <a:off x="902086" y="863802"/>
            <a:ext cx="3859919" cy="1774624"/>
          </a:xfrm>
          <a:prstGeom prst="wedgeRoundRectCallout">
            <a:avLst>
              <a:gd name="adj1" fmla="val 9264"/>
              <a:gd name="adj2" fmla="val 94318"/>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prstClr val="black"/>
                </a:solidFill>
                <a:latin typeface="Varela Round" panose="00000500000000000000" pitchFamily="2" charset="-79"/>
              </a:rPr>
              <a:t>מה באמת הפתרון אם שכחנו לומר "ועל הניסים" בחנוכה או בפורים?</a:t>
            </a:r>
            <a:endParaRPr lang="he-IL" sz="3200" b="1" dirty="0">
              <a:solidFill>
                <a:schemeClr val="tx1"/>
              </a:solidFill>
              <a:latin typeface="Varela Round" panose="00000500000000000000" pitchFamily="2" charset="-79"/>
            </a:endParaRPr>
          </a:p>
        </p:txBody>
      </p:sp>
    </p:spTree>
    <p:extLst>
      <p:ext uri="{BB962C8B-B14F-4D97-AF65-F5344CB8AC3E}">
        <p14:creationId xmlns:p14="http://schemas.microsoft.com/office/powerpoint/2010/main" val="318460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F83E2-3EB1-A955-9A14-472C90831E5F}"/>
            </a:ext>
          </a:extLst>
        </p:cNvPr>
        <p:cNvGrpSpPr/>
        <p:nvPr/>
      </p:nvGrpSpPr>
      <p:grpSpPr>
        <a:xfrm>
          <a:off x="0" y="0"/>
          <a:ext cx="0" cy="0"/>
          <a:chOff x="0" y="0"/>
          <a:chExt cx="0" cy="0"/>
        </a:xfrm>
      </p:grpSpPr>
      <p:pic>
        <p:nvPicPr>
          <p:cNvPr id="5"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1787A9FA-AE5C-1916-4CF1-C9C233B401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518" t="5290" r="10245"/>
          <a:stretch>
            <a:fillRect/>
          </a:stretch>
        </p:blipFill>
        <p:spPr>
          <a:xfrm>
            <a:off x="4762005" y="3174856"/>
            <a:ext cx="3051958" cy="3602501"/>
          </a:xfrm>
        </p:spPr>
      </p:pic>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7CD768FC-34E0-B0C8-4380-61C8BCB49C17}"/>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
        <p:nvSpPr>
          <p:cNvPr id="10" name="בועת דיבור: מלבן עם פינות מעוגלות 9">
            <a:extLst>
              <a:ext uri="{FF2B5EF4-FFF2-40B4-BE49-F238E27FC236}">
                <a16:creationId xmlns:a16="http://schemas.microsoft.com/office/drawing/2014/main" id="{7ED06522-1532-7916-081A-EBF04F4B370F}"/>
              </a:ext>
            </a:extLst>
          </p:cNvPr>
          <p:cNvSpPr/>
          <p:nvPr/>
        </p:nvSpPr>
        <p:spPr>
          <a:xfrm>
            <a:off x="3808218" y="283226"/>
            <a:ext cx="6355080" cy="2490454"/>
          </a:xfrm>
          <a:prstGeom prst="wedgeRoundRectCallout">
            <a:avLst>
              <a:gd name="adj1" fmla="val 491"/>
              <a:gd name="adj2" fmla="val 82175"/>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Varela Round" panose="00000500000000000000" pitchFamily="2" charset="-79"/>
              </a:rPr>
              <a:t>אני </a:t>
            </a:r>
            <a:r>
              <a:rPr lang="he-IL" sz="2800" b="1" dirty="0">
                <a:solidFill>
                  <a:schemeClr val="tx1"/>
                </a:solidFill>
                <a:latin typeface="Varela Round" panose="00000500000000000000" pitchFamily="2" charset="-79"/>
              </a:rPr>
              <a:t>שמואל</a:t>
            </a:r>
            <a:r>
              <a:rPr lang="he-IL" sz="2800" dirty="0">
                <a:solidFill>
                  <a:schemeClr val="tx1"/>
                </a:solidFill>
                <a:latin typeface="Varela Round" panose="00000500000000000000" pitchFamily="2" charset="-79"/>
              </a:rPr>
              <a:t>. כולנו בני דודים.</a:t>
            </a:r>
          </a:p>
          <a:p>
            <a:pPr algn="ctr"/>
            <a:r>
              <a:rPr lang="he-IL" sz="2800" dirty="0">
                <a:solidFill>
                  <a:schemeClr val="tx1"/>
                </a:solidFill>
                <a:latin typeface="Varela Round" panose="00000500000000000000" pitchFamily="2" charset="-79"/>
              </a:rPr>
              <a:t>בטח שמתם לב שחסרים פרטים בהזמנה. (אגב, היא גם אצלכם בדף). אל תדאגו, בהמשך תגלו הכל!</a:t>
            </a:r>
          </a:p>
          <a:p>
            <a:pPr algn="ctr"/>
            <a:r>
              <a:rPr lang="he-IL" sz="2800" dirty="0">
                <a:solidFill>
                  <a:schemeClr val="tx1"/>
                </a:solidFill>
                <a:latin typeface="Varela Round" panose="00000500000000000000" pitchFamily="2" charset="-79"/>
              </a:rPr>
              <a:t>ניתן לכם רמזים...</a:t>
            </a:r>
          </a:p>
        </p:txBody>
      </p:sp>
      <p:pic>
        <p:nvPicPr>
          <p:cNvPr id="9" name="תמונה 8" descr="תמונה שמכילה פני אדם, אדם, לבוש, דיוקן&#10;&#10;תוכן בינה מלאכותית גנרטיבית עשוי להיות שגוי.">
            <a:extLst>
              <a:ext uri="{FF2B5EF4-FFF2-40B4-BE49-F238E27FC236}">
                <a16:creationId xmlns:a16="http://schemas.microsoft.com/office/drawing/2014/main" id="{747B6D30-43C2-4AF3-6F73-B7AB282B96B6}"/>
              </a:ext>
            </a:extLst>
          </p:cNvPr>
          <p:cNvPicPr>
            <a:picLocks noChangeAspect="1"/>
          </p:cNvPicPr>
          <p:nvPr/>
        </p:nvPicPr>
        <p:blipFill>
          <a:blip r:embed="rId4">
            <a:extLst>
              <a:ext uri="{28A0092B-C50C-407E-A947-70E740481C1C}">
                <a14:useLocalDpi xmlns:a14="http://schemas.microsoft.com/office/drawing/2010/main" val="0"/>
              </a:ext>
            </a:extLst>
          </a:blip>
          <a:srcRect l="12987" r="8524"/>
          <a:stretch>
            <a:fillRect/>
          </a:stretch>
        </p:blipFill>
        <p:spPr>
          <a:xfrm>
            <a:off x="8668986" y="3050258"/>
            <a:ext cx="2988624" cy="3807742"/>
          </a:xfrm>
          <a:prstGeom prst="rect">
            <a:avLst/>
          </a:prstGeom>
        </p:spPr>
      </p:pic>
    </p:spTree>
    <p:extLst>
      <p:ext uri="{BB962C8B-B14F-4D97-AF65-F5344CB8AC3E}">
        <p14:creationId xmlns:p14="http://schemas.microsoft.com/office/powerpoint/2010/main" val="2426179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D13DD-7566-FC89-3251-706881F8FD02}"/>
            </a:ext>
          </a:extLst>
        </p:cNvPr>
        <p:cNvGrpSpPr/>
        <p:nvPr/>
      </p:nvGrpSpPr>
      <p:grpSpPr>
        <a:xfrm>
          <a:off x="0" y="0"/>
          <a:ext cx="0" cy="0"/>
          <a:chOff x="0" y="0"/>
          <a:chExt cx="0" cy="0"/>
        </a:xfrm>
      </p:grpSpPr>
      <p:sp>
        <p:nvSpPr>
          <p:cNvPr id="8" name="אליפסה 7">
            <a:extLst>
              <a:ext uri="{FF2B5EF4-FFF2-40B4-BE49-F238E27FC236}">
                <a16:creationId xmlns:a16="http://schemas.microsoft.com/office/drawing/2014/main" id="{561BA908-975E-05AF-C576-4809D81D9D28}"/>
              </a:ext>
            </a:extLst>
          </p:cNvPr>
          <p:cNvSpPr/>
          <p:nvPr/>
        </p:nvSpPr>
        <p:spPr>
          <a:xfrm>
            <a:off x="5677224" y="6310714"/>
            <a:ext cx="5317040" cy="342360"/>
          </a:xfrm>
          <a:prstGeom prst="ellipse">
            <a:avLst/>
          </a:prstGeom>
          <a:solidFill>
            <a:srgbClr val="000000">
              <a:alpha val="25882"/>
            </a:srgbClr>
          </a:solidFill>
          <a:effectLst>
            <a:softEdge rad="63500"/>
          </a:effectLst>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B06B2BA0-170C-6AF4-32DB-FECD1F4112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91702">
            <a:off x="5861572" y="2341364"/>
            <a:ext cx="4769111" cy="4053229"/>
          </a:xfrm>
          <a:prstGeom prst="rect">
            <a:avLst/>
          </a:prstGeom>
          <a:effectLst>
            <a:outerShdw blurRad="190500" sx="101000" sy="101000" algn="ctr" rotWithShape="0">
              <a:prstClr val="black">
                <a:alpha val="34000"/>
              </a:prstClr>
            </a:outerShdw>
          </a:effectLst>
        </p:spPr>
      </p:pic>
      <p:pic>
        <p:nvPicPr>
          <p:cNvPr id="7" name="תמונה 6" descr="תמונה שמכילה פתקייה, מוצר נייר, נייר, נייח&#10;&#10;תוכן בינה מלאכותית גנרטיבית עשוי להיות שגוי.">
            <a:extLst>
              <a:ext uri="{FF2B5EF4-FFF2-40B4-BE49-F238E27FC236}">
                <a16:creationId xmlns:a16="http://schemas.microsoft.com/office/drawing/2014/main" id="{9AAEF7DD-EBE2-8A6A-0D44-FD5C12ED283D}"/>
              </a:ext>
            </a:extLst>
          </p:cNvPr>
          <p:cNvPicPr>
            <a:picLocks noChangeAspect="1"/>
          </p:cNvPicPr>
          <p:nvPr/>
        </p:nvPicPr>
        <p:blipFill>
          <a:blip r:embed="rId3">
            <a:extLst>
              <a:ext uri="{28A0092B-C50C-407E-A947-70E740481C1C}">
                <a14:useLocalDpi xmlns:a14="http://schemas.microsoft.com/office/drawing/2010/main" val="0"/>
              </a:ext>
            </a:extLst>
          </a:blip>
          <a:srcRect l="37029" t="1778" r="37416" b="63494"/>
          <a:stretch>
            <a:fillRect/>
          </a:stretch>
        </p:blipFill>
        <p:spPr>
          <a:xfrm>
            <a:off x="3307656" y="47132"/>
            <a:ext cx="3708278" cy="4573076"/>
          </a:xfrm>
          <a:prstGeom prst="rect">
            <a:avLst/>
          </a:prstGeom>
        </p:spPr>
      </p:pic>
      <p:grpSp>
        <p:nvGrpSpPr>
          <p:cNvPr id="12" name="קבוצה 11">
            <a:extLst>
              <a:ext uri="{FF2B5EF4-FFF2-40B4-BE49-F238E27FC236}">
                <a16:creationId xmlns:a16="http://schemas.microsoft.com/office/drawing/2014/main" id="{7D712D45-09AF-486E-8C16-0D7A04BF389F}"/>
              </a:ext>
            </a:extLst>
          </p:cNvPr>
          <p:cNvGrpSpPr/>
          <p:nvPr/>
        </p:nvGrpSpPr>
        <p:grpSpPr>
          <a:xfrm>
            <a:off x="6593306" y="3032299"/>
            <a:ext cx="1823732" cy="2025168"/>
            <a:chOff x="6862103" y="3431025"/>
            <a:chExt cx="1518840" cy="1686600"/>
          </a:xfrm>
        </p:grpSpPr>
        <mc:AlternateContent xmlns:mc="http://schemas.openxmlformats.org/markup-compatibility/2006" xmlns:p14="http://schemas.microsoft.com/office/powerpoint/2010/main">
          <mc:Choice Requires="p14">
            <p:contentPart p14:bwMode="auto" r:id="rId4">
              <p14:nvContentPartPr>
                <p14:cNvPr id="2" name="דיו 1">
                  <a:extLst>
                    <a:ext uri="{FF2B5EF4-FFF2-40B4-BE49-F238E27FC236}">
                      <a16:creationId xmlns:a16="http://schemas.microsoft.com/office/drawing/2014/main" id="{C82D72F5-86F0-C549-F81A-F30BE489188C}"/>
                    </a:ext>
                  </a:extLst>
                </p14:cNvPr>
                <p14:cNvContentPartPr/>
                <p14:nvPr/>
              </p14:nvContentPartPr>
              <p14:xfrm>
                <a:off x="6880103" y="3431025"/>
                <a:ext cx="1420560" cy="1622520"/>
              </p14:xfrm>
            </p:contentPart>
          </mc:Choice>
          <mc:Fallback xmlns="">
            <p:pic>
              <p:nvPicPr>
                <p:cNvPr id="2" name="דיו 1">
                  <a:extLst>
                    <a:ext uri="{FF2B5EF4-FFF2-40B4-BE49-F238E27FC236}">
                      <a16:creationId xmlns:a16="http://schemas.microsoft.com/office/drawing/2014/main" id="{C82D72F5-86F0-C549-F81A-F30BE489188C}"/>
                    </a:ext>
                  </a:extLst>
                </p:cNvPr>
                <p:cNvPicPr/>
                <p:nvPr/>
              </p:nvPicPr>
              <p:blipFill>
                <a:blip r:embed="rId6"/>
                <a:stretch>
                  <a:fillRect/>
                </a:stretch>
              </p:blipFill>
              <p:spPr>
                <a:xfrm>
                  <a:off x="6872607" y="3423828"/>
                  <a:ext cx="1435251" cy="163721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דיו 2">
                  <a:extLst>
                    <a:ext uri="{FF2B5EF4-FFF2-40B4-BE49-F238E27FC236}">
                      <a16:creationId xmlns:a16="http://schemas.microsoft.com/office/drawing/2014/main" id="{4BA4105D-F616-597D-C44B-13FD98767F64}"/>
                    </a:ext>
                  </a:extLst>
                </p14:cNvPr>
                <p14:cNvContentPartPr/>
                <p14:nvPr/>
              </p14:nvContentPartPr>
              <p14:xfrm>
                <a:off x="8201663" y="4915665"/>
                <a:ext cx="179280" cy="201960"/>
              </p14:xfrm>
            </p:contentPart>
          </mc:Choice>
          <mc:Fallback xmlns="">
            <p:pic>
              <p:nvPicPr>
                <p:cNvPr id="3" name="דיו 2">
                  <a:extLst>
                    <a:ext uri="{FF2B5EF4-FFF2-40B4-BE49-F238E27FC236}">
                      <a16:creationId xmlns:a16="http://schemas.microsoft.com/office/drawing/2014/main" id="{4BA4105D-F616-597D-C44B-13FD98767F64}"/>
                    </a:ext>
                  </a:extLst>
                </p:cNvPr>
                <p:cNvPicPr/>
                <p:nvPr/>
              </p:nvPicPr>
              <p:blipFill>
                <a:blip r:embed="rId8"/>
                <a:stretch>
                  <a:fillRect/>
                </a:stretch>
              </p:blipFill>
              <p:spPr>
                <a:xfrm>
                  <a:off x="8194168" y="4908474"/>
                  <a:ext cx="193970" cy="21664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דיו 4">
                  <a:extLst>
                    <a:ext uri="{FF2B5EF4-FFF2-40B4-BE49-F238E27FC236}">
                      <a16:creationId xmlns:a16="http://schemas.microsoft.com/office/drawing/2014/main" id="{DB07A57D-3205-E40F-41B6-80B2B9A4D131}"/>
                    </a:ext>
                  </a:extLst>
                </p14:cNvPr>
                <p14:cNvContentPartPr/>
                <p14:nvPr/>
              </p14:nvContentPartPr>
              <p14:xfrm>
                <a:off x="6862103" y="3530745"/>
                <a:ext cx="1020240" cy="1474200"/>
              </p14:xfrm>
            </p:contentPart>
          </mc:Choice>
          <mc:Fallback xmlns="">
            <p:pic>
              <p:nvPicPr>
                <p:cNvPr id="5" name="דיו 4">
                  <a:extLst>
                    <a:ext uri="{FF2B5EF4-FFF2-40B4-BE49-F238E27FC236}">
                      <a16:creationId xmlns:a16="http://schemas.microsoft.com/office/drawing/2014/main" id="{DB07A57D-3205-E40F-41B6-80B2B9A4D131}"/>
                    </a:ext>
                  </a:extLst>
                </p:cNvPr>
                <p:cNvPicPr/>
                <p:nvPr/>
              </p:nvPicPr>
              <p:blipFill>
                <a:blip r:embed="rId10"/>
                <a:stretch>
                  <a:fillRect/>
                </a:stretch>
              </p:blipFill>
              <p:spPr>
                <a:xfrm>
                  <a:off x="6854908" y="3523250"/>
                  <a:ext cx="1034930" cy="148889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דיו 5">
                  <a:extLst>
                    <a:ext uri="{FF2B5EF4-FFF2-40B4-BE49-F238E27FC236}">
                      <a16:creationId xmlns:a16="http://schemas.microsoft.com/office/drawing/2014/main" id="{191B4987-5204-593C-2390-6AC42531EC39}"/>
                    </a:ext>
                  </a:extLst>
                </p14:cNvPr>
                <p14:cNvContentPartPr/>
                <p14:nvPr/>
              </p14:nvContentPartPr>
              <p14:xfrm>
                <a:off x="7786223" y="4879305"/>
                <a:ext cx="151920" cy="201240"/>
              </p14:xfrm>
            </p:contentPart>
          </mc:Choice>
          <mc:Fallback xmlns="">
            <p:pic>
              <p:nvPicPr>
                <p:cNvPr id="6" name="דיו 5">
                  <a:extLst>
                    <a:ext uri="{FF2B5EF4-FFF2-40B4-BE49-F238E27FC236}">
                      <a16:creationId xmlns:a16="http://schemas.microsoft.com/office/drawing/2014/main" id="{191B4987-5204-593C-2390-6AC42531EC39}"/>
                    </a:ext>
                  </a:extLst>
                </p:cNvPr>
                <p:cNvPicPr/>
                <p:nvPr/>
              </p:nvPicPr>
              <p:blipFill>
                <a:blip r:embed="rId12"/>
                <a:stretch>
                  <a:fillRect/>
                </a:stretch>
              </p:blipFill>
              <p:spPr>
                <a:xfrm>
                  <a:off x="7778717" y="4871796"/>
                  <a:ext cx="166632" cy="215958"/>
                </a:xfrm>
                <a:prstGeom prst="rect">
                  <a:avLst/>
                </a:prstGeom>
              </p:spPr>
            </p:pic>
          </mc:Fallback>
        </mc:AlternateContent>
      </p:grpSp>
      <p:pic>
        <p:nvPicPr>
          <p:cNvPr id="4" name="תמונה 3">
            <a:extLst>
              <a:ext uri="{FF2B5EF4-FFF2-40B4-BE49-F238E27FC236}">
                <a16:creationId xmlns:a16="http://schemas.microsoft.com/office/drawing/2014/main" id="{D7AB5AEC-8380-8490-8F31-D93E56F114A3}"/>
              </a:ext>
            </a:extLst>
          </p:cNvPr>
          <p:cNvPicPr>
            <a:picLocks noChangeAspect="1"/>
          </p:cNvPicPr>
          <p:nvPr/>
        </p:nvPicPr>
        <p:blipFill>
          <a:blip r:embed="rId13"/>
          <a:stretch>
            <a:fillRect/>
          </a:stretch>
        </p:blipFill>
        <p:spPr>
          <a:xfrm>
            <a:off x="-336961" y="0"/>
            <a:ext cx="1926503" cy="5267401"/>
          </a:xfrm>
          <a:prstGeom prst="rect">
            <a:avLst/>
          </a:prstGeom>
        </p:spPr>
      </p:pic>
      <p:pic>
        <p:nvPicPr>
          <p:cNvPr id="13" name="תמונה 12">
            <a:extLst>
              <a:ext uri="{FF2B5EF4-FFF2-40B4-BE49-F238E27FC236}">
                <a16:creationId xmlns:a16="http://schemas.microsoft.com/office/drawing/2014/main" id="{2AE912AC-2569-243A-A110-1855484F6141}"/>
              </a:ext>
            </a:extLst>
          </p:cNvPr>
          <p:cNvPicPr>
            <a:picLocks noChangeAspect="1"/>
          </p:cNvPicPr>
          <p:nvPr/>
        </p:nvPicPr>
        <p:blipFill>
          <a:blip r:embed="rId14"/>
          <a:stretch>
            <a:fillRect/>
          </a:stretch>
        </p:blipFill>
        <p:spPr>
          <a:xfrm>
            <a:off x="3485521" y="836675"/>
            <a:ext cx="3255546" cy="3377477"/>
          </a:xfrm>
          <a:prstGeom prst="rect">
            <a:avLst/>
          </a:prstGeom>
        </p:spPr>
      </p:pic>
    </p:spTree>
    <p:extLst>
      <p:ext uri="{BB962C8B-B14F-4D97-AF65-F5344CB8AC3E}">
        <p14:creationId xmlns:p14="http://schemas.microsoft.com/office/powerpoint/2010/main" val="3699357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טקסט, ספר, גופן, פרסום&#10;&#10;תוכן בינה מלאכותית גנרטיבית עשוי להיות שגוי.">
            <a:extLst>
              <a:ext uri="{FF2B5EF4-FFF2-40B4-BE49-F238E27FC236}">
                <a16:creationId xmlns:a16="http://schemas.microsoft.com/office/drawing/2014/main" id="{F88DF846-1C4C-15E2-F8B1-CFAB72C22CA7}"/>
              </a:ext>
            </a:extLst>
          </p:cNvPr>
          <p:cNvPicPr>
            <a:picLocks noChangeAspect="1"/>
          </p:cNvPicPr>
          <p:nvPr/>
        </p:nvPicPr>
        <p:blipFill>
          <a:blip r:embed="rId2"/>
          <a:srcRect l="50000"/>
          <a:stretch>
            <a:fillRect/>
          </a:stretch>
        </p:blipFill>
        <p:spPr>
          <a:xfrm>
            <a:off x="509819" y="593013"/>
            <a:ext cx="3734685" cy="5671974"/>
          </a:xfrm>
          <a:prstGeom prst="rect">
            <a:avLst/>
          </a:prstGeom>
          <a:ln w="76200">
            <a:solidFill>
              <a:srgbClr val="915E37"/>
            </a:solidFill>
          </a:ln>
        </p:spPr>
      </p:pic>
      <p:pic>
        <p:nvPicPr>
          <p:cNvPr id="5" name="תמונה 4" descr="תמונה שמכילה טקסט, ספר, גופן, פרסום&#10;&#10;תוכן בינה מלאכותית גנרטיבית עשוי להיות שגוי.">
            <a:extLst>
              <a:ext uri="{FF2B5EF4-FFF2-40B4-BE49-F238E27FC236}">
                <a16:creationId xmlns:a16="http://schemas.microsoft.com/office/drawing/2014/main" id="{0F473AAA-8E35-1D4F-27A9-995FAF6AC4B4}"/>
              </a:ext>
            </a:extLst>
          </p:cNvPr>
          <p:cNvPicPr>
            <a:picLocks noChangeAspect="1"/>
          </p:cNvPicPr>
          <p:nvPr/>
        </p:nvPicPr>
        <p:blipFill>
          <a:blip r:embed="rId2"/>
          <a:srcRect l="53073" t="14071" r="5774" b="81464"/>
          <a:stretch>
            <a:fillRect/>
          </a:stretch>
        </p:blipFill>
        <p:spPr>
          <a:xfrm>
            <a:off x="159534" y="1293778"/>
            <a:ext cx="6455274" cy="531848"/>
          </a:xfrm>
          <a:prstGeom prst="rect">
            <a:avLst/>
          </a:prstGeom>
          <a:ln w="28575">
            <a:solidFill>
              <a:srgbClr val="915E37"/>
            </a:solidFill>
          </a:ln>
        </p:spPr>
      </p:pic>
      <p:sp>
        <p:nvSpPr>
          <p:cNvPr id="6" name="מציין מיקום תוכן 2">
            <a:extLst>
              <a:ext uri="{FF2B5EF4-FFF2-40B4-BE49-F238E27FC236}">
                <a16:creationId xmlns:a16="http://schemas.microsoft.com/office/drawing/2014/main" id="{5C18E005-F946-D4AD-0729-366D831D2A08}"/>
              </a:ext>
            </a:extLst>
          </p:cNvPr>
          <p:cNvSpPr txBox="1">
            <a:spLocks/>
          </p:cNvSpPr>
          <p:nvPr/>
        </p:nvSpPr>
        <p:spPr>
          <a:xfrm>
            <a:off x="5374620" y="3101082"/>
            <a:ext cx="5894963" cy="2297377"/>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e-IL" sz="2400" dirty="0">
                <a:ln>
                  <a:solidFill>
                    <a:schemeClr val="tx1"/>
                  </a:solidFill>
                </a:ln>
                <a:solidFill>
                  <a:schemeClr val="accent6">
                    <a:lumMod val="75000"/>
                  </a:schemeClr>
                </a:solidFill>
                <a:latin typeface="Varela Round" panose="00000500000000000000" pitchFamily="2" charset="-79"/>
              </a:rPr>
              <a:t>עיינו בסעיף כ"א ודייקו את הדין:</a:t>
            </a:r>
          </a:p>
          <a:p>
            <a:pPr marL="0" indent="0">
              <a:buFont typeface="Arial" panose="020B0604020202020204" pitchFamily="34" charset="0"/>
              <a:buNone/>
            </a:pPr>
            <a:r>
              <a:rPr lang="he-IL" sz="2400" dirty="0">
                <a:ln>
                  <a:solidFill>
                    <a:schemeClr val="tx1"/>
                  </a:solidFill>
                </a:ln>
                <a:solidFill>
                  <a:srgbClr val="FF0000"/>
                </a:solidFill>
                <a:latin typeface="Varela Round" panose="00000500000000000000" pitchFamily="2" charset="-79"/>
              </a:rPr>
              <a:t>השלימו:</a:t>
            </a:r>
          </a:p>
          <a:p>
            <a:pPr marL="0" indent="0">
              <a:buFont typeface="Arial" panose="020B0604020202020204" pitchFamily="34" charset="0"/>
              <a:buNone/>
            </a:pPr>
            <a:r>
              <a:rPr lang="he-IL" sz="2400" dirty="0">
                <a:latin typeface="Varela Round" panose="00000500000000000000" pitchFamily="2" charset="-79"/>
              </a:rPr>
              <a:t>אם נזכר עד שאמר ____ - משלים מיד,</a:t>
            </a:r>
          </a:p>
          <a:p>
            <a:pPr marL="0" indent="0">
              <a:buFont typeface="Arial" panose="020B0604020202020204" pitchFamily="34" charset="0"/>
              <a:buNone/>
            </a:pPr>
            <a:r>
              <a:rPr lang="he-IL" sz="2400" dirty="0">
                <a:latin typeface="Varela Round" panose="00000500000000000000" pitchFamily="2" charset="-79"/>
              </a:rPr>
              <a:t>ואם נזכר אחרי שאמר ____ - משלים ב'הרחמן'.</a:t>
            </a:r>
          </a:p>
          <a:p>
            <a:pPr marL="0" indent="0">
              <a:buFont typeface="Arial" panose="020B0604020202020204" pitchFamily="34" charset="0"/>
              <a:buNone/>
            </a:pPr>
            <a:r>
              <a:rPr lang="he-IL" sz="2400" dirty="0">
                <a:latin typeface="Varela Round" panose="00000500000000000000" pitchFamily="2" charset="-79"/>
              </a:rPr>
              <a:t>אם שכח להשלים ב_______ - אינו חוזר.</a:t>
            </a:r>
          </a:p>
        </p:txBody>
      </p:sp>
      <p:sp>
        <p:nvSpPr>
          <p:cNvPr id="3" name="מציין מיקום תוכן 2">
            <a:extLst>
              <a:ext uri="{FF2B5EF4-FFF2-40B4-BE49-F238E27FC236}">
                <a16:creationId xmlns:a16="http://schemas.microsoft.com/office/drawing/2014/main" id="{33A836F5-8C53-2E42-CAFF-2DCF849BABEC}"/>
              </a:ext>
            </a:extLst>
          </p:cNvPr>
          <p:cNvSpPr>
            <a:spLocks noGrp="1"/>
          </p:cNvSpPr>
          <p:nvPr>
            <p:ph idx="1"/>
          </p:nvPr>
        </p:nvSpPr>
        <p:spPr>
          <a:xfrm>
            <a:off x="5859383" y="1770904"/>
            <a:ext cx="5410200" cy="1180222"/>
          </a:xfrm>
          <a:solidFill>
            <a:srgbClr val="D5CCB3"/>
          </a:solidFill>
          <a:ln w="19050">
            <a:solidFill>
              <a:srgbClr val="7A604E"/>
            </a:solidFill>
          </a:ln>
        </p:spPr>
        <p:txBody>
          <a:bodyPr>
            <a:normAutofit/>
          </a:bodyPr>
          <a:lstStyle/>
          <a:p>
            <a:pPr marL="0" indent="0">
              <a:buNone/>
            </a:pPr>
            <a:r>
              <a:rPr lang="he-IL" sz="2400" dirty="0">
                <a:latin typeface="Varela Round" panose="00000500000000000000" pitchFamily="2" charset="-79"/>
              </a:rPr>
              <a:t>ואם שכח אזי כשיגיע אצל הרחמן יאמר "הרחמן הוא יעשה לנו ניסים כמו שעשה לאבותינו בימים ההם בזמן הזה, בימי..."</a:t>
            </a:r>
          </a:p>
        </p:txBody>
      </p:sp>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ABFAECB9-8B54-192E-E0D7-DD087FE0967B}"/>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4209957" y="4833325"/>
            <a:ext cx="1461583" cy="2155444"/>
          </a:xfrm>
          <a:prstGeom prst="rect">
            <a:avLst/>
          </a:prstGeom>
        </p:spPr>
      </p:pic>
      <p:sp>
        <p:nvSpPr>
          <p:cNvPr id="8" name="בועת דיבור: מלבן עם פינות מעוגלות 7">
            <a:extLst>
              <a:ext uri="{FF2B5EF4-FFF2-40B4-BE49-F238E27FC236}">
                <a16:creationId xmlns:a16="http://schemas.microsoft.com/office/drawing/2014/main" id="{D4A8726E-0B06-2019-058D-929E76B2172F}"/>
              </a:ext>
            </a:extLst>
          </p:cNvPr>
          <p:cNvSpPr/>
          <p:nvPr/>
        </p:nvSpPr>
        <p:spPr>
          <a:xfrm>
            <a:off x="5863662" y="5398459"/>
            <a:ext cx="2208178" cy="1094416"/>
          </a:xfrm>
          <a:prstGeom prst="wedgeRoundRectCallout">
            <a:avLst>
              <a:gd name="adj1" fmla="val -69188"/>
              <a:gd name="adj2" fmla="val -13232"/>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prstClr val="black"/>
                </a:solidFill>
                <a:latin typeface="Varela Round" panose="00000500000000000000" pitchFamily="2" charset="-79"/>
              </a:rPr>
              <a:t>באיזה 'הרחמן' מדובר כאן?</a:t>
            </a:r>
            <a:endParaRPr lang="he-IL" sz="3200" b="1" dirty="0">
              <a:solidFill>
                <a:schemeClr val="tx1"/>
              </a:solidFill>
              <a:latin typeface="Varela Round" panose="00000500000000000000" pitchFamily="2" charset="-79"/>
            </a:endParaRPr>
          </a:p>
        </p:txBody>
      </p:sp>
      <p:sp>
        <p:nvSpPr>
          <p:cNvPr id="9" name="בועת דיבור: מלבן עם פינות מעוגלות 8">
            <a:extLst>
              <a:ext uri="{FF2B5EF4-FFF2-40B4-BE49-F238E27FC236}">
                <a16:creationId xmlns:a16="http://schemas.microsoft.com/office/drawing/2014/main" id="{4FABBCEA-C382-1C03-B009-2960DB03CD51}"/>
              </a:ext>
            </a:extLst>
          </p:cNvPr>
          <p:cNvSpPr/>
          <p:nvPr/>
        </p:nvSpPr>
        <p:spPr>
          <a:xfrm>
            <a:off x="8251203" y="5398459"/>
            <a:ext cx="1964986" cy="1094416"/>
          </a:xfrm>
          <a:prstGeom prst="wedgeRoundRectCallout">
            <a:avLst>
              <a:gd name="adj1" fmla="val 82683"/>
              <a:gd name="adj2" fmla="val 8139"/>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לפני 'הרחמן הוא יזכנו'.</a:t>
            </a:r>
          </a:p>
        </p:txBody>
      </p:sp>
      <p:pic>
        <p:nvPicPr>
          <p:cNvPr id="10" name="תמונה 9" descr="תמונה שמכילה פני אדם, אדם, לבוש, דיוקן&#10;&#10;תוכן בינה מלאכותית גנרטיבית עשוי להיות שגוי.">
            <a:extLst>
              <a:ext uri="{FF2B5EF4-FFF2-40B4-BE49-F238E27FC236}">
                <a16:creationId xmlns:a16="http://schemas.microsoft.com/office/drawing/2014/main" id="{6E12DA13-3F27-61E5-8952-F04D3CFB3D81}"/>
              </a:ext>
            </a:extLst>
          </p:cNvPr>
          <p:cNvPicPr>
            <a:picLocks noChangeAspect="1"/>
          </p:cNvPicPr>
          <p:nvPr/>
        </p:nvPicPr>
        <p:blipFill>
          <a:blip r:embed="rId4">
            <a:extLst>
              <a:ext uri="{28A0092B-C50C-407E-A947-70E740481C1C}">
                <a14:useLocalDpi xmlns:a14="http://schemas.microsoft.com/office/drawing/2010/main" val="0"/>
              </a:ext>
            </a:extLst>
          </a:blip>
          <a:srcRect l="12987" r="8524"/>
          <a:stretch>
            <a:fillRect/>
          </a:stretch>
        </p:blipFill>
        <p:spPr>
          <a:xfrm>
            <a:off x="10395552" y="4630832"/>
            <a:ext cx="1748061" cy="2227168"/>
          </a:xfrm>
          <a:prstGeom prst="rect">
            <a:avLst/>
          </a:prstGeom>
        </p:spPr>
      </p:pic>
      <p:pic>
        <p:nvPicPr>
          <p:cNvPr id="13" name="תמונה 12">
            <a:extLst>
              <a:ext uri="{FF2B5EF4-FFF2-40B4-BE49-F238E27FC236}">
                <a16:creationId xmlns:a16="http://schemas.microsoft.com/office/drawing/2014/main" id="{E8F12FEC-418A-D38F-55A7-4E60C451E40D}"/>
              </a:ext>
            </a:extLst>
          </p:cNvPr>
          <p:cNvPicPr>
            <a:picLocks noChangeAspect="1"/>
          </p:cNvPicPr>
          <p:nvPr/>
        </p:nvPicPr>
        <p:blipFill>
          <a:blip r:embed="rId5"/>
          <a:stretch>
            <a:fillRect/>
          </a:stretch>
        </p:blipFill>
        <p:spPr>
          <a:xfrm>
            <a:off x="6963468" y="15014"/>
            <a:ext cx="4718713" cy="1322947"/>
          </a:xfrm>
          <a:prstGeom prst="rect">
            <a:avLst/>
          </a:prstGeom>
        </p:spPr>
      </p:pic>
    </p:spTree>
    <p:extLst>
      <p:ext uri="{BB962C8B-B14F-4D97-AF65-F5344CB8AC3E}">
        <p14:creationId xmlns:p14="http://schemas.microsoft.com/office/powerpoint/2010/main" val="118139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wipe(right)">
                                      <p:cBhvr>
                                        <p:cTn id="31" dur="500"/>
                                        <p:tgtEl>
                                          <p:spTgt spid="6">
                                            <p:txEl>
                                              <p:pRg st="0" end="0"/>
                                            </p:txEl>
                                          </p:spTgt>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right)">
                                      <p:cBhvr>
                                        <p:cTn id="35" dur="500"/>
                                        <p:tgtEl>
                                          <p:spTgt spid="6">
                                            <p:txEl>
                                              <p:pRg st="1" end="1"/>
                                            </p:txEl>
                                          </p:spTgt>
                                        </p:tgtEl>
                                      </p:cBhvr>
                                    </p:animEffect>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right)">
                                      <p:cBhvr>
                                        <p:cTn id="39" dur="500"/>
                                        <p:tgtEl>
                                          <p:spTgt spid="6">
                                            <p:txEl>
                                              <p:pRg st="2" end="2"/>
                                            </p:txEl>
                                          </p:spTgt>
                                        </p:tgtEl>
                                      </p:cBhvr>
                                    </p:animEffect>
                                  </p:childTnLst>
                                </p:cTn>
                              </p:par>
                            </p:childTnLst>
                          </p:cTn>
                        </p:par>
                        <p:par>
                          <p:cTn id="40" fill="hold">
                            <p:stCondLst>
                              <p:cond delay="1500"/>
                            </p:stCondLst>
                            <p:childTnLst>
                              <p:par>
                                <p:cTn id="41" presetID="22" presetClass="entr" presetSubtype="2" fill="hold" grpId="0" nodeType="after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wipe(right)">
                                      <p:cBhvr>
                                        <p:cTn id="43" dur="500"/>
                                        <p:tgtEl>
                                          <p:spTgt spid="6">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wipe(right)">
                                      <p:cBhvr>
                                        <p:cTn id="48" dur="500"/>
                                        <p:tgtEl>
                                          <p:spTgt spid="6">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anim calcmode="lin" valueType="num">
                                      <p:cBhvr>
                                        <p:cTn id="73" dur="1000" fill="hold"/>
                                        <p:tgtEl>
                                          <p:spTgt spid="9"/>
                                        </p:tgtEl>
                                        <p:attrNameLst>
                                          <p:attrName>ppt_x</p:attrName>
                                        </p:attrNameLst>
                                      </p:cBhvr>
                                      <p:tavLst>
                                        <p:tav tm="0">
                                          <p:val>
                                            <p:strVal val="#ppt_x"/>
                                          </p:val>
                                        </p:tav>
                                        <p:tav tm="100000">
                                          <p:val>
                                            <p:strVal val="#ppt_x"/>
                                          </p:val>
                                        </p:tav>
                                      </p:tavLst>
                                    </p:anim>
                                    <p:anim calcmode="lin" valueType="num">
                                      <p:cBhvr>
                                        <p:cTn id="7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3"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C37A4-BF66-E94D-F8E6-9FEA4F838204}"/>
            </a:ext>
          </a:extLst>
        </p:cNvPr>
        <p:cNvGrpSpPr/>
        <p:nvPr/>
      </p:nvGrpSpPr>
      <p:grpSpPr>
        <a:xfrm>
          <a:off x="0" y="0"/>
          <a:ext cx="0" cy="0"/>
          <a:chOff x="0" y="0"/>
          <a:chExt cx="0" cy="0"/>
        </a:xfrm>
      </p:grpSpPr>
      <p:sp>
        <p:nvSpPr>
          <p:cNvPr id="8" name="אליפסה 7">
            <a:extLst>
              <a:ext uri="{FF2B5EF4-FFF2-40B4-BE49-F238E27FC236}">
                <a16:creationId xmlns:a16="http://schemas.microsoft.com/office/drawing/2014/main" id="{066EA4C7-930F-4577-DE1F-5440E16C4AB1}"/>
              </a:ext>
            </a:extLst>
          </p:cNvPr>
          <p:cNvSpPr/>
          <p:nvPr/>
        </p:nvSpPr>
        <p:spPr>
          <a:xfrm>
            <a:off x="5677224" y="6310714"/>
            <a:ext cx="5317040" cy="342360"/>
          </a:xfrm>
          <a:prstGeom prst="ellipse">
            <a:avLst/>
          </a:prstGeom>
          <a:solidFill>
            <a:srgbClr val="000000">
              <a:alpha val="25882"/>
            </a:srgbClr>
          </a:solidFill>
          <a:effectLst>
            <a:softEdge rad="63500"/>
          </a:effectLst>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BE365958-8066-A512-6D36-11517317C1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91702">
            <a:off x="5861572" y="2341364"/>
            <a:ext cx="4769111" cy="4053229"/>
          </a:xfrm>
          <a:prstGeom prst="rect">
            <a:avLst/>
          </a:prstGeom>
          <a:effectLst>
            <a:outerShdw blurRad="190500" sx="101000" sy="101000" algn="ctr" rotWithShape="0">
              <a:prstClr val="black">
                <a:alpha val="34000"/>
              </a:prstClr>
            </a:outerShdw>
          </a:effectLst>
        </p:spPr>
      </p:pic>
      <p:pic>
        <p:nvPicPr>
          <p:cNvPr id="7" name="תמונה 6" descr="תמונה שמכילה פתקייה, מוצר נייר, נייר, נייח&#10;&#10;תוכן בינה מלאכותית גנרטיבית עשוי להיות שגוי.">
            <a:extLst>
              <a:ext uri="{FF2B5EF4-FFF2-40B4-BE49-F238E27FC236}">
                <a16:creationId xmlns:a16="http://schemas.microsoft.com/office/drawing/2014/main" id="{63B9BF69-70CD-AF3C-2885-73FA90A3952D}"/>
              </a:ext>
            </a:extLst>
          </p:cNvPr>
          <p:cNvPicPr>
            <a:picLocks noChangeAspect="1"/>
          </p:cNvPicPr>
          <p:nvPr/>
        </p:nvPicPr>
        <p:blipFill>
          <a:blip r:embed="rId3">
            <a:extLst>
              <a:ext uri="{28A0092B-C50C-407E-A947-70E740481C1C}">
                <a14:useLocalDpi xmlns:a14="http://schemas.microsoft.com/office/drawing/2010/main" val="0"/>
              </a:ext>
            </a:extLst>
          </a:blip>
          <a:srcRect l="63717" t="36416" r="648" b="36767"/>
          <a:stretch>
            <a:fillRect/>
          </a:stretch>
        </p:blipFill>
        <p:spPr>
          <a:xfrm>
            <a:off x="2117558" y="0"/>
            <a:ext cx="5751094" cy="3927509"/>
          </a:xfrm>
          <a:prstGeom prst="rect">
            <a:avLst/>
          </a:prstGeom>
        </p:spPr>
      </p:pic>
      <p:pic>
        <p:nvPicPr>
          <p:cNvPr id="2" name="תמונה 1">
            <a:extLst>
              <a:ext uri="{FF2B5EF4-FFF2-40B4-BE49-F238E27FC236}">
                <a16:creationId xmlns:a16="http://schemas.microsoft.com/office/drawing/2014/main" id="{9924F9E4-A43E-D01F-DAE0-46172EB0069F}"/>
              </a:ext>
            </a:extLst>
          </p:cNvPr>
          <p:cNvPicPr>
            <a:picLocks noChangeAspect="1"/>
          </p:cNvPicPr>
          <p:nvPr/>
        </p:nvPicPr>
        <p:blipFill>
          <a:blip r:embed="rId4"/>
          <a:stretch>
            <a:fillRect/>
          </a:stretch>
        </p:blipFill>
        <p:spPr>
          <a:xfrm>
            <a:off x="-336961" y="0"/>
            <a:ext cx="1926503" cy="5267401"/>
          </a:xfrm>
          <a:prstGeom prst="rect">
            <a:avLst/>
          </a:prstGeom>
        </p:spPr>
      </p:pic>
      <p:pic>
        <p:nvPicPr>
          <p:cNvPr id="3" name="תמונה 2">
            <a:extLst>
              <a:ext uri="{FF2B5EF4-FFF2-40B4-BE49-F238E27FC236}">
                <a16:creationId xmlns:a16="http://schemas.microsoft.com/office/drawing/2014/main" id="{4786378D-DBE7-898C-43E7-2FC646A3898A}"/>
              </a:ext>
            </a:extLst>
          </p:cNvPr>
          <p:cNvPicPr>
            <a:picLocks noChangeAspect="1"/>
          </p:cNvPicPr>
          <p:nvPr/>
        </p:nvPicPr>
        <p:blipFill>
          <a:blip r:embed="rId5"/>
          <a:stretch>
            <a:fillRect/>
          </a:stretch>
        </p:blipFill>
        <p:spPr>
          <a:xfrm>
            <a:off x="2731765" y="610571"/>
            <a:ext cx="4102964" cy="2944623"/>
          </a:xfrm>
          <a:prstGeom prst="rect">
            <a:avLst/>
          </a:prstGeom>
        </p:spPr>
      </p:pic>
    </p:spTree>
    <p:extLst>
      <p:ext uri="{BB962C8B-B14F-4D97-AF65-F5344CB8AC3E}">
        <p14:creationId xmlns:p14="http://schemas.microsoft.com/office/powerpoint/2010/main" val="2821749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5E43B-6D0D-BCF2-71D1-F6B1CE1AC277}"/>
            </a:ext>
          </a:extLst>
        </p:cNvPr>
        <p:cNvGrpSpPr/>
        <p:nvPr/>
      </p:nvGrpSpPr>
      <p:grpSpPr>
        <a:xfrm>
          <a:off x="0" y="0"/>
          <a:ext cx="0" cy="0"/>
          <a:chOff x="0" y="0"/>
          <a:chExt cx="0" cy="0"/>
        </a:xfrm>
      </p:grpSpPr>
      <p:pic>
        <p:nvPicPr>
          <p:cNvPr id="5"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11969FBC-9034-8277-3BA2-0F25A1B547E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518" t="5290" r="10245"/>
          <a:stretch>
            <a:fillRect/>
          </a:stretch>
        </p:blipFill>
        <p:spPr>
          <a:xfrm>
            <a:off x="4762005" y="3174856"/>
            <a:ext cx="3051958" cy="3602501"/>
          </a:xfrm>
        </p:spPr>
      </p:pic>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749A593B-497D-409B-7818-2010D62D4CCC}"/>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
        <p:nvSpPr>
          <p:cNvPr id="10" name="בועת דיבור: מלבן עם פינות מעוגלות 9">
            <a:extLst>
              <a:ext uri="{FF2B5EF4-FFF2-40B4-BE49-F238E27FC236}">
                <a16:creationId xmlns:a16="http://schemas.microsoft.com/office/drawing/2014/main" id="{29703E02-D4A7-4149-D852-0DACA5266ED5}"/>
              </a:ext>
            </a:extLst>
          </p:cNvPr>
          <p:cNvSpPr/>
          <p:nvPr/>
        </p:nvSpPr>
        <p:spPr>
          <a:xfrm>
            <a:off x="8473858" y="749502"/>
            <a:ext cx="3606314" cy="1774624"/>
          </a:xfrm>
          <a:prstGeom prst="wedgeRoundRectCallout">
            <a:avLst>
              <a:gd name="adj1" fmla="val 11757"/>
              <a:gd name="adj2" fmla="val 102257"/>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קרה לכם פעם שהתחלתם לאכול בתאריך </a:t>
            </a:r>
            <a:r>
              <a:rPr lang="he-IL" sz="2400" dirty="0" err="1">
                <a:solidFill>
                  <a:schemeClr val="tx1"/>
                </a:solidFill>
                <a:latin typeface="Varela Round" panose="00000500000000000000" pitchFamily="2" charset="-79"/>
              </a:rPr>
              <a:t>מסויים</a:t>
            </a:r>
            <a:r>
              <a:rPr lang="he-IL" sz="2400" dirty="0">
                <a:solidFill>
                  <a:schemeClr val="tx1"/>
                </a:solidFill>
                <a:latin typeface="Varela Round" panose="00000500000000000000" pitchFamily="2" charset="-79"/>
              </a:rPr>
              <a:t> וסיימתם לאכול ביום הבא?</a:t>
            </a:r>
          </a:p>
        </p:txBody>
      </p:sp>
      <p:pic>
        <p:nvPicPr>
          <p:cNvPr id="9" name="תמונה 8" descr="תמונה שמכילה פני אדם, אדם, לבוש, דיוקן&#10;&#10;תוכן בינה מלאכותית גנרטיבית עשוי להיות שגוי.">
            <a:extLst>
              <a:ext uri="{FF2B5EF4-FFF2-40B4-BE49-F238E27FC236}">
                <a16:creationId xmlns:a16="http://schemas.microsoft.com/office/drawing/2014/main" id="{39B6B269-B622-C249-0CA4-605B91FE8DBC}"/>
              </a:ext>
            </a:extLst>
          </p:cNvPr>
          <p:cNvPicPr>
            <a:picLocks noChangeAspect="1"/>
          </p:cNvPicPr>
          <p:nvPr/>
        </p:nvPicPr>
        <p:blipFill>
          <a:blip r:embed="rId4">
            <a:extLst>
              <a:ext uri="{28A0092B-C50C-407E-A947-70E740481C1C}">
                <a14:useLocalDpi xmlns:a14="http://schemas.microsoft.com/office/drawing/2010/main" val="0"/>
              </a:ext>
            </a:extLst>
          </a:blip>
          <a:srcRect l="12987" r="8524"/>
          <a:stretch>
            <a:fillRect/>
          </a:stretch>
        </p:blipFill>
        <p:spPr>
          <a:xfrm>
            <a:off x="8668986" y="3050258"/>
            <a:ext cx="2988624" cy="3807742"/>
          </a:xfrm>
          <a:prstGeom prst="rect">
            <a:avLst/>
          </a:prstGeom>
        </p:spPr>
      </p:pic>
      <p:sp>
        <p:nvSpPr>
          <p:cNvPr id="2" name="בועת דיבור: מלבן עם פינות מעוגלות 1">
            <a:extLst>
              <a:ext uri="{FF2B5EF4-FFF2-40B4-BE49-F238E27FC236}">
                <a16:creationId xmlns:a16="http://schemas.microsoft.com/office/drawing/2014/main" id="{182082A9-B503-8651-15F9-A587638A538D}"/>
              </a:ext>
            </a:extLst>
          </p:cNvPr>
          <p:cNvSpPr/>
          <p:nvPr/>
        </p:nvSpPr>
        <p:spPr>
          <a:xfrm>
            <a:off x="5515582" y="1410511"/>
            <a:ext cx="2757015" cy="1379398"/>
          </a:xfrm>
          <a:prstGeom prst="wedgeRoundRectCallout">
            <a:avLst>
              <a:gd name="adj1" fmla="val 5037"/>
              <a:gd name="adj2" fmla="val 96653"/>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האמת שזה יכול לקרות כל יום...</a:t>
            </a:r>
          </a:p>
        </p:txBody>
      </p:sp>
      <p:sp>
        <p:nvSpPr>
          <p:cNvPr id="3" name="בועת דיבור: מלבן עם פינות מעוגלות 2">
            <a:extLst>
              <a:ext uri="{FF2B5EF4-FFF2-40B4-BE49-F238E27FC236}">
                <a16:creationId xmlns:a16="http://schemas.microsoft.com/office/drawing/2014/main" id="{1AE57848-E94A-1135-302D-560F0F5E8A77}"/>
              </a:ext>
            </a:extLst>
          </p:cNvPr>
          <p:cNvSpPr/>
          <p:nvPr/>
        </p:nvSpPr>
        <p:spPr>
          <a:xfrm>
            <a:off x="902086" y="992220"/>
            <a:ext cx="3859919" cy="1646205"/>
          </a:xfrm>
          <a:prstGeom prst="wedgeRoundRectCallout">
            <a:avLst>
              <a:gd name="adj1" fmla="val 9264"/>
              <a:gd name="adj2" fmla="val 94318"/>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prstClr val="black"/>
                </a:solidFill>
                <a:latin typeface="Varela Round" panose="00000500000000000000" pitchFamily="2" charset="-79"/>
              </a:rPr>
              <a:t>ממש ככה, הרי היום מתחיל מהלילה, והתאריך החדש מתחיל מצאת הכוכבים.</a:t>
            </a:r>
            <a:endParaRPr lang="he-IL" sz="3200" b="1" dirty="0">
              <a:solidFill>
                <a:schemeClr val="tx1"/>
              </a:solidFill>
              <a:latin typeface="Varela Round" panose="00000500000000000000" pitchFamily="2" charset="-79"/>
            </a:endParaRPr>
          </a:p>
        </p:txBody>
      </p:sp>
    </p:spTree>
    <p:extLst>
      <p:ext uri="{BB962C8B-B14F-4D97-AF65-F5344CB8AC3E}">
        <p14:creationId xmlns:p14="http://schemas.microsoft.com/office/powerpoint/2010/main" val="153872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5B3FC-FF2A-53FB-95EE-4F347694B208}"/>
            </a:ext>
          </a:extLst>
        </p:cNvPr>
        <p:cNvGrpSpPr/>
        <p:nvPr/>
      </p:nvGrpSpPr>
      <p:grpSpPr>
        <a:xfrm>
          <a:off x="0" y="0"/>
          <a:ext cx="0" cy="0"/>
          <a:chOff x="0" y="0"/>
          <a:chExt cx="0" cy="0"/>
        </a:xfrm>
      </p:grpSpPr>
      <p:pic>
        <p:nvPicPr>
          <p:cNvPr id="2"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5E53D10A-F03C-DD2C-2B46-4E1AD36CFDB1}"/>
              </a:ext>
            </a:extLst>
          </p:cNvPr>
          <p:cNvPicPr>
            <a:picLocks noChangeAspect="1"/>
          </p:cNvPicPr>
          <p:nvPr/>
        </p:nvPicPr>
        <p:blipFill>
          <a:blip r:embed="rId2">
            <a:extLst>
              <a:ext uri="{28A0092B-C50C-407E-A947-70E740481C1C}">
                <a14:useLocalDpi xmlns:a14="http://schemas.microsoft.com/office/drawing/2010/main" val="0"/>
              </a:ext>
            </a:extLst>
          </a:blip>
          <a:srcRect l="9518" t="5290" r="10245"/>
          <a:stretch>
            <a:fillRect/>
          </a:stretch>
        </p:blipFill>
        <p:spPr>
          <a:xfrm>
            <a:off x="633968" y="3185707"/>
            <a:ext cx="1768551" cy="2087580"/>
          </a:xfrm>
          <a:prstGeom prst="rect">
            <a:avLst/>
          </a:prstGeom>
        </p:spPr>
      </p:pic>
      <p:pic>
        <p:nvPicPr>
          <p:cNvPr id="3" name="תמונה 2" descr="תמונה שמכילה פני אדם, דיוקן, אדם, לבוש&#10;&#10;תוכן בינה מלאכותית גנרטיבית עשוי להיות שגוי.">
            <a:extLst>
              <a:ext uri="{FF2B5EF4-FFF2-40B4-BE49-F238E27FC236}">
                <a16:creationId xmlns:a16="http://schemas.microsoft.com/office/drawing/2014/main" id="{3C553B99-C1C7-9AF1-072B-C625FBC6F2E5}"/>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429774" y="477042"/>
            <a:ext cx="1458883" cy="2151462"/>
          </a:xfrm>
          <a:prstGeom prst="rect">
            <a:avLst/>
          </a:prstGeom>
        </p:spPr>
      </p:pic>
      <p:pic>
        <p:nvPicPr>
          <p:cNvPr id="4" name="תמונה 3" descr="תמונה שמכילה פני אדם, אדם, לבוש, דיוקן&#10;&#10;תוכן בינה מלאכותית גנרטיבית עשוי להיות שגוי.">
            <a:extLst>
              <a:ext uri="{FF2B5EF4-FFF2-40B4-BE49-F238E27FC236}">
                <a16:creationId xmlns:a16="http://schemas.microsoft.com/office/drawing/2014/main" id="{C3A3E09E-B736-5B74-99C2-7959C58271D0}"/>
              </a:ext>
            </a:extLst>
          </p:cNvPr>
          <p:cNvPicPr>
            <a:picLocks noChangeAspect="1"/>
          </p:cNvPicPr>
          <p:nvPr/>
        </p:nvPicPr>
        <p:blipFill>
          <a:blip r:embed="rId4">
            <a:extLst>
              <a:ext uri="{28A0092B-C50C-407E-A947-70E740481C1C}">
                <a14:useLocalDpi xmlns:a14="http://schemas.microsoft.com/office/drawing/2010/main" val="0"/>
              </a:ext>
            </a:extLst>
          </a:blip>
          <a:srcRect l="12987" r="8524"/>
          <a:stretch>
            <a:fillRect/>
          </a:stretch>
        </p:blipFill>
        <p:spPr>
          <a:xfrm>
            <a:off x="6375283" y="4686625"/>
            <a:ext cx="1731850" cy="2206513"/>
          </a:xfrm>
          <a:prstGeom prst="rect">
            <a:avLst/>
          </a:prstGeom>
        </p:spPr>
      </p:pic>
      <p:pic>
        <p:nvPicPr>
          <p:cNvPr id="6" name="תמונה 5" descr="תמונה שמכילה פני אדם, דיוקן, אדם, לבוש&#10;&#10;תוכן בינה מלאכותית גנרטיבית עשוי להיות שגוי.">
            <a:extLst>
              <a:ext uri="{FF2B5EF4-FFF2-40B4-BE49-F238E27FC236}">
                <a16:creationId xmlns:a16="http://schemas.microsoft.com/office/drawing/2014/main" id="{E6A7B8D1-12CD-E03C-1577-D93891FF9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0545" y="3908495"/>
            <a:ext cx="2011877" cy="2011877"/>
          </a:xfrm>
          <a:prstGeom prst="rect">
            <a:avLst/>
          </a:prstGeom>
        </p:spPr>
      </p:pic>
      <p:sp>
        <p:nvSpPr>
          <p:cNvPr id="8" name="בועת דיבור: מלבן עם פינות מעוגלות 7">
            <a:extLst>
              <a:ext uri="{FF2B5EF4-FFF2-40B4-BE49-F238E27FC236}">
                <a16:creationId xmlns:a16="http://schemas.microsoft.com/office/drawing/2014/main" id="{3CEBCE9D-3F22-81FE-F732-6ED686F1E5BF}"/>
              </a:ext>
            </a:extLst>
          </p:cNvPr>
          <p:cNvSpPr/>
          <p:nvPr/>
        </p:nvSpPr>
        <p:spPr>
          <a:xfrm>
            <a:off x="3237563" y="4377448"/>
            <a:ext cx="3212396" cy="1244448"/>
          </a:xfrm>
          <a:prstGeom prst="wedgeRoundRectCallout">
            <a:avLst>
              <a:gd name="adj1" fmla="val 52141"/>
              <a:gd name="adj2" fmla="val 65578"/>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אכלתי סעודה שלישית בשבת, וסיימתי במוצאי שבת.</a:t>
            </a:r>
          </a:p>
        </p:txBody>
      </p:sp>
      <p:sp>
        <p:nvSpPr>
          <p:cNvPr id="9" name="בועת דיבור: מלבן עם פינות מעוגלות 8">
            <a:extLst>
              <a:ext uri="{FF2B5EF4-FFF2-40B4-BE49-F238E27FC236}">
                <a16:creationId xmlns:a16="http://schemas.microsoft.com/office/drawing/2014/main" id="{0CB80A1A-25F3-D932-9D26-6A78463B477F}"/>
              </a:ext>
            </a:extLst>
          </p:cNvPr>
          <p:cNvSpPr/>
          <p:nvPr/>
        </p:nvSpPr>
        <p:spPr>
          <a:xfrm>
            <a:off x="2716547" y="2527721"/>
            <a:ext cx="3344707" cy="1499529"/>
          </a:xfrm>
          <a:prstGeom prst="wedgeRoundRectCallout">
            <a:avLst>
              <a:gd name="adj1" fmla="val -67330"/>
              <a:gd name="adj2" fmla="val 64900"/>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אכלתי בכ"ד כסלו לקראת הערב, וסיימתי כשכבר התחיל חנוכה.</a:t>
            </a:r>
          </a:p>
        </p:txBody>
      </p:sp>
      <p:sp>
        <p:nvSpPr>
          <p:cNvPr id="10" name="בועת דיבור: מלבן עם פינות מעוגלות 9">
            <a:extLst>
              <a:ext uri="{FF2B5EF4-FFF2-40B4-BE49-F238E27FC236}">
                <a16:creationId xmlns:a16="http://schemas.microsoft.com/office/drawing/2014/main" id="{1F609C01-C159-B439-863B-05BAC9F0D252}"/>
              </a:ext>
            </a:extLst>
          </p:cNvPr>
          <p:cNvSpPr/>
          <p:nvPr/>
        </p:nvSpPr>
        <p:spPr>
          <a:xfrm>
            <a:off x="2019906" y="369651"/>
            <a:ext cx="2445090" cy="1616867"/>
          </a:xfrm>
          <a:prstGeom prst="wedgeRoundRectCallout">
            <a:avLst>
              <a:gd name="adj1" fmla="val -68355"/>
              <a:gd name="adj2" fmla="val 30067"/>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אכלתי סעודת פורים, וסיימתי בלילה כשכבר נגמר פורים.</a:t>
            </a:r>
            <a:endParaRPr lang="he-IL" sz="3200" b="1" dirty="0">
              <a:solidFill>
                <a:schemeClr val="tx1"/>
              </a:solidFill>
              <a:latin typeface="Varela Round" panose="00000500000000000000" pitchFamily="2" charset="-79"/>
            </a:endParaRPr>
          </a:p>
        </p:txBody>
      </p:sp>
      <p:sp>
        <p:nvSpPr>
          <p:cNvPr id="11" name="בועת דיבור: מלבן עם פינות מעוגלות 10">
            <a:extLst>
              <a:ext uri="{FF2B5EF4-FFF2-40B4-BE49-F238E27FC236}">
                <a16:creationId xmlns:a16="http://schemas.microsoft.com/office/drawing/2014/main" id="{D5591891-4161-5C66-0ED9-6B9040881344}"/>
              </a:ext>
            </a:extLst>
          </p:cNvPr>
          <p:cNvSpPr/>
          <p:nvPr/>
        </p:nvSpPr>
        <p:spPr>
          <a:xfrm>
            <a:off x="6375283" y="2949505"/>
            <a:ext cx="4145157" cy="1345698"/>
          </a:xfrm>
          <a:prstGeom prst="wedgeRoundRectCallout">
            <a:avLst>
              <a:gd name="adj1" fmla="val 45163"/>
              <a:gd name="adj2" fmla="val 80723"/>
              <a:gd name="adj3" fmla="val 16667"/>
            </a:avLst>
          </a:prstGeom>
          <a:gradFill flip="none" rotWithShape="1">
            <a:gsLst>
              <a:gs pos="0">
                <a:schemeClr val="accent5">
                  <a:lumMod val="75000"/>
                </a:schemeClr>
              </a:gs>
              <a:gs pos="57000">
                <a:srgbClr val="F2D0D7"/>
              </a:gs>
              <a:gs pos="100000">
                <a:schemeClr val="bg1"/>
              </a:gs>
            </a:gsLst>
            <a:path path="circle">
              <a:fillToRect l="100000" t="100000"/>
            </a:path>
            <a:tileRect r="-100000" b="-100000"/>
          </a:gradFill>
          <a:ln w="25400">
            <a:noFill/>
          </a:ln>
          <a:effectLst>
            <a:outerShdw blurRad="152400" dir="6600000" sx="102000" sy="102000" algn="ctr" rotWithShape="0">
              <a:schemeClr val="accent5">
                <a:lumMod val="50000"/>
                <a:alpha val="4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התחלתי לאכול בכ"ט בחודש, וסיימתי בערב – כשכבר התחיל ראש חודש.</a:t>
            </a:r>
          </a:p>
        </p:txBody>
      </p:sp>
      <p:pic>
        <p:nvPicPr>
          <p:cNvPr id="5" name="תמונה 4">
            <a:extLst>
              <a:ext uri="{FF2B5EF4-FFF2-40B4-BE49-F238E27FC236}">
                <a16:creationId xmlns:a16="http://schemas.microsoft.com/office/drawing/2014/main" id="{0FF75209-FF74-C8F5-2BEE-5B9DC45E928D}"/>
              </a:ext>
            </a:extLst>
          </p:cNvPr>
          <p:cNvPicPr>
            <a:picLocks noChangeAspect="1"/>
          </p:cNvPicPr>
          <p:nvPr/>
        </p:nvPicPr>
        <p:blipFill>
          <a:blip r:embed="rId6"/>
          <a:stretch>
            <a:fillRect/>
          </a:stretch>
        </p:blipFill>
        <p:spPr>
          <a:xfrm>
            <a:off x="4388900" y="-36241"/>
            <a:ext cx="7517019" cy="2944623"/>
          </a:xfrm>
          <a:prstGeom prst="rect">
            <a:avLst/>
          </a:prstGeom>
        </p:spPr>
      </p:pic>
    </p:spTree>
    <p:extLst>
      <p:ext uri="{BB962C8B-B14F-4D97-AF65-F5344CB8AC3E}">
        <p14:creationId xmlns:p14="http://schemas.microsoft.com/office/powerpoint/2010/main" val="95218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400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xit" presetSubtype="0" fill="hold" grpId="0" nodeType="afterEffect">
                                  <p:stCondLst>
                                    <p:cond delay="400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10" presetClass="exit" presetSubtype="0" fill="hold" grpId="0" nodeType="afterEffect">
                                  <p:stCondLst>
                                    <p:cond delay="400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grpId="1"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0" presetClass="exit" presetSubtype="0" fill="hold" grpId="0" nodeType="afterEffect">
                                  <p:stCondLst>
                                    <p:cond delay="400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B9676-2111-063F-4E5C-43A297526E61}"/>
            </a:ext>
          </a:extLst>
        </p:cNvPr>
        <p:cNvGrpSpPr/>
        <p:nvPr/>
      </p:nvGrpSpPr>
      <p:grpSpPr>
        <a:xfrm>
          <a:off x="0" y="0"/>
          <a:ext cx="0" cy="0"/>
          <a:chOff x="0" y="0"/>
          <a:chExt cx="0" cy="0"/>
        </a:xfrm>
      </p:grpSpPr>
      <p:sp>
        <p:nvSpPr>
          <p:cNvPr id="2" name="מציין מיקום תוכן 5">
            <a:extLst>
              <a:ext uri="{FF2B5EF4-FFF2-40B4-BE49-F238E27FC236}">
                <a16:creationId xmlns:a16="http://schemas.microsoft.com/office/drawing/2014/main" id="{06732F35-1B32-225F-1050-4810E3126BBF}"/>
              </a:ext>
            </a:extLst>
          </p:cNvPr>
          <p:cNvSpPr txBox="1">
            <a:spLocks/>
          </p:cNvSpPr>
          <p:nvPr/>
        </p:nvSpPr>
        <p:spPr>
          <a:xfrm>
            <a:off x="457200" y="439908"/>
            <a:ext cx="11266251" cy="1145701"/>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b="1" dirty="0">
                <a:ln w="19050">
                  <a:solidFill>
                    <a:sysClr val="windowText" lastClr="000000"/>
                  </a:solidFill>
                </a:ln>
                <a:solidFill>
                  <a:srgbClr val="FF0000"/>
                </a:solidFill>
                <a:latin typeface="Varela Round" panose="00000500000000000000" pitchFamily="2" charset="-79"/>
              </a:rPr>
              <a:t>עבדו בזוגות והשלימו את הדין והתנאי בכל אחד מהמקרים הבאים.</a:t>
            </a:r>
          </a:p>
          <a:p>
            <a:pPr marL="0" indent="0" algn="ctr">
              <a:buFont typeface="Arial" panose="020B0604020202020204" pitchFamily="34" charset="0"/>
              <a:buNone/>
            </a:pPr>
            <a:r>
              <a:rPr lang="he-IL" b="1" dirty="0">
                <a:ln w="19050">
                  <a:solidFill>
                    <a:sysClr val="windowText" lastClr="000000"/>
                  </a:solidFill>
                </a:ln>
                <a:solidFill>
                  <a:srgbClr val="92D050"/>
                </a:solidFill>
                <a:latin typeface="Varela Round" panose="00000500000000000000" pitchFamily="2" charset="-79"/>
              </a:rPr>
              <a:t>עיינו בסעיפים כ"ב-כ"ד.</a:t>
            </a:r>
            <a:endParaRPr lang="he-IL" sz="2400" b="1" dirty="0">
              <a:ln w="19050">
                <a:solidFill>
                  <a:sysClr val="windowText" lastClr="000000"/>
                </a:solidFill>
              </a:ln>
              <a:solidFill>
                <a:srgbClr val="92D050"/>
              </a:solidFill>
              <a:latin typeface="Varela Round" panose="00000500000000000000" pitchFamily="2" charset="-79"/>
            </a:endParaRPr>
          </a:p>
        </p:txBody>
      </p:sp>
      <p:sp>
        <p:nvSpPr>
          <p:cNvPr id="3" name="מלבן: פינות מעוגלות 2">
            <a:extLst>
              <a:ext uri="{FF2B5EF4-FFF2-40B4-BE49-F238E27FC236}">
                <a16:creationId xmlns:a16="http://schemas.microsoft.com/office/drawing/2014/main" id="{9DF43B30-FAAE-734A-A57D-C77705F9D1C9}"/>
              </a:ext>
            </a:extLst>
          </p:cNvPr>
          <p:cNvSpPr/>
          <p:nvPr/>
        </p:nvSpPr>
        <p:spPr>
          <a:xfrm>
            <a:off x="8307421" y="1267414"/>
            <a:ext cx="3210129" cy="1420238"/>
          </a:xfrm>
          <a:prstGeom prst="roundRect">
            <a:avLst/>
          </a:prstGeom>
          <a:solidFill>
            <a:srgbClr val="F2D0D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המקרה:</a:t>
            </a:r>
          </a:p>
          <a:p>
            <a:pPr algn="ctr"/>
            <a:r>
              <a:rPr lang="he-IL" dirty="0">
                <a:solidFill>
                  <a:schemeClr val="tx1"/>
                </a:solidFill>
                <a:latin typeface="Varela Round" panose="00000500000000000000" pitchFamily="2" charset="-79"/>
              </a:rPr>
              <a:t>התחיל ביום מיוחד (למשל ________________)</a:t>
            </a:r>
          </a:p>
          <a:p>
            <a:pPr algn="ctr"/>
            <a:r>
              <a:rPr lang="he-IL" dirty="0">
                <a:solidFill>
                  <a:schemeClr val="tx1"/>
                </a:solidFill>
                <a:latin typeface="Varela Round" panose="00000500000000000000" pitchFamily="2" charset="-79"/>
              </a:rPr>
              <a:t>וסיים במוצאי היום</a:t>
            </a:r>
          </a:p>
        </p:txBody>
      </p:sp>
      <p:sp>
        <p:nvSpPr>
          <p:cNvPr id="4" name="אליפסה 3">
            <a:extLst>
              <a:ext uri="{FF2B5EF4-FFF2-40B4-BE49-F238E27FC236}">
                <a16:creationId xmlns:a16="http://schemas.microsoft.com/office/drawing/2014/main" id="{1C5088F4-224F-01E7-0804-CD09245E0F2A}"/>
              </a:ext>
            </a:extLst>
          </p:cNvPr>
          <p:cNvSpPr/>
          <p:nvPr/>
        </p:nvSpPr>
        <p:spPr>
          <a:xfrm>
            <a:off x="8307421" y="2989210"/>
            <a:ext cx="3210129" cy="1420238"/>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הדין:</a:t>
            </a:r>
          </a:p>
          <a:p>
            <a:pPr algn="ctr"/>
            <a:endParaRPr lang="he-IL" dirty="0">
              <a:solidFill>
                <a:schemeClr val="tx1"/>
              </a:solidFill>
              <a:latin typeface="Varela Round" panose="00000500000000000000" pitchFamily="2" charset="-79"/>
            </a:endParaRPr>
          </a:p>
          <a:p>
            <a:pPr algn="ctr"/>
            <a:endParaRPr lang="he-IL" dirty="0">
              <a:solidFill>
                <a:schemeClr val="tx1"/>
              </a:solidFill>
              <a:latin typeface="Varela Round" panose="00000500000000000000" pitchFamily="2" charset="-79"/>
            </a:endParaRPr>
          </a:p>
          <a:p>
            <a:pPr algn="ctr"/>
            <a:endParaRPr lang="he-IL" dirty="0">
              <a:solidFill>
                <a:schemeClr val="tx1"/>
              </a:solidFill>
              <a:latin typeface="Varela Round" panose="00000500000000000000" pitchFamily="2" charset="-79"/>
            </a:endParaRPr>
          </a:p>
        </p:txBody>
      </p:sp>
      <p:sp>
        <p:nvSpPr>
          <p:cNvPr id="5" name="תרשים זרימה: הכנה 4">
            <a:extLst>
              <a:ext uri="{FF2B5EF4-FFF2-40B4-BE49-F238E27FC236}">
                <a16:creationId xmlns:a16="http://schemas.microsoft.com/office/drawing/2014/main" id="{A2343322-31CC-B993-0CD6-3EB67287EBC2}"/>
              </a:ext>
            </a:extLst>
          </p:cNvPr>
          <p:cNvSpPr/>
          <p:nvPr/>
        </p:nvSpPr>
        <p:spPr>
          <a:xfrm>
            <a:off x="8039910" y="4725596"/>
            <a:ext cx="3745149" cy="1196503"/>
          </a:xfrm>
          <a:prstGeom prst="flowChartPreparatio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בתנאי ש:</a:t>
            </a:r>
          </a:p>
          <a:p>
            <a:pPr algn="ctr"/>
            <a:endParaRPr lang="he-IL" dirty="0">
              <a:solidFill>
                <a:schemeClr val="tx1"/>
              </a:solidFill>
              <a:latin typeface="Varela Round" panose="00000500000000000000" pitchFamily="2" charset="-79"/>
            </a:endParaRPr>
          </a:p>
          <a:p>
            <a:pPr algn="ctr"/>
            <a:endParaRPr lang="he-IL" dirty="0">
              <a:solidFill>
                <a:schemeClr val="tx1"/>
              </a:solidFill>
              <a:latin typeface="Varela Round" panose="00000500000000000000" pitchFamily="2" charset="-79"/>
            </a:endParaRPr>
          </a:p>
          <a:p>
            <a:pPr algn="ctr"/>
            <a:endParaRPr lang="he-IL" dirty="0">
              <a:solidFill>
                <a:schemeClr val="tx1"/>
              </a:solidFill>
              <a:latin typeface="Varela Round" panose="00000500000000000000" pitchFamily="2" charset="-79"/>
            </a:endParaRPr>
          </a:p>
        </p:txBody>
      </p:sp>
      <p:cxnSp>
        <p:nvCxnSpPr>
          <p:cNvPr id="7" name="מחבר חץ ישר 6">
            <a:extLst>
              <a:ext uri="{FF2B5EF4-FFF2-40B4-BE49-F238E27FC236}">
                <a16:creationId xmlns:a16="http://schemas.microsoft.com/office/drawing/2014/main" id="{C817777D-2957-0F3F-0820-0AC8599C1CB4}"/>
              </a:ext>
            </a:extLst>
          </p:cNvPr>
          <p:cNvCxnSpPr>
            <a:stCxn id="3" idx="2"/>
            <a:endCxn id="4" idx="0"/>
          </p:cNvCxnSpPr>
          <p:nvPr/>
        </p:nvCxnSpPr>
        <p:spPr>
          <a:xfrm>
            <a:off x="9912486" y="2687652"/>
            <a:ext cx="0" cy="30155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מחבר חץ ישר 7">
            <a:extLst>
              <a:ext uri="{FF2B5EF4-FFF2-40B4-BE49-F238E27FC236}">
                <a16:creationId xmlns:a16="http://schemas.microsoft.com/office/drawing/2014/main" id="{76B4CA22-DDC3-7F3F-1C9A-103E2CE27201}"/>
              </a:ext>
            </a:extLst>
          </p:cNvPr>
          <p:cNvCxnSpPr>
            <a:cxnSpLocks/>
            <a:stCxn id="4" idx="4"/>
            <a:endCxn id="5" idx="0"/>
          </p:cNvCxnSpPr>
          <p:nvPr/>
        </p:nvCxnSpPr>
        <p:spPr>
          <a:xfrm flipH="1">
            <a:off x="9912485" y="4409448"/>
            <a:ext cx="1" cy="31614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מלבן: פינות מעוגלות 10">
            <a:extLst>
              <a:ext uri="{FF2B5EF4-FFF2-40B4-BE49-F238E27FC236}">
                <a16:creationId xmlns:a16="http://schemas.microsoft.com/office/drawing/2014/main" id="{4AA0E615-E003-FEE9-A41E-90F8B7B4105E}"/>
              </a:ext>
            </a:extLst>
          </p:cNvPr>
          <p:cNvSpPr/>
          <p:nvPr/>
        </p:nvSpPr>
        <p:spPr>
          <a:xfrm>
            <a:off x="457200" y="1291477"/>
            <a:ext cx="3210129" cy="1420238"/>
          </a:xfrm>
          <a:prstGeom prst="roundRect">
            <a:avLst/>
          </a:prstGeom>
          <a:solidFill>
            <a:srgbClr val="F2D0D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המקרה:</a:t>
            </a:r>
          </a:p>
          <a:p>
            <a:pPr algn="ctr"/>
            <a:r>
              <a:rPr lang="he-IL" dirty="0">
                <a:solidFill>
                  <a:schemeClr val="tx1"/>
                </a:solidFill>
                <a:latin typeface="Varela Round" panose="00000500000000000000" pitchFamily="2" charset="-79"/>
              </a:rPr>
              <a:t>התחיל ביום רגיל וסיים</a:t>
            </a:r>
          </a:p>
          <a:p>
            <a:pPr algn="ctr"/>
            <a:r>
              <a:rPr lang="he-IL" dirty="0">
                <a:solidFill>
                  <a:schemeClr val="tx1"/>
                </a:solidFill>
                <a:latin typeface="Varela Round" panose="00000500000000000000" pitchFamily="2" charset="-79"/>
              </a:rPr>
              <a:t>ביום מיוחד (למשל ________________)</a:t>
            </a:r>
          </a:p>
        </p:txBody>
      </p:sp>
      <p:sp>
        <p:nvSpPr>
          <p:cNvPr id="12" name="אליפסה 11">
            <a:extLst>
              <a:ext uri="{FF2B5EF4-FFF2-40B4-BE49-F238E27FC236}">
                <a16:creationId xmlns:a16="http://schemas.microsoft.com/office/drawing/2014/main" id="{510FF1C8-5818-D06A-FE48-6D1081E1FDE6}"/>
              </a:ext>
            </a:extLst>
          </p:cNvPr>
          <p:cNvSpPr/>
          <p:nvPr/>
        </p:nvSpPr>
        <p:spPr>
          <a:xfrm>
            <a:off x="457200" y="3013273"/>
            <a:ext cx="3210129" cy="1420238"/>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הדין:</a:t>
            </a:r>
          </a:p>
          <a:p>
            <a:pPr algn="ctr"/>
            <a:endParaRPr lang="he-IL" dirty="0">
              <a:solidFill>
                <a:schemeClr val="tx1"/>
              </a:solidFill>
              <a:latin typeface="Varela Round" panose="00000500000000000000" pitchFamily="2" charset="-79"/>
            </a:endParaRPr>
          </a:p>
          <a:p>
            <a:pPr algn="ctr"/>
            <a:endParaRPr lang="he-IL" dirty="0">
              <a:solidFill>
                <a:schemeClr val="tx1"/>
              </a:solidFill>
              <a:latin typeface="Varela Round" panose="00000500000000000000" pitchFamily="2" charset="-79"/>
            </a:endParaRPr>
          </a:p>
          <a:p>
            <a:pPr algn="ctr"/>
            <a:endParaRPr lang="he-IL" dirty="0">
              <a:solidFill>
                <a:schemeClr val="tx1"/>
              </a:solidFill>
              <a:latin typeface="Varela Round" panose="00000500000000000000" pitchFamily="2" charset="-79"/>
            </a:endParaRPr>
          </a:p>
        </p:txBody>
      </p:sp>
      <p:sp>
        <p:nvSpPr>
          <p:cNvPr id="13" name="תרשים זרימה: הכנה 12">
            <a:extLst>
              <a:ext uri="{FF2B5EF4-FFF2-40B4-BE49-F238E27FC236}">
                <a16:creationId xmlns:a16="http://schemas.microsoft.com/office/drawing/2014/main" id="{B40A90F8-47C9-B88B-FF69-210EA1C9B454}"/>
              </a:ext>
            </a:extLst>
          </p:cNvPr>
          <p:cNvSpPr/>
          <p:nvPr/>
        </p:nvSpPr>
        <p:spPr>
          <a:xfrm>
            <a:off x="457200" y="4749659"/>
            <a:ext cx="3210129" cy="1196503"/>
          </a:xfrm>
          <a:prstGeom prst="flowChartPreparatio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בתנאי ש:</a:t>
            </a:r>
          </a:p>
          <a:p>
            <a:pPr algn="ctr"/>
            <a:endParaRPr lang="he-IL" dirty="0">
              <a:solidFill>
                <a:schemeClr val="tx1"/>
              </a:solidFill>
              <a:latin typeface="Varela Round" panose="00000500000000000000" pitchFamily="2" charset="-79"/>
            </a:endParaRPr>
          </a:p>
          <a:p>
            <a:pPr algn="ctr"/>
            <a:endParaRPr lang="he-IL" dirty="0">
              <a:solidFill>
                <a:schemeClr val="tx1"/>
              </a:solidFill>
              <a:latin typeface="Varela Round" panose="00000500000000000000" pitchFamily="2" charset="-79"/>
            </a:endParaRPr>
          </a:p>
          <a:p>
            <a:pPr algn="ctr"/>
            <a:endParaRPr lang="he-IL" dirty="0">
              <a:solidFill>
                <a:schemeClr val="tx1"/>
              </a:solidFill>
              <a:latin typeface="Varela Round" panose="00000500000000000000" pitchFamily="2" charset="-79"/>
            </a:endParaRPr>
          </a:p>
        </p:txBody>
      </p:sp>
      <p:cxnSp>
        <p:nvCxnSpPr>
          <p:cNvPr id="14" name="מחבר חץ ישר 13">
            <a:extLst>
              <a:ext uri="{FF2B5EF4-FFF2-40B4-BE49-F238E27FC236}">
                <a16:creationId xmlns:a16="http://schemas.microsoft.com/office/drawing/2014/main" id="{A32AA2FF-E213-E69D-5F7F-27C24508117E}"/>
              </a:ext>
            </a:extLst>
          </p:cNvPr>
          <p:cNvCxnSpPr>
            <a:stCxn id="11" idx="2"/>
            <a:endCxn id="12" idx="0"/>
          </p:cNvCxnSpPr>
          <p:nvPr/>
        </p:nvCxnSpPr>
        <p:spPr>
          <a:xfrm>
            <a:off x="2062265" y="2711715"/>
            <a:ext cx="0" cy="30155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מחבר חץ ישר 14">
            <a:extLst>
              <a:ext uri="{FF2B5EF4-FFF2-40B4-BE49-F238E27FC236}">
                <a16:creationId xmlns:a16="http://schemas.microsoft.com/office/drawing/2014/main" id="{10D0D679-1EBC-D47D-EBFD-42ABA712C2ED}"/>
              </a:ext>
            </a:extLst>
          </p:cNvPr>
          <p:cNvCxnSpPr>
            <a:cxnSpLocks/>
            <a:stCxn id="12" idx="4"/>
            <a:endCxn id="13" idx="0"/>
          </p:cNvCxnSpPr>
          <p:nvPr/>
        </p:nvCxnSpPr>
        <p:spPr>
          <a:xfrm>
            <a:off x="2062265" y="4433511"/>
            <a:ext cx="0" cy="31614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מלבן: פינות מעוגלות 15">
            <a:extLst>
              <a:ext uri="{FF2B5EF4-FFF2-40B4-BE49-F238E27FC236}">
                <a16:creationId xmlns:a16="http://schemas.microsoft.com/office/drawing/2014/main" id="{A4891ACE-5FC7-6BFC-7951-75A71B52819D}"/>
              </a:ext>
            </a:extLst>
          </p:cNvPr>
          <p:cNvSpPr/>
          <p:nvPr/>
        </p:nvSpPr>
        <p:spPr>
          <a:xfrm>
            <a:off x="4382311" y="2008762"/>
            <a:ext cx="3210129" cy="1420238"/>
          </a:xfrm>
          <a:prstGeom prst="roundRect">
            <a:avLst/>
          </a:prstGeom>
          <a:solidFill>
            <a:srgbClr val="F2D0D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המקרה:</a:t>
            </a:r>
          </a:p>
          <a:p>
            <a:pPr algn="ctr"/>
            <a:r>
              <a:rPr lang="he-IL" dirty="0">
                <a:solidFill>
                  <a:schemeClr val="tx1"/>
                </a:solidFill>
                <a:latin typeface="Varela Round" panose="00000500000000000000" pitchFamily="2" charset="-79"/>
              </a:rPr>
              <a:t>התחיל ביום מיוחד וסיים ביום מיוחד אחר (למשל ________________)</a:t>
            </a:r>
          </a:p>
        </p:txBody>
      </p:sp>
      <p:sp>
        <p:nvSpPr>
          <p:cNvPr id="17" name="אליפסה 16">
            <a:extLst>
              <a:ext uri="{FF2B5EF4-FFF2-40B4-BE49-F238E27FC236}">
                <a16:creationId xmlns:a16="http://schemas.microsoft.com/office/drawing/2014/main" id="{2CD55454-3F46-4258-3D65-38610CF9B179}"/>
              </a:ext>
            </a:extLst>
          </p:cNvPr>
          <p:cNvSpPr/>
          <p:nvPr/>
        </p:nvSpPr>
        <p:spPr>
          <a:xfrm>
            <a:off x="4071836" y="3737853"/>
            <a:ext cx="3839996" cy="1420238"/>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הדין:</a:t>
            </a:r>
          </a:p>
          <a:p>
            <a:pPr algn="ctr"/>
            <a:endParaRPr lang="he-IL" dirty="0">
              <a:solidFill>
                <a:schemeClr val="tx1"/>
              </a:solidFill>
              <a:latin typeface="Varela Round" panose="00000500000000000000" pitchFamily="2" charset="-79"/>
            </a:endParaRPr>
          </a:p>
          <a:p>
            <a:pPr algn="ctr"/>
            <a:endParaRPr lang="he-IL" dirty="0">
              <a:solidFill>
                <a:schemeClr val="tx1"/>
              </a:solidFill>
              <a:latin typeface="Varela Round" panose="00000500000000000000" pitchFamily="2" charset="-79"/>
            </a:endParaRPr>
          </a:p>
          <a:p>
            <a:pPr algn="ctr"/>
            <a:endParaRPr lang="he-IL" dirty="0">
              <a:solidFill>
                <a:schemeClr val="tx1"/>
              </a:solidFill>
              <a:latin typeface="Varela Round" panose="00000500000000000000" pitchFamily="2" charset="-79"/>
            </a:endParaRPr>
          </a:p>
        </p:txBody>
      </p:sp>
      <p:sp>
        <p:nvSpPr>
          <p:cNvPr id="18" name="תרשים זרימה: הכנה 17">
            <a:extLst>
              <a:ext uri="{FF2B5EF4-FFF2-40B4-BE49-F238E27FC236}">
                <a16:creationId xmlns:a16="http://schemas.microsoft.com/office/drawing/2014/main" id="{553C3016-9C88-6A06-75F8-15A3F10A5A5E}"/>
              </a:ext>
            </a:extLst>
          </p:cNvPr>
          <p:cNvSpPr/>
          <p:nvPr/>
        </p:nvSpPr>
        <p:spPr>
          <a:xfrm>
            <a:off x="4025629" y="5466944"/>
            <a:ext cx="3923491" cy="1196503"/>
          </a:xfrm>
          <a:prstGeom prst="flowChartPreparatio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בתנאי ש:</a:t>
            </a:r>
          </a:p>
          <a:p>
            <a:pPr algn="ctr"/>
            <a:endParaRPr lang="he-IL" dirty="0">
              <a:solidFill>
                <a:schemeClr val="tx1"/>
              </a:solidFill>
              <a:latin typeface="Varela Round" panose="00000500000000000000" pitchFamily="2" charset="-79"/>
            </a:endParaRPr>
          </a:p>
          <a:p>
            <a:pPr algn="ctr"/>
            <a:endParaRPr lang="he-IL" dirty="0">
              <a:solidFill>
                <a:schemeClr val="tx1"/>
              </a:solidFill>
              <a:latin typeface="Varela Round" panose="00000500000000000000" pitchFamily="2" charset="-79"/>
            </a:endParaRPr>
          </a:p>
          <a:p>
            <a:pPr algn="ctr"/>
            <a:endParaRPr lang="he-IL" dirty="0">
              <a:solidFill>
                <a:schemeClr val="tx1"/>
              </a:solidFill>
              <a:latin typeface="Varela Round" panose="00000500000000000000" pitchFamily="2" charset="-79"/>
            </a:endParaRPr>
          </a:p>
        </p:txBody>
      </p:sp>
      <p:cxnSp>
        <p:nvCxnSpPr>
          <p:cNvPr id="19" name="מחבר חץ ישר 18">
            <a:extLst>
              <a:ext uri="{FF2B5EF4-FFF2-40B4-BE49-F238E27FC236}">
                <a16:creationId xmlns:a16="http://schemas.microsoft.com/office/drawing/2014/main" id="{92ECA3E3-0A31-9D3E-6013-47A7B76158D9}"/>
              </a:ext>
            </a:extLst>
          </p:cNvPr>
          <p:cNvCxnSpPr>
            <a:cxnSpLocks/>
            <a:stCxn id="16" idx="2"/>
            <a:endCxn id="17" idx="0"/>
          </p:cNvCxnSpPr>
          <p:nvPr/>
        </p:nvCxnSpPr>
        <p:spPr>
          <a:xfrm>
            <a:off x="5987376" y="3429000"/>
            <a:ext cx="4458" cy="30885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מחבר חץ ישר 19">
            <a:extLst>
              <a:ext uri="{FF2B5EF4-FFF2-40B4-BE49-F238E27FC236}">
                <a16:creationId xmlns:a16="http://schemas.microsoft.com/office/drawing/2014/main" id="{3E93C344-E987-42B3-5B89-A492FF68A44E}"/>
              </a:ext>
            </a:extLst>
          </p:cNvPr>
          <p:cNvCxnSpPr>
            <a:cxnSpLocks/>
            <a:stCxn id="17" idx="4"/>
            <a:endCxn id="18" idx="0"/>
          </p:cNvCxnSpPr>
          <p:nvPr/>
        </p:nvCxnSpPr>
        <p:spPr>
          <a:xfrm flipH="1">
            <a:off x="5987375" y="5158091"/>
            <a:ext cx="4459" cy="30885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מחבר חץ ישר 31">
            <a:extLst>
              <a:ext uri="{FF2B5EF4-FFF2-40B4-BE49-F238E27FC236}">
                <a16:creationId xmlns:a16="http://schemas.microsoft.com/office/drawing/2014/main" id="{41DC2882-30E4-E3E6-9A99-90A639879EFF}"/>
              </a:ext>
            </a:extLst>
          </p:cNvPr>
          <p:cNvCxnSpPr>
            <a:stCxn id="3" idx="1"/>
          </p:cNvCxnSpPr>
          <p:nvPr/>
        </p:nvCxnSpPr>
        <p:spPr>
          <a:xfrm flipH="1">
            <a:off x="7592440" y="1977533"/>
            <a:ext cx="714981" cy="734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מחבר חץ ישר 33">
            <a:extLst>
              <a:ext uri="{FF2B5EF4-FFF2-40B4-BE49-F238E27FC236}">
                <a16:creationId xmlns:a16="http://schemas.microsoft.com/office/drawing/2014/main" id="{B86EAEC6-2764-7120-A7AB-8CAACC6EBF26}"/>
              </a:ext>
            </a:extLst>
          </p:cNvPr>
          <p:cNvCxnSpPr>
            <a:stCxn id="11" idx="3"/>
            <a:endCxn id="16" idx="1"/>
          </p:cNvCxnSpPr>
          <p:nvPr/>
        </p:nvCxnSpPr>
        <p:spPr>
          <a:xfrm>
            <a:off x="3667329" y="2001596"/>
            <a:ext cx="714982" cy="7172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מחבר חץ ישר 35">
            <a:extLst>
              <a:ext uri="{FF2B5EF4-FFF2-40B4-BE49-F238E27FC236}">
                <a16:creationId xmlns:a16="http://schemas.microsoft.com/office/drawing/2014/main" id="{5C5A8C46-149F-F105-CCAF-E2319DAB2E7F}"/>
              </a:ext>
            </a:extLst>
          </p:cNvPr>
          <p:cNvCxnSpPr>
            <a:stCxn id="4" idx="2"/>
            <a:endCxn id="17" idx="7"/>
          </p:cNvCxnSpPr>
          <p:nvPr/>
        </p:nvCxnSpPr>
        <p:spPr>
          <a:xfrm flipH="1">
            <a:off x="7349478" y="3699329"/>
            <a:ext cx="957943" cy="2465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מחבר חץ ישר 37">
            <a:extLst>
              <a:ext uri="{FF2B5EF4-FFF2-40B4-BE49-F238E27FC236}">
                <a16:creationId xmlns:a16="http://schemas.microsoft.com/office/drawing/2014/main" id="{8B095387-74B5-D4D5-CB32-6F6E526CF672}"/>
              </a:ext>
            </a:extLst>
          </p:cNvPr>
          <p:cNvCxnSpPr>
            <a:stCxn id="12" idx="6"/>
            <a:endCxn id="17" idx="1"/>
          </p:cNvCxnSpPr>
          <p:nvPr/>
        </p:nvCxnSpPr>
        <p:spPr>
          <a:xfrm>
            <a:off x="3667329" y="3723392"/>
            <a:ext cx="966861" cy="2224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מחבר חץ ישר 41">
            <a:extLst>
              <a:ext uri="{FF2B5EF4-FFF2-40B4-BE49-F238E27FC236}">
                <a16:creationId xmlns:a16="http://schemas.microsoft.com/office/drawing/2014/main" id="{E49E55E3-A197-46DA-CE7A-97D9CF8D8184}"/>
              </a:ext>
            </a:extLst>
          </p:cNvPr>
          <p:cNvCxnSpPr>
            <a:cxnSpLocks/>
            <a:stCxn id="5" idx="1"/>
          </p:cNvCxnSpPr>
          <p:nvPr/>
        </p:nvCxnSpPr>
        <p:spPr>
          <a:xfrm flipH="1">
            <a:off x="7467367" y="5323848"/>
            <a:ext cx="572543" cy="4031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מחבר חץ ישר 45">
            <a:extLst>
              <a:ext uri="{FF2B5EF4-FFF2-40B4-BE49-F238E27FC236}">
                <a16:creationId xmlns:a16="http://schemas.microsoft.com/office/drawing/2014/main" id="{93200EFB-AE6C-4360-FA6B-0819B6D68BF0}"/>
              </a:ext>
            </a:extLst>
          </p:cNvPr>
          <p:cNvCxnSpPr>
            <a:stCxn id="13" idx="3"/>
          </p:cNvCxnSpPr>
          <p:nvPr/>
        </p:nvCxnSpPr>
        <p:spPr>
          <a:xfrm>
            <a:off x="3667329" y="5347911"/>
            <a:ext cx="844513" cy="3791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0" name="תיבת טקסט 49">
            <a:extLst>
              <a:ext uri="{FF2B5EF4-FFF2-40B4-BE49-F238E27FC236}">
                <a16:creationId xmlns:a16="http://schemas.microsoft.com/office/drawing/2014/main" id="{458E9C2C-61BE-1EBD-2A95-EA504CDF629F}"/>
              </a:ext>
            </a:extLst>
          </p:cNvPr>
          <p:cNvSpPr txBox="1"/>
          <p:nvPr/>
        </p:nvSpPr>
        <p:spPr>
          <a:xfrm>
            <a:off x="343618" y="6262310"/>
            <a:ext cx="3807141" cy="369332"/>
          </a:xfrm>
          <a:prstGeom prst="rect">
            <a:avLst/>
          </a:prstGeom>
          <a:noFill/>
        </p:spPr>
        <p:txBody>
          <a:bodyPr wrap="square">
            <a:spAutoFit/>
          </a:bodyPr>
          <a:lstStyle/>
          <a:p>
            <a:r>
              <a:rPr lang="he-IL" dirty="0">
                <a:solidFill>
                  <a:schemeClr val="tx1"/>
                </a:solidFill>
                <a:latin typeface="Varela Round" panose="00000500000000000000" pitchFamily="2" charset="-79"/>
              </a:rPr>
              <a:t>בדקו את התשובות בשקופית הבאה.</a:t>
            </a:r>
            <a:endParaRPr lang="he-IL" dirty="0"/>
          </a:p>
        </p:txBody>
      </p:sp>
    </p:spTree>
    <p:extLst>
      <p:ext uri="{BB962C8B-B14F-4D97-AF65-F5344CB8AC3E}">
        <p14:creationId xmlns:p14="http://schemas.microsoft.com/office/powerpoint/2010/main" val="2966692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4CD50-46BA-F6DB-EB81-F83F4F90CFA5}"/>
            </a:ext>
          </a:extLst>
        </p:cNvPr>
        <p:cNvGrpSpPr/>
        <p:nvPr/>
      </p:nvGrpSpPr>
      <p:grpSpPr>
        <a:xfrm>
          <a:off x="0" y="0"/>
          <a:ext cx="0" cy="0"/>
          <a:chOff x="0" y="0"/>
          <a:chExt cx="0" cy="0"/>
        </a:xfrm>
      </p:grpSpPr>
      <p:sp>
        <p:nvSpPr>
          <p:cNvPr id="2" name="מציין מיקום תוכן 5">
            <a:extLst>
              <a:ext uri="{FF2B5EF4-FFF2-40B4-BE49-F238E27FC236}">
                <a16:creationId xmlns:a16="http://schemas.microsoft.com/office/drawing/2014/main" id="{3A7B97F7-D061-A0DF-010C-054594171B33}"/>
              </a:ext>
            </a:extLst>
          </p:cNvPr>
          <p:cNvSpPr txBox="1">
            <a:spLocks/>
          </p:cNvSpPr>
          <p:nvPr/>
        </p:nvSpPr>
        <p:spPr>
          <a:xfrm>
            <a:off x="457200" y="439908"/>
            <a:ext cx="11266251" cy="1145701"/>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b="1" dirty="0">
                <a:ln w="19050">
                  <a:solidFill>
                    <a:sysClr val="windowText" lastClr="000000"/>
                  </a:solidFill>
                </a:ln>
                <a:solidFill>
                  <a:srgbClr val="FF0000"/>
                </a:solidFill>
                <a:latin typeface="Varela Round" panose="00000500000000000000" pitchFamily="2" charset="-79"/>
              </a:rPr>
              <a:t>עבדו בזוגות והשלימו את הדין והתנאי בכל אחד מהמקרים הבאים.</a:t>
            </a:r>
          </a:p>
          <a:p>
            <a:pPr marL="0" indent="0" algn="ctr">
              <a:buFont typeface="Arial" panose="020B0604020202020204" pitchFamily="34" charset="0"/>
              <a:buNone/>
            </a:pPr>
            <a:r>
              <a:rPr lang="he-IL" b="1" dirty="0">
                <a:ln w="19050">
                  <a:solidFill>
                    <a:sysClr val="windowText" lastClr="000000"/>
                  </a:solidFill>
                </a:ln>
                <a:solidFill>
                  <a:srgbClr val="92D050"/>
                </a:solidFill>
                <a:latin typeface="Varela Round" panose="00000500000000000000" pitchFamily="2" charset="-79"/>
              </a:rPr>
              <a:t>עיינו בסעיפים כ"ב-כ"ד.</a:t>
            </a:r>
            <a:endParaRPr lang="he-IL" sz="2400" b="1" dirty="0">
              <a:ln w="19050">
                <a:solidFill>
                  <a:sysClr val="windowText" lastClr="000000"/>
                </a:solidFill>
              </a:ln>
              <a:solidFill>
                <a:srgbClr val="92D050"/>
              </a:solidFill>
              <a:latin typeface="Varela Round" panose="00000500000000000000" pitchFamily="2" charset="-79"/>
            </a:endParaRPr>
          </a:p>
        </p:txBody>
      </p:sp>
      <p:sp>
        <p:nvSpPr>
          <p:cNvPr id="3" name="מלבן: פינות מעוגלות 2">
            <a:extLst>
              <a:ext uri="{FF2B5EF4-FFF2-40B4-BE49-F238E27FC236}">
                <a16:creationId xmlns:a16="http://schemas.microsoft.com/office/drawing/2014/main" id="{6E424F5B-D67D-ACE8-664F-32CD21C418AB}"/>
              </a:ext>
            </a:extLst>
          </p:cNvPr>
          <p:cNvSpPr/>
          <p:nvPr/>
        </p:nvSpPr>
        <p:spPr>
          <a:xfrm>
            <a:off x="8307421" y="1267414"/>
            <a:ext cx="3210129" cy="1420238"/>
          </a:xfrm>
          <a:prstGeom prst="roundRect">
            <a:avLst/>
          </a:prstGeom>
          <a:solidFill>
            <a:srgbClr val="F2D0D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המקרה:</a:t>
            </a:r>
          </a:p>
          <a:p>
            <a:pPr algn="ctr"/>
            <a:r>
              <a:rPr lang="he-IL" dirty="0">
                <a:solidFill>
                  <a:schemeClr val="tx1"/>
                </a:solidFill>
                <a:latin typeface="Varela Round" panose="00000500000000000000" pitchFamily="2" charset="-79"/>
              </a:rPr>
              <a:t>התחיל ביום מיוחד (למשל ________________)</a:t>
            </a:r>
          </a:p>
          <a:p>
            <a:pPr algn="ctr"/>
            <a:r>
              <a:rPr lang="he-IL" dirty="0">
                <a:solidFill>
                  <a:schemeClr val="tx1"/>
                </a:solidFill>
                <a:latin typeface="Varela Round" panose="00000500000000000000" pitchFamily="2" charset="-79"/>
              </a:rPr>
              <a:t>וסיים במוצאי היום</a:t>
            </a:r>
          </a:p>
        </p:txBody>
      </p:sp>
      <p:sp>
        <p:nvSpPr>
          <p:cNvPr id="4" name="אליפסה 3">
            <a:extLst>
              <a:ext uri="{FF2B5EF4-FFF2-40B4-BE49-F238E27FC236}">
                <a16:creationId xmlns:a16="http://schemas.microsoft.com/office/drawing/2014/main" id="{BEA07A5C-FE10-141C-68A6-DECA337348A7}"/>
              </a:ext>
            </a:extLst>
          </p:cNvPr>
          <p:cNvSpPr/>
          <p:nvPr/>
        </p:nvSpPr>
        <p:spPr>
          <a:xfrm>
            <a:off x="8307421" y="2989210"/>
            <a:ext cx="3210129" cy="1420238"/>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הדין:</a:t>
            </a:r>
          </a:p>
          <a:p>
            <a:pPr algn="ctr"/>
            <a:r>
              <a:rPr lang="he-IL" dirty="0">
                <a:solidFill>
                  <a:schemeClr val="tx1"/>
                </a:solidFill>
                <a:latin typeface="Varela Round" panose="00000500000000000000" pitchFamily="2" charset="-79"/>
              </a:rPr>
              <a:t>אומר את התוספת של התאריך שבו התחיל את הארוחה.</a:t>
            </a:r>
          </a:p>
        </p:txBody>
      </p:sp>
      <p:sp>
        <p:nvSpPr>
          <p:cNvPr id="5" name="תרשים זרימה: הכנה 4">
            <a:extLst>
              <a:ext uri="{FF2B5EF4-FFF2-40B4-BE49-F238E27FC236}">
                <a16:creationId xmlns:a16="http://schemas.microsoft.com/office/drawing/2014/main" id="{8CDB5AC3-BA4A-BC42-A947-8164137F8652}"/>
              </a:ext>
            </a:extLst>
          </p:cNvPr>
          <p:cNvSpPr/>
          <p:nvPr/>
        </p:nvSpPr>
        <p:spPr>
          <a:xfrm>
            <a:off x="8039910" y="4725596"/>
            <a:ext cx="3745149" cy="1196503"/>
          </a:xfrm>
          <a:prstGeom prst="flowChartPreparatio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בתנאי ש:</a:t>
            </a:r>
          </a:p>
          <a:p>
            <a:pPr algn="ctr"/>
            <a:r>
              <a:rPr lang="he-IL" dirty="0">
                <a:solidFill>
                  <a:schemeClr val="tx1"/>
                </a:solidFill>
                <a:latin typeface="Varela Round" panose="00000500000000000000" pitchFamily="2" charset="-79"/>
              </a:rPr>
              <a:t>לא התפלל ערבית (ובמוצאי שבת גם לא אמר 'ברוך המבדיל')</a:t>
            </a:r>
          </a:p>
        </p:txBody>
      </p:sp>
      <p:cxnSp>
        <p:nvCxnSpPr>
          <p:cNvPr id="7" name="מחבר חץ ישר 6">
            <a:extLst>
              <a:ext uri="{FF2B5EF4-FFF2-40B4-BE49-F238E27FC236}">
                <a16:creationId xmlns:a16="http://schemas.microsoft.com/office/drawing/2014/main" id="{70E6098F-2034-8883-7C99-116B55C1E18A}"/>
              </a:ext>
            </a:extLst>
          </p:cNvPr>
          <p:cNvCxnSpPr>
            <a:stCxn id="3" idx="2"/>
            <a:endCxn id="4" idx="0"/>
          </p:cNvCxnSpPr>
          <p:nvPr/>
        </p:nvCxnSpPr>
        <p:spPr>
          <a:xfrm>
            <a:off x="9912486" y="2687652"/>
            <a:ext cx="0" cy="30155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מחבר חץ ישר 7">
            <a:extLst>
              <a:ext uri="{FF2B5EF4-FFF2-40B4-BE49-F238E27FC236}">
                <a16:creationId xmlns:a16="http://schemas.microsoft.com/office/drawing/2014/main" id="{B02FF2C4-6973-6131-9F53-CF78145D4112}"/>
              </a:ext>
            </a:extLst>
          </p:cNvPr>
          <p:cNvCxnSpPr>
            <a:cxnSpLocks/>
            <a:stCxn id="4" idx="4"/>
            <a:endCxn id="5" idx="0"/>
          </p:cNvCxnSpPr>
          <p:nvPr/>
        </p:nvCxnSpPr>
        <p:spPr>
          <a:xfrm flipH="1">
            <a:off x="9912485" y="4409448"/>
            <a:ext cx="1" cy="31614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מלבן: פינות מעוגלות 10">
            <a:extLst>
              <a:ext uri="{FF2B5EF4-FFF2-40B4-BE49-F238E27FC236}">
                <a16:creationId xmlns:a16="http://schemas.microsoft.com/office/drawing/2014/main" id="{93F284A2-4251-B20B-3680-136BCDB1ED13}"/>
              </a:ext>
            </a:extLst>
          </p:cNvPr>
          <p:cNvSpPr/>
          <p:nvPr/>
        </p:nvSpPr>
        <p:spPr>
          <a:xfrm>
            <a:off x="457200" y="1291477"/>
            <a:ext cx="3210129" cy="1420238"/>
          </a:xfrm>
          <a:prstGeom prst="roundRect">
            <a:avLst/>
          </a:prstGeom>
          <a:solidFill>
            <a:srgbClr val="F2D0D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המקרה:</a:t>
            </a:r>
          </a:p>
          <a:p>
            <a:pPr algn="ctr"/>
            <a:r>
              <a:rPr lang="he-IL" dirty="0">
                <a:solidFill>
                  <a:schemeClr val="tx1"/>
                </a:solidFill>
                <a:latin typeface="Varela Round" panose="00000500000000000000" pitchFamily="2" charset="-79"/>
              </a:rPr>
              <a:t>התחיל ביום רגיל וסיים</a:t>
            </a:r>
          </a:p>
          <a:p>
            <a:pPr algn="ctr"/>
            <a:r>
              <a:rPr lang="he-IL" dirty="0">
                <a:solidFill>
                  <a:schemeClr val="tx1"/>
                </a:solidFill>
                <a:latin typeface="Varela Round" panose="00000500000000000000" pitchFamily="2" charset="-79"/>
              </a:rPr>
              <a:t>ביום מיוחד (למשל ________________)</a:t>
            </a:r>
          </a:p>
        </p:txBody>
      </p:sp>
      <p:sp>
        <p:nvSpPr>
          <p:cNvPr id="12" name="אליפסה 11">
            <a:extLst>
              <a:ext uri="{FF2B5EF4-FFF2-40B4-BE49-F238E27FC236}">
                <a16:creationId xmlns:a16="http://schemas.microsoft.com/office/drawing/2014/main" id="{23CC72D3-50BB-6013-757E-2429639DE752}"/>
              </a:ext>
            </a:extLst>
          </p:cNvPr>
          <p:cNvSpPr/>
          <p:nvPr/>
        </p:nvSpPr>
        <p:spPr>
          <a:xfrm>
            <a:off x="457200" y="3013273"/>
            <a:ext cx="3210129" cy="1420238"/>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הדין:</a:t>
            </a:r>
          </a:p>
          <a:p>
            <a:pPr algn="ctr"/>
            <a:r>
              <a:rPr lang="he-IL" dirty="0">
                <a:solidFill>
                  <a:schemeClr val="tx1"/>
                </a:solidFill>
                <a:latin typeface="Varela Round" panose="00000500000000000000" pitchFamily="2" charset="-79"/>
              </a:rPr>
              <a:t>אומר את התוספת של התאריך שבו סיים את הארוחה.</a:t>
            </a:r>
          </a:p>
        </p:txBody>
      </p:sp>
      <p:sp>
        <p:nvSpPr>
          <p:cNvPr id="13" name="תרשים זרימה: הכנה 12">
            <a:extLst>
              <a:ext uri="{FF2B5EF4-FFF2-40B4-BE49-F238E27FC236}">
                <a16:creationId xmlns:a16="http://schemas.microsoft.com/office/drawing/2014/main" id="{E9669E05-8AEA-4827-5528-CF31CF482F7D}"/>
              </a:ext>
            </a:extLst>
          </p:cNvPr>
          <p:cNvSpPr/>
          <p:nvPr/>
        </p:nvSpPr>
        <p:spPr>
          <a:xfrm>
            <a:off x="457200" y="4749659"/>
            <a:ext cx="3210129" cy="1196503"/>
          </a:xfrm>
          <a:prstGeom prst="flowChartPreparatio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בתנאי ש:</a:t>
            </a:r>
          </a:p>
          <a:p>
            <a:pPr algn="ctr"/>
            <a:r>
              <a:rPr lang="he-IL" dirty="0">
                <a:solidFill>
                  <a:schemeClr val="tx1"/>
                </a:solidFill>
                <a:latin typeface="Varela Round" panose="00000500000000000000" pitchFamily="2" charset="-79"/>
              </a:rPr>
              <a:t>אכל לפחות כזית לחם לאחר שהתחיל הלילה.</a:t>
            </a:r>
          </a:p>
        </p:txBody>
      </p:sp>
      <p:cxnSp>
        <p:nvCxnSpPr>
          <p:cNvPr id="14" name="מחבר חץ ישר 13">
            <a:extLst>
              <a:ext uri="{FF2B5EF4-FFF2-40B4-BE49-F238E27FC236}">
                <a16:creationId xmlns:a16="http://schemas.microsoft.com/office/drawing/2014/main" id="{27CF786E-1D45-2CAA-0FB2-804F99F456DF}"/>
              </a:ext>
            </a:extLst>
          </p:cNvPr>
          <p:cNvCxnSpPr>
            <a:stCxn id="11" idx="2"/>
            <a:endCxn id="12" idx="0"/>
          </p:cNvCxnSpPr>
          <p:nvPr/>
        </p:nvCxnSpPr>
        <p:spPr>
          <a:xfrm>
            <a:off x="2062265" y="2711715"/>
            <a:ext cx="0" cy="30155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מחבר חץ ישר 14">
            <a:extLst>
              <a:ext uri="{FF2B5EF4-FFF2-40B4-BE49-F238E27FC236}">
                <a16:creationId xmlns:a16="http://schemas.microsoft.com/office/drawing/2014/main" id="{66CD38E8-EFA6-C57D-8FED-973668D8DF21}"/>
              </a:ext>
            </a:extLst>
          </p:cNvPr>
          <p:cNvCxnSpPr>
            <a:cxnSpLocks/>
            <a:stCxn id="12" idx="4"/>
            <a:endCxn id="13" idx="0"/>
          </p:cNvCxnSpPr>
          <p:nvPr/>
        </p:nvCxnSpPr>
        <p:spPr>
          <a:xfrm>
            <a:off x="2062265" y="4433511"/>
            <a:ext cx="0" cy="31614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מלבן: פינות מעוגלות 15">
            <a:extLst>
              <a:ext uri="{FF2B5EF4-FFF2-40B4-BE49-F238E27FC236}">
                <a16:creationId xmlns:a16="http://schemas.microsoft.com/office/drawing/2014/main" id="{D4A75F62-76AE-D4C6-9946-A8C5D7BFCBE9}"/>
              </a:ext>
            </a:extLst>
          </p:cNvPr>
          <p:cNvSpPr/>
          <p:nvPr/>
        </p:nvSpPr>
        <p:spPr>
          <a:xfrm>
            <a:off x="4382311" y="2008762"/>
            <a:ext cx="3210129" cy="1420238"/>
          </a:xfrm>
          <a:prstGeom prst="roundRect">
            <a:avLst/>
          </a:prstGeom>
          <a:solidFill>
            <a:srgbClr val="F2D0D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המקרה:</a:t>
            </a:r>
          </a:p>
          <a:p>
            <a:pPr algn="ctr"/>
            <a:r>
              <a:rPr lang="he-IL" dirty="0">
                <a:solidFill>
                  <a:schemeClr val="tx1"/>
                </a:solidFill>
                <a:latin typeface="Varela Round" panose="00000500000000000000" pitchFamily="2" charset="-79"/>
              </a:rPr>
              <a:t>התחיל ביום מיוחד וסיים ביום מיוחד אחר (למשל ________________)</a:t>
            </a:r>
          </a:p>
        </p:txBody>
      </p:sp>
      <p:sp>
        <p:nvSpPr>
          <p:cNvPr id="17" name="אליפסה 16">
            <a:extLst>
              <a:ext uri="{FF2B5EF4-FFF2-40B4-BE49-F238E27FC236}">
                <a16:creationId xmlns:a16="http://schemas.microsoft.com/office/drawing/2014/main" id="{321F52C0-3618-9A57-B2FC-7E6618515A5F}"/>
              </a:ext>
            </a:extLst>
          </p:cNvPr>
          <p:cNvSpPr/>
          <p:nvPr/>
        </p:nvSpPr>
        <p:spPr>
          <a:xfrm>
            <a:off x="4071836" y="3737853"/>
            <a:ext cx="3839996" cy="1420238"/>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הדין:</a:t>
            </a:r>
          </a:p>
          <a:p>
            <a:pPr algn="ctr"/>
            <a:r>
              <a:rPr lang="he-IL" dirty="0">
                <a:solidFill>
                  <a:schemeClr val="tx1"/>
                </a:solidFill>
                <a:latin typeface="Varela Round" panose="00000500000000000000" pitchFamily="2" charset="-79"/>
              </a:rPr>
              <a:t>אומר את שתי התוספות של התאריכים שבהם התחיל וסיים את הארוחה.</a:t>
            </a:r>
          </a:p>
        </p:txBody>
      </p:sp>
      <p:sp>
        <p:nvSpPr>
          <p:cNvPr id="18" name="תרשים זרימה: הכנה 17">
            <a:extLst>
              <a:ext uri="{FF2B5EF4-FFF2-40B4-BE49-F238E27FC236}">
                <a16:creationId xmlns:a16="http://schemas.microsoft.com/office/drawing/2014/main" id="{0F4B6E3B-B27C-5839-7DC1-E321548584F7}"/>
              </a:ext>
            </a:extLst>
          </p:cNvPr>
          <p:cNvSpPr/>
          <p:nvPr/>
        </p:nvSpPr>
        <p:spPr>
          <a:xfrm>
            <a:off x="4025629" y="5466944"/>
            <a:ext cx="3923491" cy="1196503"/>
          </a:xfrm>
          <a:prstGeom prst="flowChartPreparatio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בתנאי ש:</a:t>
            </a:r>
          </a:p>
          <a:p>
            <a:pPr algn="ctr"/>
            <a:r>
              <a:rPr lang="he-IL" dirty="0">
                <a:solidFill>
                  <a:schemeClr val="tx1"/>
                </a:solidFill>
                <a:latin typeface="Varela Round" panose="00000500000000000000" pitchFamily="2" charset="-79"/>
              </a:rPr>
              <a:t>לא התפלל ערבית ואכל לפחות כזית לחם לאחר שהתחיל הלילה.</a:t>
            </a:r>
          </a:p>
        </p:txBody>
      </p:sp>
      <p:cxnSp>
        <p:nvCxnSpPr>
          <p:cNvPr id="19" name="מחבר חץ ישר 18">
            <a:extLst>
              <a:ext uri="{FF2B5EF4-FFF2-40B4-BE49-F238E27FC236}">
                <a16:creationId xmlns:a16="http://schemas.microsoft.com/office/drawing/2014/main" id="{F42A47B9-37FC-9F47-EEF1-960D373B1E81}"/>
              </a:ext>
            </a:extLst>
          </p:cNvPr>
          <p:cNvCxnSpPr>
            <a:cxnSpLocks/>
            <a:stCxn id="16" idx="2"/>
            <a:endCxn id="17" idx="0"/>
          </p:cNvCxnSpPr>
          <p:nvPr/>
        </p:nvCxnSpPr>
        <p:spPr>
          <a:xfrm>
            <a:off x="5987376" y="3429000"/>
            <a:ext cx="4458" cy="30885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מחבר חץ ישר 19">
            <a:extLst>
              <a:ext uri="{FF2B5EF4-FFF2-40B4-BE49-F238E27FC236}">
                <a16:creationId xmlns:a16="http://schemas.microsoft.com/office/drawing/2014/main" id="{52DC8060-114C-470D-7414-5C68DD8F51F9}"/>
              </a:ext>
            </a:extLst>
          </p:cNvPr>
          <p:cNvCxnSpPr>
            <a:cxnSpLocks/>
            <a:stCxn id="17" idx="4"/>
            <a:endCxn id="18" idx="0"/>
          </p:cNvCxnSpPr>
          <p:nvPr/>
        </p:nvCxnSpPr>
        <p:spPr>
          <a:xfrm flipH="1">
            <a:off x="5987375" y="5158091"/>
            <a:ext cx="4459" cy="30885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מחבר חץ ישר 31">
            <a:extLst>
              <a:ext uri="{FF2B5EF4-FFF2-40B4-BE49-F238E27FC236}">
                <a16:creationId xmlns:a16="http://schemas.microsoft.com/office/drawing/2014/main" id="{A6BEAF3B-6C01-4BCD-676B-233B1F3E23E7}"/>
              </a:ext>
            </a:extLst>
          </p:cNvPr>
          <p:cNvCxnSpPr>
            <a:stCxn id="3" idx="1"/>
          </p:cNvCxnSpPr>
          <p:nvPr/>
        </p:nvCxnSpPr>
        <p:spPr>
          <a:xfrm flipH="1">
            <a:off x="7592440" y="1977533"/>
            <a:ext cx="714981" cy="734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מחבר חץ ישר 33">
            <a:extLst>
              <a:ext uri="{FF2B5EF4-FFF2-40B4-BE49-F238E27FC236}">
                <a16:creationId xmlns:a16="http://schemas.microsoft.com/office/drawing/2014/main" id="{0F2FE40C-87E4-ED71-B3AE-A2D5635DA841}"/>
              </a:ext>
            </a:extLst>
          </p:cNvPr>
          <p:cNvCxnSpPr>
            <a:stCxn id="11" idx="3"/>
            <a:endCxn id="16" idx="1"/>
          </p:cNvCxnSpPr>
          <p:nvPr/>
        </p:nvCxnSpPr>
        <p:spPr>
          <a:xfrm>
            <a:off x="3667329" y="2001596"/>
            <a:ext cx="714982" cy="7172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מחבר חץ ישר 35">
            <a:extLst>
              <a:ext uri="{FF2B5EF4-FFF2-40B4-BE49-F238E27FC236}">
                <a16:creationId xmlns:a16="http://schemas.microsoft.com/office/drawing/2014/main" id="{59AA0D01-ED16-EFA2-524B-9018BB512273}"/>
              </a:ext>
            </a:extLst>
          </p:cNvPr>
          <p:cNvCxnSpPr>
            <a:stCxn id="4" idx="2"/>
            <a:endCxn id="17" idx="7"/>
          </p:cNvCxnSpPr>
          <p:nvPr/>
        </p:nvCxnSpPr>
        <p:spPr>
          <a:xfrm flipH="1">
            <a:off x="7349478" y="3699329"/>
            <a:ext cx="957943" cy="2465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מחבר חץ ישר 37">
            <a:extLst>
              <a:ext uri="{FF2B5EF4-FFF2-40B4-BE49-F238E27FC236}">
                <a16:creationId xmlns:a16="http://schemas.microsoft.com/office/drawing/2014/main" id="{D849DC77-518F-1709-397A-A9CFFC58E77A}"/>
              </a:ext>
            </a:extLst>
          </p:cNvPr>
          <p:cNvCxnSpPr>
            <a:stCxn id="12" idx="6"/>
            <a:endCxn id="17" idx="1"/>
          </p:cNvCxnSpPr>
          <p:nvPr/>
        </p:nvCxnSpPr>
        <p:spPr>
          <a:xfrm>
            <a:off x="3667329" y="3723392"/>
            <a:ext cx="966861" cy="2224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מחבר חץ ישר 41">
            <a:extLst>
              <a:ext uri="{FF2B5EF4-FFF2-40B4-BE49-F238E27FC236}">
                <a16:creationId xmlns:a16="http://schemas.microsoft.com/office/drawing/2014/main" id="{4C97CAA7-46E9-947E-E1E7-0F9EAFDF7CC5}"/>
              </a:ext>
            </a:extLst>
          </p:cNvPr>
          <p:cNvCxnSpPr>
            <a:cxnSpLocks/>
            <a:stCxn id="5" idx="1"/>
          </p:cNvCxnSpPr>
          <p:nvPr/>
        </p:nvCxnSpPr>
        <p:spPr>
          <a:xfrm flipH="1">
            <a:off x="7467367" y="5323848"/>
            <a:ext cx="572543" cy="4031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מחבר חץ ישר 45">
            <a:extLst>
              <a:ext uri="{FF2B5EF4-FFF2-40B4-BE49-F238E27FC236}">
                <a16:creationId xmlns:a16="http://schemas.microsoft.com/office/drawing/2014/main" id="{4641CF6A-AB6F-3575-8574-66E3888532F5}"/>
              </a:ext>
            </a:extLst>
          </p:cNvPr>
          <p:cNvCxnSpPr>
            <a:stCxn id="13" idx="3"/>
          </p:cNvCxnSpPr>
          <p:nvPr/>
        </p:nvCxnSpPr>
        <p:spPr>
          <a:xfrm>
            <a:off x="3667329" y="5347911"/>
            <a:ext cx="844513" cy="3791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7789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FF646-138D-7CDE-70F1-82CA1C54656B}"/>
            </a:ext>
          </a:extLst>
        </p:cNvPr>
        <p:cNvGrpSpPr/>
        <p:nvPr/>
      </p:nvGrpSpPr>
      <p:grpSpPr>
        <a:xfrm>
          <a:off x="0" y="0"/>
          <a:ext cx="0" cy="0"/>
          <a:chOff x="0" y="0"/>
          <a:chExt cx="0" cy="0"/>
        </a:xfrm>
      </p:grpSpPr>
      <p:pic>
        <p:nvPicPr>
          <p:cNvPr id="4" name="תמונה 3">
            <a:extLst>
              <a:ext uri="{FF2B5EF4-FFF2-40B4-BE49-F238E27FC236}">
                <a16:creationId xmlns:a16="http://schemas.microsoft.com/office/drawing/2014/main" id="{62F7CB00-1CC9-D9CA-3BF5-D738019EA5E7}"/>
              </a:ext>
            </a:extLst>
          </p:cNvPr>
          <p:cNvPicPr>
            <a:picLocks noChangeAspect="1"/>
          </p:cNvPicPr>
          <p:nvPr/>
        </p:nvPicPr>
        <p:blipFill>
          <a:blip r:embed="rId2"/>
          <a:stretch>
            <a:fillRect/>
          </a:stretch>
        </p:blipFill>
        <p:spPr>
          <a:xfrm>
            <a:off x="-336961" y="0"/>
            <a:ext cx="1926503" cy="5267401"/>
          </a:xfrm>
          <a:prstGeom prst="rect">
            <a:avLst/>
          </a:prstGeom>
        </p:spPr>
      </p:pic>
      <p:sp>
        <p:nvSpPr>
          <p:cNvPr id="8" name="אליפסה 7">
            <a:extLst>
              <a:ext uri="{FF2B5EF4-FFF2-40B4-BE49-F238E27FC236}">
                <a16:creationId xmlns:a16="http://schemas.microsoft.com/office/drawing/2014/main" id="{BCB75B40-FD09-ADCD-D123-65823D90A960}"/>
              </a:ext>
            </a:extLst>
          </p:cNvPr>
          <p:cNvSpPr/>
          <p:nvPr/>
        </p:nvSpPr>
        <p:spPr>
          <a:xfrm>
            <a:off x="5677224" y="6310714"/>
            <a:ext cx="5317040" cy="342360"/>
          </a:xfrm>
          <a:prstGeom prst="ellipse">
            <a:avLst/>
          </a:prstGeom>
          <a:solidFill>
            <a:srgbClr val="000000">
              <a:alpha val="25882"/>
            </a:srgbClr>
          </a:solidFill>
          <a:effectLst>
            <a:softEdge rad="63500"/>
          </a:effectLst>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6065124B-C86E-0073-6D12-2BBE6FD226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91702">
            <a:off x="5861572" y="2341364"/>
            <a:ext cx="4769111" cy="4053229"/>
          </a:xfrm>
          <a:prstGeom prst="rect">
            <a:avLst/>
          </a:prstGeom>
          <a:effectLst>
            <a:outerShdw blurRad="190500" sx="101000" sy="101000" algn="ctr" rotWithShape="0">
              <a:prstClr val="black">
                <a:alpha val="34000"/>
              </a:prstClr>
            </a:outerShdw>
          </a:effectLst>
        </p:spPr>
      </p:pic>
      <p:pic>
        <p:nvPicPr>
          <p:cNvPr id="7" name="תמונה 6" descr="תמונה שמכילה פתקייה, מוצר נייר, נייר, נייח&#10;&#10;תוכן בינה מלאכותית גנרטיבית עשוי להיות שגוי.">
            <a:extLst>
              <a:ext uri="{FF2B5EF4-FFF2-40B4-BE49-F238E27FC236}">
                <a16:creationId xmlns:a16="http://schemas.microsoft.com/office/drawing/2014/main" id="{91E5E47C-EC4F-B8AE-1C1C-5287078A7E58}"/>
              </a:ext>
            </a:extLst>
          </p:cNvPr>
          <p:cNvPicPr>
            <a:picLocks noChangeAspect="1"/>
          </p:cNvPicPr>
          <p:nvPr/>
        </p:nvPicPr>
        <p:blipFill>
          <a:blip r:embed="rId4">
            <a:extLst>
              <a:ext uri="{28A0092B-C50C-407E-A947-70E740481C1C}">
                <a14:useLocalDpi xmlns:a14="http://schemas.microsoft.com/office/drawing/2010/main" val="0"/>
              </a:ext>
            </a:extLst>
          </a:blip>
          <a:srcRect l="68886" t="2674" r="5559" b="69740"/>
          <a:stretch>
            <a:fillRect/>
          </a:stretch>
        </p:blipFill>
        <p:spPr>
          <a:xfrm>
            <a:off x="2556961" y="204926"/>
            <a:ext cx="4124325" cy="4040155"/>
          </a:xfrm>
          <a:prstGeom prst="rect">
            <a:avLst/>
          </a:prstGeom>
        </p:spPr>
      </p:pic>
      <p:pic>
        <p:nvPicPr>
          <p:cNvPr id="2" name="תמונה 1" descr="תמונה שמכילה פני אדם, דיוקן, אדם, לבוש&#10;&#10;תוכן בינה מלאכותית גנרטיבית עשוי להיות שגוי.">
            <a:extLst>
              <a:ext uri="{FF2B5EF4-FFF2-40B4-BE49-F238E27FC236}">
                <a16:creationId xmlns:a16="http://schemas.microsoft.com/office/drawing/2014/main" id="{CBE744D9-F871-44BF-AEF0-EE6FC4CAFDAB}"/>
              </a:ext>
            </a:extLst>
          </p:cNvPr>
          <p:cNvPicPr>
            <a:picLocks noChangeAspect="1"/>
          </p:cNvPicPr>
          <p:nvPr/>
        </p:nvPicPr>
        <p:blipFill>
          <a:blip r:embed="rId5">
            <a:extLst>
              <a:ext uri="{28A0092B-C50C-407E-A947-70E740481C1C}">
                <a14:useLocalDpi xmlns:a14="http://schemas.microsoft.com/office/drawing/2010/main" val="0"/>
              </a:ext>
            </a:extLst>
          </a:blip>
          <a:srcRect l="20220" t="6230" r="16196"/>
          <a:stretch>
            <a:fillRect/>
          </a:stretch>
        </p:blipFill>
        <p:spPr>
          <a:xfrm>
            <a:off x="883150" y="3423432"/>
            <a:ext cx="2407236" cy="3550028"/>
          </a:xfrm>
          <a:prstGeom prst="rect">
            <a:avLst/>
          </a:prstGeom>
        </p:spPr>
      </p:pic>
      <p:sp>
        <p:nvSpPr>
          <p:cNvPr id="3" name="בועת דיבור: מלבן עם פינות מעוגלות 2">
            <a:extLst>
              <a:ext uri="{FF2B5EF4-FFF2-40B4-BE49-F238E27FC236}">
                <a16:creationId xmlns:a16="http://schemas.microsoft.com/office/drawing/2014/main" id="{C3C613F6-5FD9-8F30-EF49-DABAB3CF1D20}"/>
              </a:ext>
            </a:extLst>
          </p:cNvPr>
          <p:cNvSpPr/>
          <p:nvPr/>
        </p:nvSpPr>
        <p:spPr>
          <a:xfrm>
            <a:off x="3473742" y="3996464"/>
            <a:ext cx="3390900" cy="1634030"/>
          </a:xfrm>
          <a:prstGeom prst="wedgeRoundRectCallout">
            <a:avLst>
              <a:gd name="adj1" fmla="val -68087"/>
              <a:gd name="adj2" fmla="val 34677"/>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prstClr val="black"/>
                </a:solidFill>
                <a:latin typeface="Varela Round" panose="00000500000000000000" pitchFamily="2" charset="-79"/>
              </a:rPr>
              <a:t>אם הגעתם עד לכאן – יש לכם כבר את כל הפרטים של ההזמנה!</a:t>
            </a:r>
            <a:endParaRPr lang="he-IL" sz="3200" b="1" dirty="0">
              <a:solidFill>
                <a:schemeClr val="tx1"/>
              </a:solidFill>
              <a:latin typeface="Varela Round" panose="00000500000000000000" pitchFamily="2" charset="-79"/>
            </a:endParaRPr>
          </a:p>
        </p:txBody>
      </p:sp>
      <p:pic>
        <p:nvPicPr>
          <p:cNvPr id="5" name="תמונה 4">
            <a:extLst>
              <a:ext uri="{FF2B5EF4-FFF2-40B4-BE49-F238E27FC236}">
                <a16:creationId xmlns:a16="http://schemas.microsoft.com/office/drawing/2014/main" id="{3A3D5D5A-5553-8E41-67BE-13AAA1B27E85}"/>
              </a:ext>
            </a:extLst>
          </p:cNvPr>
          <p:cNvPicPr>
            <a:picLocks noChangeAspect="1"/>
          </p:cNvPicPr>
          <p:nvPr/>
        </p:nvPicPr>
        <p:blipFill>
          <a:blip r:embed="rId6"/>
          <a:stretch>
            <a:fillRect/>
          </a:stretch>
        </p:blipFill>
        <p:spPr>
          <a:xfrm>
            <a:off x="2492150" y="1372084"/>
            <a:ext cx="4145639" cy="2773920"/>
          </a:xfrm>
          <a:prstGeom prst="rect">
            <a:avLst/>
          </a:prstGeom>
        </p:spPr>
      </p:pic>
    </p:spTree>
    <p:extLst>
      <p:ext uri="{BB962C8B-B14F-4D97-AF65-F5344CB8AC3E}">
        <p14:creationId xmlns:p14="http://schemas.microsoft.com/office/powerpoint/2010/main" val="219027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B8417-29D1-ECA2-61FD-08BD3E25C29E}"/>
            </a:ext>
          </a:extLst>
        </p:cNvPr>
        <p:cNvGrpSpPr/>
        <p:nvPr/>
      </p:nvGrpSpPr>
      <p:grpSpPr>
        <a:xfrm>
          <a:off x="0" y="0"/>
          <a:ext cx="0" cy="0"/>
          <a:chOff x="0" y="0"/>
          <a:chExt cx="0" cy="0"/>
        </a:xfrm>
      </p:grpSpPr>
      <p:sp>
        <p:nvSpPr>
          <p:cNvPr id="10" name="אליפסה 9">
            <a:extLst>
              <a:ext uri="{FF2B5EF4-FFF2-40B4-BE49-F238E27FC236}">
                <a16:creationId xmlns:a16="http://schemas.microsoft.com/office/drawing/2014/main" id="{FA14A13A-050E-41C8-2160-61892501D54E}"/>
              </a:ext>
            </a:extLst>
          </p:cNvPr>
          <p:cNvSpPr/>
          <p:nvPr/>
        </p:nvSpPr>
        <p:spPr>
          <a:xfrm>
            <a:off x="2347283" y="5958762"/>
            <a:ext cx="6923465" cy="248972"/>
          </a:xfrm>
          <a:prstGeom prst="ellipse">
            <a:avLst/>
          </a:prstGeom>
          <a:solidFill>
            <a:srgbClr val="000000">
              <a:alpha val="25882"/>
            </a:srgbClr>
          </a:solidFill>
          <a:effectLst>
            <a:softEdge rad="63500"/>
          </a:effectLst>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A5B0BBB3-7184-6FC1-D80A-BF33ED3B82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91702">
            <a:off x="2962438" y="567690"/>
            <a:ext cx="6267124" cy="5326379"/>
          </a:xfrm>
          <a:prstGeom prst="rect">
            <a:avLst/>
          </a:prstGeom>
          <a:effectLst>
            <a:outerShdw blurRad="190500" sx="101000" sy="101000" algn="ctr" rotWithShape="0">
              <a:prstClr val="black">
                <a:alpha val="34000"/>
              </a:prstClr>
            </a:outerShdw>
          </a:effectLst>
        </p:spPr>
      </p:pic>
      <p:sp>
        <p:nvSpPr>
          <p:cNvPr id="2" name="בועת דיבור: מלבן עם פינות מעוגלות 1">
            <a:extLst>
              <a:ext uri="{FF2B5EF4-FFF2-40B4-BE49-F238E27FC236}">
                <a16:creationId xmlns:a16="http://schemas.microsoft.com/office/drawing/2014/main" id="{FC36E553-2BAB-EB0F-9332-6971CAF24C64}"/>
              </a:ext>
            </a:extLst>
          </p:cNvPr>
          <p:cNvSpPr/>
          <p:nvPr/>
        </p:nvSpPr>
        <p:spPr>
          <a:xfrm>
            <a:off x="8473858" y="749502"/>
            <a:ext cx="3606314" cy="1774624"/>
          </a:xfrm>
          <a:prstGeom prst="wedgeRoundRectCallout">
            <a:avLst>
              <a:gd name="adj1" fmla="val 11757"/>
              <a:gd name="adj2" fmla="val 102257"/>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ולפני שנפרדים... חשבו: איך השמות של החתן והכלה מסכמים לנו את השיעור שלמדנו.</a:t>
            </a:r>
          </a:p>
        </p:txBody>
      </p:sp>
      <p:pic>
        <p:nvPicPr>
          <p:cNvPr id="3" name="תמונה 2" descr="תמונה שמכילה פני אדם, אדם, לבוש, דיוקן&#10;&#10;תוכן בינה מלאכותית גנרטיבית עשוי להיות שגוי.">
            <a:extLst>
              <a:ext uri="{FF2B5EF4-FFF2-40B4-BE49-F238E27FC236}">
                <a16:creationId xmlns:a16="http://schemas.microsoft.com/office/drawing/2014/main" id="{9929B02A-4D81-9795-C978-A65D154B3AB0}"/>
              </a:ext>
            </a:extLst>
          </p:cNvPr>
          <p:cNvPicPr>
            <a:picLocks noChangeAspect="1"/>
          </p:cNvPicPr>
          <p:nvPr/>
        </p:nvPicPr>
        <p:blipFill>
          <a:blip r:embed="rId3">
            <a:extLst>
              <a:ext uri="{28A0092B-C50C-407E-A947-70E740481C1C}">
                <a14:useLocalDpi xmlns:a14="http://schemas.microsoft.com/office/drawing/2010/main" val="0"/>
              </a:ext>
            </a:extLst>
          </a:blip>
          <a:srcRect l="12987" r="8524"/>
          <a:stretch>
            <a:fillRect/>
          </a:stretch>
        </p:blipFill>
        <p:spPr>
          <a:xfrm>
            <a:off x="9270748" y="3221343"/>
            <a:ext cx="2343961" cy="2986391"/>
          </a:xfrm>
          <a:prstGeom prst="rect">
            <a:avLst/>
          </a:prstGeom>
        </p:spPr>
      </p:pic>
      <p:pic>
        <p:nvPicPr>
          <p:cNvPr id="4"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A412E6AC-8EDB-23E5-AC27-2A9663622920}"/>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9518" t="5290" r="10245"/>
          <a:stretch>
            <a:fillRect/>
          </a:stretch>
        </p:blipFill>
        <p:spPr>
          <a:xfrm>
            <a:off x="425242" y="3257826"/>
            <a:ext cx="2393634" cy="2825422"/>
          </a:xfrm>
        </p:spPr>
      </p:pic>
      <p:sp>
        <p:nvSpPr>
          <p:cNvPr id="5" name="בועת דיבור: מלבן עם פינות מעוגלות 4">
            <a:extLst>
              <a:ext uri="{FF2B5EF4-FFF2-40B4-BE49-F238E27FC236}">
                <a16:creationId xmlns:a16="http://schemas.microsoft.com/office/drawing/2014/main" id="{1502FB01-5A4D-76A1-EB04-DF7D76217A0E}"/>
              </a:ext>
            </a:extLst>
          </p:cNvPr>
          <p:cNvSpPr/>
          <p:nvPr/>
        </p:nvSpPr>
        <p:spPr>
          <a:xfrm>
            <a:off x="865405" y="1491154"/>
            <a:ext cx="2757015" cy="1379398"/>
          </a:xfrm>
          <a:prstGeom prst="wedgeRoundRectCallout">
            <a:avLst>
              <a:gd name="adj1" fmla="val 5037"/>
              <a:gd name="adj2" fmla="val 96653"/>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tx1"/>
                </a:solidFill>
                <a:latin typeface="Varela Round" panose="00000500000000000000" pitchFamily="2" charset="-79"/>
              </a:rPr>
              <a:t>להתראות בשמחות!</a:t>
            </a:r>
          </a:p>
        </p:txBody>
      </p:sp>
    </p:spTree>
    <p:extLst>
      <p:ext uri="{BB962C8B-B14F-4D97-AF65-F5344CB8AC3E}">
        <p14:creationId xmlns:p14="http://schemas.microsoft.com/office/powerpoint/2010/main" val="19394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13165-726C-DCE8-2B75-0E93329D77FC}"/>
            </a:ext>
          </a:extLst>
        </p:cNvPr>
        <p:cNvGrpSpPr/>
        <p:nvPr/>
      </p:nvGrpSpPr>
      <p:grpSpPr>
        <a:xfrm>
          <a:off x="0" y="0"/>
          <a:ext cx="0" cy="0"/>
          <a:chOff x="0" y="0"/>
          <a:chExt cx="0" cy="0"/>
        </a:xfrm>
      </p:grpSpPr>
      <p:pic>
        <p:nvPicPr>
          <p:cNvPr id="5"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0CAC3F60-E984-C66F-6C53-644BD88F900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518" t="5290" r="10245"/>
          <a:stretch>
            <a:fillRect/>
          </a:stretch>
        </p:blipFill>
        <p:spPr>
          <a:xfrm>
            <a:off x="4762005" y="3174856"/>
            <a:ext cx="3051958" cy="3602501"/>
          </a:xfrm>
        </p:spPr>
      </p:pic>
      <p:sp>
        <p:nvSpPr>
          <p:cNvPr id="10" name="בועת דיבור: מלבן עם פינות מעוגלות 9">
            <a:extLst>
              <a:ext uri="{FF2B5EF4-FFF2-40B4-BE49-F238E27FC236}">
                <a16:creationId xmlns:a16="http://schemas.microsoft.com/office/drawing/2014/main" id="{B1513AE8-56C7-795F-1BBB-E2D03B9788BE}"/>
              </a:ext>
            </a:extLst>
          </p:cNvPr>
          <p:cNvSpPr/>
          <p:nvPr/>
        </p:nvSpPr>
        <p:spPr>
          <a:xfrm>
            <a:off x="2811877" y="487680"/>
            <a:ext cx="5107974" cy="2255520"/>
          </a:xfrm>
          <a:prstGeom prst="wedgeRoundRectCallout">
            <a:avLst>
              <a:gd name="adj1" fmla="val -43634"/>
              <a:gd name="adj2" fmla="val 84011"/>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Varela Round" panose="00000500000000000000" pitchFamily="2" charset="-79"/>
              </a:rPr>
              <a:t>נעים להכיר, אני </a:t>
            </a:r>
            <a:r>
              <a:rPr lang="he-IL" sz="2800" b="1" dirty="0">
                <a:solidFill>
                  <a:schemeClr val="tx1"/>
                </a:solidFill>
                <a:latin typeface="Varela Round" panose="00000500000000000000" pitchFamily="2" charset="-79"/>
              </a:rPr>
              <a:t>לוי</a:t>
            </a:r>
            <a:r>
              <a:rPr lang="he-IL" sz="2800" dirty="0">
                <a:solidFill>
                  <a:schemeClr val="tx1"/>
                </a:solidFill>
                <a:latin typeface="Varela Round" panose="00000500000000000000" pitchFamily="2" charset="-79"/>
              </a:rPr>
              <a:t>.</a:t>
            </a:r>
          </a:p>
          <a:p>
            <a:pPr algn="ctr"/>
            <a:r>
              <a:rPr lang="he-IL" sz="2800" dirty="0">
                <a:solidFill>
                  <a:schemeClr val="tx1"/>
                </a:solidFill>
                <a:latin typeface="Varela Round" panose="00000500000000000000" pitchFamily="2" charset="-79"/>
              </a:rPr>
              <a:t>אנחנו עכשיו לקראת סיום סעודת השבת ושבע ברכות. מוזמנים להצטרף אלינו.</a:t>
            </a:r>
          </a:p>
        </p:txBody>
      </p:sp>
      <p:pic>
        <p:nvPicPr>
          <p:cNvPr id="9" name="תמונה 8" descr="תמונה שמכילה פני אדם, אדם, לבוש, דיוקן&#10;&#10;תוכן בינה מלאכותית גנרטיבית עשוי להיות שגוי.">
            <a:extLst>
              <a:ext uri="{FF2B5EF4-FFF2-40B4-BE49-F238E27FC236}">
                <a16:creationId xmlns:a16="http://schemas.microsoft.com/office/drawing/2014/main" id="{185957D8-6F43-3834-6AE5-58F86C5A781F}"/>
              </a:ext>
            </a:extLst>
          </p:cNvPr>
          <p:cNvPicPr>
            <a:picLocks noChangeAspect="1"/>
          </p:cNvPicPr>
          <p:nvPr/>
        </p:nvPicPr>
        <p:blipFill>
          <a:blip r:embed="rId3">
            <a:extLst>
              <a:ext uri="{28A0092B-C50C-407E-A947-70E740481C1C}">
                <a14:useLocalDpi xmlns:a14="http://schemas.microsoft.com/office/drawing/2010/main" val="0"/>
              </a:ext>
            </a:extLst>
          </a:blip>
          <a:srcRect l="12987" r="8524"/>
          <a:stretch>
            <a:fillRect/>
          </a:stretch>
        </p:blipFill>
        <p:spPr>
          <a:xfrm>
            <a:off x="8668986" y="3050258"/>
            <a:ext cx="2988624" cy="3807742"/>
          </a:xfrm>
          <a:prstGeom prst="rect">
            <a:avLst/>
          </a:prstGeom>
        </p:spPr>
      </p:pic>
      <p:pic>
        <p:nvPicPr>
          <p:cNvPr id="7" name="תמונה 6" descr="תמונה שמכילה פני אדם, דיוקן, אדם, לבוש&#10;&#10;תוכן בינה מלאכותית גנרטיבית עשוי להיות שגוי.">
            <a:extLst>
              <a:ext uri="{FF2B5EF4-FFF2-40B4-BE49-F238E27FC236}">
                <a16:creationId xmlns:a16="http://schemas.microsoft.com/office/drawing/2014/main" id="{BB83EB6F-8451-F4CC-6132-DEC54D0DBDA6}"/>
              </a:ext>
            </a:extLst>
          </p:cNvPr>
          <p:cNvPicPr>
            <a:picLocks noChangeAspect="1"/>
          </p:cNvPicPr>
          <p:nvPr/>
        </p:nvPicPr>
        <p:blipFill>
          <a:blip r:embed="rId4">
            <a:extLst>
              <a:ext uri="{28A0092B-C50C-407E-A947-70E740481C1C}">
                <a14:useLocalDpi xmlns:a14="http://schemas.microsoft.com/office/drawing/2010/main" val="0"/>
              </a:ext>
            </a:extLst>
          </a:blip>
          <a:srcRect l="20220" t="6230" r="16196"/>
          <a:stretch>
            <a:fillRect/>
          </a:stretch>
        </p:blipFill>
        <p:spPr>
          <a:xfrm>
            <a:off x="1246910" y="3119736"/>
            <a:ext cx="2517569" cy="3712740"/>
          </a:xfrm>
          <a:prstGeom prst="rect">
            <a:avLst/>
          </a:prstGeom>
        </p:spPr>
      </p:pic>
    </p:spTree>
    <p:extLst>
      <p:ext uri="{BB962C8B-B14F-4D97-AF65-F5344CB8AC3E}">
        <p14:creationId xmlns:p14="http://schemas.microsoft.com/office/powerpoint/2010/main" val="2102950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64BD62A2-046A-A55E-4D05-3D5DACDDE3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6402" y="571550"/>
            <a:ext cx="10239195" cy="5714899"/>
          </a:xfrm>
          <a:prstGeom prst="rect">
            <a:avLst/>
          </a:prstGeom>
        </p:spPr>
      </p:pic>
      <p:pic>
        <p:nvPicPr>
          <p:cNvPr id="7" name="תמונה 6" descr="תמונה שמכילה פני אדם, אדם, לבוש, דיוקן&#10;&#10;תוכן בינה מלאכותית גנרטיבית עשוי להיות שגוי.">
            <a:extLst>
              <a:ext uri="{FF2B5EF4-FFF2-40B4-BE49-F238E27FC236}">
                <a16:creationId xmlns:a16="http://schemas.microsoft.com/office/drawing/2014/main" id="{E6D9BF1A-0D87-0C77-C384-7380B5DCF48C}"/>
              </a:ext>
            </a:extLst>
          </p:cNvPr>
          <p:cNvPicPr>
            <a:picLocks noChangeAspect="1"/>
          </p:cNvPicPr>
          <p:nvPr/>
        </p:nvPicPr>
        <p:blipFill>
          <a:blip r:embed="rId3">
            <a:extLst>
              <a:ext uri="{28A0092B-C50C-407E-A947-70E740481C1C}">
                <a14:useLocalDpi xmlns:a14="http://schemas.microsoft.com/office/drawing/2010/main" val="0"/>
              </a:ext>
            </a:extLst>
          </a:blip>
          <a:srcRect l="12987" r="8524"/>
          <a:stretch>
            <a:fillRect/>
          </a:stretch>
        </p:blipFill>
        <p:spPr>
          <a:xfrm>
            <a:off x="9667402" y="3482627"/>
            <a:ext cx="2649266" cy="3375373"/>
          </a:xfrm>
          <a:prstGeom prst="rect">
            <a:avLst/>
          </a:prstGeom>
          <a:effectLst>
            <a:glow rad="1092200">
              <a:schemeClr val="bg1"/>
            </a:glow>
          </a:effectLst>
        </p:spPr>
      </p:pic>
      <p:sp>
        <p:nvSpPr>
          <p:cNvPr id="6" name="בועת דיבור: מלבן עם פינות מעוגלות 5">
            <a:extLst>
              <a:ext uri="{FF2B5EF4-FFF2-40B4-BE49-F238E27FC236}">
                <a16:creationId xmlns:a16="http://schemas.microsoft.com/office/drawing/2014/main" id="{F20E1EF5-53B0-1870-B8CB-AC4F4964F52D}"/>
              </a:ext>
            </a:extLst>
          </p:cNvPr>
          <p:cNvSpPr/>
          <p:nvPr/>
        </p:nvSpPr>
        <p:spPr>
          <a:xfrm>
            <a:off x="1865058" y="732115"/>
            <a:ext cx="9126977" cy="3535086"/>
          </a:xfrm>
          <a:prstGeom prst="wedgeRoundRectCallout">
            <a:avLst>
              <a:gd name="adj1" fmla="val 40779"/>
              <a:gd name="adj2" fmla="val 76668"/>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tx1"/>
                </a:solidFill>
                <a:latin typeface="Varela Round" panose="00000500000000000000" pitchFamily="2" charset="-79"/>
              </a:rPr>
              <a:t>הביטו בשולחן. יש כאן הרבה פרטים </a:t>
            </a:r>
          </a:p>
          <a:p>
            <a:pPr algn="ctr"/>
            <a:r>
              <a:rPr lang="he-IL" sz="2800" dirty="0">
                <a:solidFill>
                  <a:schemeClr val="tx1"/>
                </a:solidFill>
                <a:latin typeface="Varela Round" panose="00000500000000000000" pitchFamily="2" charset="-79"/>
              </a:rPr>
              <a:t>הקשורים להכנות לברכת המזון.</a:t>
            </a:r>
          </a:p>
          <a:p>
            <a:pPr algn="ctr"/>
            <a:r>
              <a:rPr lang="he-IL" sz="2800" b="1" dirty="0">
                <a:ln w="19050">
                  <a:solidFill>
                    <a:sysClr val="windowText" lastClr="000000"/>
                  </a:solidFill>
                </a:ln>
                <a:solidFill>
                  <a:srgbClr val="92D050"/>
                </a:solidFill>
                <a:latin typeface="Varela Round" panose="00000500000000000000" pitchFamily="2" charset="-79"/>
              </a:rPr>
              <a:t>עיינו בספר הלכות והליכות חלק ב',</a:t>
            </a:r>
          </a:p>
          <a:p>
            <a:pPr algn="ctr"/>
            <a:r>
              <a:rPr lang="he-IL" sz="2800" b="1" dirty="0">
                <a:ln w="19050">
                  <a:solidFill>
                    <a:sysClr val="windowText" lastClr="000000"/>
                  </a:solidFill>
                </a:ln>
                <a:solidFill>
                  <a:srgbClr val="92D050"/>
                </a:solidFill>
                <a:latin typeface="Varela Round" panose="00000500000000000000" pitchFamily="2" charset="-79"/>
              </a:rPr>
              <a:t>הלכות סעודה וברכות פרק ו', סעיפים א'-י'</a:t>
            </a:r>
          </a:p>
          <a:p>
            <a:pPr algn="ctr"/>
            <a:r>
              <a:rPr lang="he-IL" sz="2800" dirty="0">
                <a:solidFill>
                  <a:schemeClr val="tx1"/>
                </a:solidFill>
                <a:latin typeface="Varela Round" panose="00000500000000000000" pitchFamily="2" charset="-79"/>
              </a:rPr>
              <a:t>ומצאו כמה שיותר פרטים הקשורים להכנות לברכת המזון ומופיעים כאן בתמונה.</a:t>
            </a:r>
          </a:p>
          <a:p>
            <a:pPr algn="ctr"/>
            <a:r>
              <a:rPr lang="he-IL" sz="2800" b="1" dirty="0">
                <a:ln w="19050">
                  <a:solidFill>
                    <a:sysClr val="windowText" lastClr="000000"/>
                  </a:solidFill>
                </a:ln>
                <a:solidFill>
                  <a:srgbClr val="FF0000"/>
                </a:solidFill>
                <a:latin typeface="Varela Round" panose="00000500000000000000" pitchFamily="2" charset="-79"/>
              </a:rPr>
              <a:t>כתבו כל פרט בקטגוריה המתאימה בדף העבודה שלכם</a:t>
            </a:r>
            <a:r>
              <a:rPr lang="he-IL" sz="2800" dirty="0">
                <a:solidFill>
                  <a:schemeClr val="tx1"/>
                </a:solidFill>
                <a:latin typeface="Varela Round" panose="00000500000000000000" pitchFamily="2" charset="-79"/>
              </a:rPr>
              <a:t> (מים אחרונים / הכנת השולחן / הכנת עצמנו).</a:t>
            </a:r>
          </a:p>
        </p:txBody>
      </p:sp>
      <p:pic>
        <p:nvPicPr>
          <p:cNvPr id="8" name="תמונה 7" descr="תמונה שמכילה פני אדם, אדם, לבוש, דיוקן&#10;&#10;תוכן בינה מלאכותית גנרטיבית עשוי להיות שגוי.">
            <a:extLst>
              <a:ext uri="{FF2B5EF4-FFF2-40B4-BE49-F238E27FC236}">
                <a16:creationId xmlns:a16="http://schemas.microsoft.com/office/drawing/2014/main" id="{8A2D331A-043A-5167-0308-D26F58F5951D}"/>
              </a:ext>
            </a:extLst>
          </p:cNvPr>
          <p:cNvPicPr>
            <a:picLocks noChangeAspect="1"/>
          </p:cNvPicPr>
          <p:nvPr/>
        </p:nvPicPr>
        <p:blipFill>
          <a:blip r:embed="rId3">
            <a:extLst>
              <a:ext uri="{28A0092B-C50C-407E-A947-70E740481C1C}">
                <a14:useLocalDpi xmlns:a14="http://schemas.microsoft.com/office/drawing/2010/main" val="0"/>
              </a:ext>
            </a:extLst>
          </a:blip>
          <a:srcRect l="12987" r="8524"/>
          <a:stretch>
            <a:fillRect/>
          </a:stretch>
        </p:blipFill>
        <p:spPr>
          <a:xfrm>
            <a:off x="9667402" y="3508856"/>
            <a:ext cx="2649266" cy="3375373"/>
          </a:xfrm>
          <a:prstGeom prst="rect">
            <a:avLst/>
          </a:prstGeom>
          <a:effectLst/>
        </p:spPr>
      </p:pic>
      <p:sp>
        <p:nvSpPr>
          <p:cNvPr id="10" name="תיבת טקסט 9">
            <a:extLst>
              <a:ext uri="{FF2B5EF4-FFF2-40B4-BE49-F238E27FC236}">
                <a16:creationId xmlns:a16="http://schemas.microsoft.com/office/drawing/2014/main" id="{02A40C40-EFB5-CE94-24A1-981D8F4B0EA6}"/>
              </a:ext>
            </a:extLst>
          </p:cNvPr>
          <p:cNvSpPr txBox="1"/>
          <p:nvPr/>
        </p:nvSpPr>
        <p:spPr>
          <a:xfrm>
            <a:off x="1645919" y="6435752"/>
            <a:ext cx="6873242" cy="369332"/>
          </a:xfrm>
          <a:prstGeom prst="rect">
            <a:avLst/>
          </a:prstGeom>
          <a:noFill/>
        </p:spPr>
        <p:txBody>
          <a:bodyPr wrap="square">
            <a:spAutoFit/>
          </a:bodyPr>
          <a:lstStyle/>
          <a:p>
            <a:pPr algn="ctr"/>
            <a:r>
              <a:rPr lang="he-IL" sz="1800" dirty="0">
                <a:solidFill>
                  <a:schemeClr val="tx1"/>
                </a:solidFill>
                <a:latin typeface="Varela Round" panose="00000500000000000000" pitchFamily="2" charset="-79"/>
              </a:rPr>
              <a:t>בשקופית הבאה תוכלו לראות את השולחן כולו באופן ברור.</a:t>
            </a:r>
            <a:endParaRPr lang="he-IL" dirty="0"/>
          </a:p>
        </p:txBody>
      </p:sp>
    </p:spTree>
    <p:extLst>
      <p:ext uri="{BB962C8B-B14F-4D97-AF65-F5344CB8AC3E}">
        <p14:creationId xmlns:p14="http://schemas.microsoft.com/office/powerpoint/2010/main" val="211415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77A5F-525D-2ECC-0425-BBCE7F1A1935}"/>
            </a:ext>
          </a:extLst>
        </p:cNvPr>
        <p:cNvGrpSpPr/>
        <p:nvPr/>
      </p:nvGrpSpPr>
      <p:grpSpPr>
        <a:xfrm>
          <a:off x="0" y="0"/>
          <a:ext cx="0" cy="0"/>
          <a:chOff x="0" y="0"/>
          <a:chExt cx="0" cy="0"/>
        </a:xfrm>
      </p:grpSpPr>
      <p:pic>
        <p:nvPicPr>
          <p:cNvPr id="5" name="תמונה 4">
            <a:extLst>
              <a:ext uri="{FF2B5EF4-FFF2-40B4-BE49-F238E27FC236}">
                <a16:creationId xmlns:a16="http://schemas.microsoft.com/office/drawing/2014/main" id="{C081C46D-1DA1-113D-028A-F8F2ABDF1E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159" y="103135"/>
            <a:ext cx="11917682" cy="6651729"/>
          </a:xfrm>
          <a:prstGeom prst="rect">
            <a:avLst/>
          </a:prstGeom>
        </p:spPr>
      </p:pic>
      <p:sp>
        <p:nvSpPr>
          <p:cNvPr id="2" name="בועת דיבור: מלבן עם פינות מעוגלות 1">
            <a:extLst>
              <a:ext uri="{FF2B5EF4-FFF2-40B4-BE49-F238E27FC236}">
                <a16:creationId xmlns:a16="http://schemas.microsoft.com/office/drawing/2014/main" id="{8B623E92-7A37-74F4-4EDB-2E31E214F3BE}"/>
              </a:ext>
            </a:extLst>
          </p:cNvPr>
          <p:cNvSpPr/>
          <p:nvPr/>
        </p:nvSpPr>
        <p:spPr>
          <a:xfrm>
            <a:off x="1542914" y="5415674"/>
            <a:ext cx="1571478" cy="1013987"/>
          </a:xfrm>
          <a:prstGeom prst="wedgeRoundRectCallout">
            <a:avLst>
              <a:gd name="adj1" fmla="val -71796"/>
              <a:gd name="adj2" fmla="val 2165"/>
              <a:gd name="adj3" fmla="val 16667"/>
            </a:avLst>
          </a:prstGeom>
          <a:gradFill flip="none" rotWithShape="1">
            <a:gsLst>
              <a:gs pos="0">
                <a:srgbClr val="915E37"/>
              </a:gs>
              <a:gs pos="57000">
                <a:srgbClr val="D5CCB3"/>
              </a:gs>
              <a:gs pos="100000">
                <a:schemeClr val="bg1"/>
              </a:gs>
            </a:gsLst>
            <a:path path="circle">
              <a:fillToRect l="100000" t="100000"/>
            </a:path>
            <a:tileRect r="-100000" b="-100000"/>
          </a:gradFill>
          <a:ln w="25400">
            <a:noFill/>
          </a:ln>
          <a:effectLst>
            <a:outerShdw blurRad="152400" dir="6600000" sx="102000" sy="102000" algn="ctr" rotWithShape="0">
              <a:srgbClr val="915E37">
                <a:alpha val="7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Varela Round" panose="00000500000000000000" pitchFamily="2" charset="-79"/>
              </a:rPr>
              <a:t>כשתסיימו – נסכם ביחד את ההלכות</a:t>
            </a:r>
          </a:p>
        </p:txBody>
      </p:sp>
      <p:pic>
        <p:nvPicPr>
          <p:cNvPr id="3" name="תמונה 2" descr="תמונה שמכילה פני אדם, דיוקן, אדם, לבוש&#10;&#10;תוכן בינה מלאכותית גנרטיבית עשוי להיות שגוי.">
            <a:extLst>
              <a:ext uri="{FF2B5EF4-FFF2-40B4-BE49-F238E27FC236}">
                <a16:creationId xmlns:a16="http://schemas.microsoft.com/office/drawing/2014/main" id="{80114FBB-C56A-C99A-F069-BC2B4430AC87}"/>
              </a:ext>
            </a:extLst>
          </p:cNvPr>
          <p:cNvPicPr>
            <a:picLocks noChangeAspect="1"/>
          </p:cNvPicPr>
          <p:nvPr/>
        </p:nvPicPr>
        <p:blipFill>
          <a:blip r:embed="rId3">
            <a:extLst>
              <a:ext uri="{28A0092B-C50C-407E-A947-70E740481C1C}">
                <a14:useLocalDpi xmlns:a14="http://schemas.microsoft.com/office/drawing/2010/main" val="0"/>
              </a:ext>
            </a:extLst>
          </a:blip>
          <a:srcRect l="20220" t="6230" r="16196"/>
          <a:stretch>
            <a:fillRect/>
          </a:stretch>
        </p:blipFill>
        <p:spPr>
          <a:xfrm>
            <a:off x="0" y="4886112"/>
            <a:ext cx="1405755" cy="2073112"/>
          </a:xfrm>
          <a:prstGeom prst="rect">
            <a:avLst/>
          </a:prstGeom>
        </p:spPr>
      </p:pic>
      <p:sp>
        <p:nvSpPr>
          <p:cNvPr id="6" name="תיבת טקסט 5">
            <a:extLst>
              <a:ext uri="{FF2B5EF4-FFF2-40B4-BE49-F238E27FC236}">
                <a16:creationId xmlns:a16="http://schemas.microsoft.com/office/drawing/2014/main" id="{AA14CC01-3B89-D81F-9F86-5680137DBD58}"/>
              </a:ext>
            </a:extLst>
          </p:cNvPr>
          <p:cNvSpPr txBox="1"/>
          <p:nvPr/>
        </p:nvSpPr>
        <p:spPr>
          <a:xfrm>
            <a:off x="6769729" y="215516"/>
            <a:ext cx="5198952" cy="646331"/>
          </a:xfrm>
          <a:prstGeom prst="rect">
            <a:avLst/>
          </a:prstGeom>
          <a:noFill/>
        </p:spPr>
        <p:txBody>
          <a:bodyPr wrap="square">
            <a:spAutoFit/>
          </a:bodyPr>
          <a:lstStyle/>
          <a:p>
            <a:r>
              <a:rPr lang="he-IL" sz="1800" b="1" dirty="0">
                <a:ln w="19050">
                  <a:solidFill>
                    <a:sysClr val="windowText" lastClr="000000"/>
                  </a:solidFill>
                </a:ln>
                <a:solidFill>
                  <a:srgbClr val="92D050"/>
                </a:solidFill>
                <a:latin typeface="Varela Round" panose="00000500000000000000" pitchFamily="2" charset="-79"/>
              </a:rPr>
              <a:t>הלכות והליכות חלק ב',</a:t>
            </a:r>
          </a:p>
          <a:p>
            <a:r>
              <a:rPr lang="he-IL" sz="1800" b="1" dirty="0">
                <a:ln w="19050">
                  <a:solidFill>
                    <a:sysClr val="windowText" lastClr="000000"/>
                  </a:solidFill>
                </a:ln>
                <a:solidFill>
                  <a:srgbClr val="92D050"/>
                </a:solidFill>
                <a:latin typeface="Varela Round" panose="00000500000000000000" pitchFamily="2" charset="-79"/>
              </a:rPr>
              <a:t>הלכות סעודה וברכות פרק ו', סעיפים א'-י'</a:t>
            </a:r>
          </a:p>
        </p:txBody>
      </p:sp>
    </p:spTree>
    <p:extLst>
      <p:ext uri="{BB962C8B-B14F-4D97-AF65-F5344CB8AC3E}">
        <p14:creationId xmlns:p14="http://schemas.microsoft.com/office/powerpoint/2010/main" val="2715837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78D6285-B454-B1F6-E752-D6CFEB8DAF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2902" y="1836888"/>
            <a:ext cx="7294029" cy="4071085"/>
          </a:xfrm>
          <a:prstGeom prst="rect">
            <a:avLst/>
          </a:prstGeom>
        </p:spPr>
      </p:pic>
      <p:pic>
        <p:nvPicPr>
          <p:cNvPr id="4" name="תמונה 3" descr="תמונה שמכילה פני אדם, אדם, לבוש, דיוקן&#10;&#10;תוכן בינה מלאכותית גנרטיבית עשוי להיות שגוי.">
            <a:extLst>
              <a:ext uri="{FF2B5EF4-FFF2-40B4-BE49-F238E27FC236}">
                <a16:creationId xmlns:a16="http://schemas.microsoft.com/office/drawing/2014/main" id="{505B68F2-C85F-BCF0-1BD1-A17AD688FD42}"/>
              </a:ext>
            </a:extLst>
          </p:cNvPr>
          <p:cNvPicPr>
            <a:picLocks noChangeAspect="1"/>
          </p:cNvPicPr>
          <p:nvPr/>
        </p:nvPicPr>
        <p:blipFill>
          <a:blip r:embed="rId3">
            <a:extLst>
              <a:ext uri="{28A0092B-C50C-407E-A947-70E740481C1C}">
                <a14:useLocalDpi xmlns:a14="http://schemas.microsoft.com/office/drawing/2010/main" val="0"/>
              </a:ext>
            </a:extLst>
          </a:blip>
          <a:srcRect l="12987" r="8524"/>
          <a:stretch>
            <a:fillRect/>
          </a:stretch>
        </p:blipFill>
        <p:spPr>
          <a:xfrm>
            <a:off x="10201223" y="1856118"/>
            <a:ext cx="1873907" cy="2387505"/>
          </a:xfrm>
          <a:prstGeom prst="rect">
            <a:avLst/>
          </a:prstGeom>
          <a:effectLst/>
        </p:spPr>
      </p:pic>
      <p:sp>
        <p:nvSpPr>
          <p:cNvPr id="5" name="אליפסה 4">
            <a:extLst>
              <a:ext uri="{FF2B5EF4-FFF2-40B4-BE49-F238E27FC236}">
                <a16:creationId xmlns:a16="http://schemas.microsoft.com/office/drawing/2014/main" id="{D9839216-6256-3509-F8D6-9731507D2EF3}"/>
              </a:ext>
            </a:extLst>
          </p:cNvPr>
          <p:cNvSpPr/>
          <p:nvPr/>
        </p:nvSpPr>
        <p:spPr>
          <a:xfrm>
            <a:off x="5097667" y="3605731"/>
            <a:ext cx="752475" cy="704850"/>
          </a:xfrm>
          <a:prstGeom prst="ellipse">
            <a:avLst/>
          </a:prstGeom>
          <a:solidFill>
            <a:srgbClr val="FFFFFF">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בועת דיבור: מלבן עם פינות מעוגלות 7">
            <a:extLst>
              <a:ext uri="{FF2B5EF4-FFF2-40B4-BE49-F238E27FC236}">
                <a16:creationId xmlns:a16="http://schemas.microsoft.com/office/drawing/2014/main" id="{5B8E4CBF-88FE-BC26-B1A0-AA857B5B8466}"/>
              </a:ext>
            </a:extLst>
          </p:cNvPr>
          <p:cNvSpPr/>
          <p:nvPr/>
        </p:nvSpPr>
        <p:spPr>
          <a:xfrm>
            <a:off x="6898741" y="2037030"/>
            <a:ext cx="3264556" cy="3900358"/>
          </a:xfrm>
          <a:prstGeom prst="wedgeRoundRectCallout">
            <a:avLst>
              <a:gd name="adj1" fmla="val 67870"/>
              <a:gd name="adj2" fmla="val 4015"/>
              <a:gd name="adj3" fmla="val 16667"/>
            </a:avLst>
          </a:prstGeom>
          <a:gradFill flip="none" rotWithShape="1">
            <a:gsLst>
              <a:gs pos="0">
                <a:srgbClr val="304255"/>
              </a:gs>
              <a:gs pos="57000">
                <a:schemeClr val="accent4">
                  <a:lumMod val="20000"/>
                  <a:lumOff val="80000"/>
                </a:schemeClr>
              </a:gs>
              <a:gs pos="100000">
                <a:schemeClr val="bg1"/>
              </a:gs>
            </a:gsLst>
            <a:path path="circle">
              <a:fillToRect l="100000" t="100000"/>
            </a:path>
            <a:tileRect r="-100000" b="-100000"/>
          </a:gradFill>
          <a:ln w="25400">
            <a:noFill/>
          </a:ln>
          <a:effectLst>
            <a:outerShdw blurRad="152400" dir="6600000" sx="102000" sy="102000" algn="ctr" rotWithShape="0">
              <a:schemeClr val="accent4">
                <a:lumMod val="50000"/>
                <a:alpha val="2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he-IL" sz="2000" dirty="0">
              <a:solidFill>
                <a:schemeClr val="tx1"/>
              </a:solidFill>
              <a:latin typeface="Varela Round" panose="00000500000000000000" pitchFamily="2" charset="-79"/>
              <a:cs typeface="Varela Round" panose="00000500000000000000" pitchFamily="2" charset="-79"/>
            </a:endParaRPr>
          </a:p>
        </p:txBody>
      </p:sp>
      <p:sp>
        <p:nvSpPr>
          <p:cNvPr id="9" name="אליפסה 8">
            <a:extLst>
              <a:ext uri="{FF2B5EF4-FFF2-40B4-BE49-F238E27FC236}">
                <a16:creationId xmlns:a16="http://schemas.microsoft.com/office/drawing/2014/main" id="{5F774E82-16C7-DAF1-04C7-B115194743E5}"/>
              </a:ext>
            </a:extLst>
          </p:cNvPr>
          <p:cNvSpPr/>
          <p:nvPr/>
        </p:nvSpPr>
        <p:spPr>
          <a:xfrm>
            <a:off x="4394449" y="5251588"/>
            <a:ext cx="752475" cy="704850"/>
          </a:xfrm>
          <a:prstGeom prst="ellipse">
            <a:avLst/>
          </a:prstGeom>
          <a:solidFill>
            <a:srgbClr val="FFFFFF">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אליפסה 9">
            <a:extLst>
              <a:ext uri="{FF2B5EF4-FFF2-40B4-BE49-F238E27FC236}">
                <a16:creationId xmlns:a16="http://schemas.microsoft.com/office/drawing/2014/main" id="{7A218694-220C-5C6B-D956-82D368F31A1F}"/>
              </a:ext>
            </a:extLst>
          </p:cNvPr>
          <p:cNvSpPr/>
          <p:nvPr/>
        </p:nvSpPr>
        <p:spPr>
          <a:xfrm>
            <a:off x="2522109" y="2955120"/>
            <a:ext cx="752475" cy="704850"/>
          </a:xfrm>
          <a:prstGeom prst="ellipse">
            <a:avLst/>
          </a:prstGeom>
          <a:solidFill>
            <a:srgbClr val="FFFFFF">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תיבת טקסט 11">
            <a:extLst>
              <a:ext uri="{FF2B5EF4-FFF2-40B4-BE49-F238E27FC236}">
                <a16:creationId xmlns:a16="http://schemas.microsoft.com/office/drawing/2014/main" id="{FC549AEC-51EF-DAB8-5636-C883F0C9352A}"/>
              </a:ext>
            </a:extLst>
          </p:cNvPr>
          <p:cNvSpPr txBox="1"/>
          <p:nvPr/>
        </p:nvSpPr>
        <p:spPr>
          <a:xfrm>
            <a:off x="6949307" y="2195008"/>
            <a:ext cx="3034781" cy="1015663"/>
          </a:xfrm>
          <a:prstGeom prst="rect">
            <a:avLst/>
          </a:prstGeom>
          <a:noFill/>
        </p:spPr>
        <p:txBody>
          <a:bodyPr wrap="square">
            <a:spAutoFit/>
          </a:bodyPr>
          <a:lstStyle/>
          <a:p>
            <a:pPr indent="-457200">
              <a:buFont typeface="Arial" panose="020B0604020202020204" pitchFamily="34" charset="0"/>
              <a:buChar char="•"/>
            </a:pPr>
            <a:r>
              <a:rPr lang="he-IL" sz="2000" dirty="0">
                <a:solidFill>
                  <a:schemeClr val="tx1"/>
                </a:solidFill>
                <a:latin typeface="Varela Round" panose="00000500000000000000" pitchFamily="2" charset="-79"/>
              </a:rPr>
              <a:t>יש ליטול על _____</a:t>
            </a:r>
          </a:p>
          <a:p>
            <a:r>
              <a:rPr lang="he-IL" sz="2000" dirty="0">
                <a:latin typeface="Varela Round" panose="00000500000000000000" pitchFamily="2" charset="-79"/>
              </a:rPr>
              <a:t>______</a:t>
            </a:r>
            <a:r>
              <a:rPr lang="he-IL" sz="2000" dirty="0">
                <a:solidFill>
                  <a:schemeClr val="tx1"/>
                </a:solidFill>
                <a:latin typeface="Varela Round" panose="00000500000000000000" pitchFamily="2" charset="-79"/>
              </a:rPr>
              <a:t>, ולאחר מכן להעביר את הידיים על ______.</a:t>
            </a:r>
          </a:p>
        </p:txBody>
      </p:sp>
      <p:sp>
        <p:nvSpPr>
          <p:cNvPr id="13" name="תיבת טקסט 12">
            <a:extLst>
              <a:ext uri="{FF2B5EF4-FFF2-40B4-BE49-F238E27FC236}">
                <a16:creationId xmlns:a16="http://schemas.microsoft.com/office/drawing/2014/main" id="{DCE51E3F-A741-C76B-A3B9-1F85FE008B61}"/>
              </a:ext>
            </a:extLst>
          </p:cNvPr>
          <p:cNvSpPr txBox="1"/>
          <p:nvPr/>
        </p:nvSpPr>
        <p:spPr>
          <a:xfrm>
            <a:off x="6949307" y="3500089"/>
            <a:ext cx="3034781" cy="1323439"/>
          </a:xfrm>
          <a:prstGeom prst="rect">
            <a:avLst/>
          </a:prstGeom>
          <a:noFill/>
        </p:spPr>
        <p:txBody>
          <a:bodyPr wrap="square">
            <a:spAutoFit/>
          </a:bodyPr>
          <a:lstStyle/>
          <a:p>
            <a:pPr indent="-457200">
              <a:buFont typeface="Arial" panose="020B0604020202020204" pitchFamily="34" charset="0"/>
              <a:buChar char="•"/>
            </a:pPr>
            <a:r>
              <a:rPr lang="he-IL" sz="2000" dirty="0">
                <a:latin typeface="Varela Round" panose="00000500000000000000" pitchFamily="2" charset="-79"/>
              </a:rPr>
              <a:t>אין ליטול במקום שהולכים, כי רוח רעה שורה על המים. יש ליטול לתוך ______ או ____ ______.</a:t>
            </a:r>
          </a:p>
        </p:txBody>
      </p:sp>
      <p:sp>
        <p:nvSpPr>
          <p:cNvPr id="14" name="תיבת טקסט 13">
            <a:extLst>
              <a:ext uri="{FF2B5EF4-FFF2-40B4-BE49-F238E27FC236}">
                <a16:creationId xmlns:a16="http://schemas.microsoft.com/office/drawing/2014/main" id="{564D0D8B-30B7-93C9-D8C4-2BB30A3FB9F2}"/>
              </a:ext>
            </a:extLst>
          </p:cNvPr>
          <p:cNvSpPr txBox="1"/>
          <p:nvPr/>
        </p:nvSpPr>
        <p:spPr>
          <a:xfrm>
            <a:off x="6949307" y="5123704"/>
            <a:ext cx="3034781" cy="707886"/>
          </a:xfrm>
          <a:prstGeom prst="rect">
            <a:avLst/>
          </a:prstGeom>
          <a:noFill/>
        </p:spPr>
        <p:txBody>
          <a:bodyPr wrap="square">
            <a:spAutoFit/>
          </a:bodyPr>
          <a:lstStyle/>
          <a:p>
            <a:pPr indent="-457200">
              <a:buFont typeface="Arial" panose="020B0604020202020204" pitchFamily="34" charset="0"/>
              <a:buChar char="•"/>
            </a:pPr>
            <a:r>
              <a:rPr lang="he-IL" sz="2000" dirty="0">
                <a:latin typeface="Varela Round" panose="00000500000000000000" pitchFamily="2" charset="-79"/>
              </a:rPr>
              <a:t>מיד לאחר ____ יש לברך _________.</a:t>
            </a:r>
          </a:p>
        </p:txBody>
      </p:sp>
      <p:pic>
        <p:nvPicPr>
          <p:cNvPr id="11" name="תמונה 10">
            <a:extLst>
              <a:ext uri="{FF2B5EF4-FFF2-40B4-BE49-F238E27FC236}">
                <a16:creationId xmlns:a16="http://schemas.microsoft.com/office/drawing/2014/main" id="{AAA8531D-1BDE-AC12-FCAF-BA3C1429F349}"/>
              </a:ext>
            </a:extLst>
          </p:cNvPr>
          <p:cNvPicPr>
            <a:picLocks noChangeAspect="1"/>
          </p:cNvPicPr>
          <p:nvPr/>
        </p:nvPicPr>
        <p:blipFill>
          <a:blip r:embed="rId4"/>
          <a:stretch>
            <a:fillRect/>
          </a:stretch>
        </p:blipFill>
        <p:spPr>
          <a:xfrm>
            <a:off x="715813" y="219520"/>
            <a:ext cx="10760373" cy="1322947"/>
          </a:xfrm>
          <a:prstGeom prst="rect">
            <a:avLst/>
          </a:prstGeom>
        </p:spPr>
      </p:pic>
    </p:spTree>
    <p:extLst>
      <p:ext uri="{BB962C8B-B14F-4D97-AF65-F5344CB8AC3E}">
        <p14:creationId xmlns:p14="http://schemas.microsoft.com/office/powerpoint/2010/main" val="2619169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childTnLst>
              </p:cTn>
              <p:nextCondLst>
                <p:cond evt="onClick" delay="0">
                  <p:tgtEl>
                    <p:spTgt spid="10"/>
                  </p:tgtEl>
                </p:cond>
              </p:nextCondLst>
            </p:seq>
          </p:childTnLst>
        </p:cTn>
      </p:par>
    </p:tnLst>
    <p:bldLst>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FFC43-D368-E95F-16CE-81D2E1E98FFB}"/>
            </a:ext>
          </a:extLst>
        </p:cNvPr>
        <p:cNvGrpSpPr/>
        <p:nvPr/>
      </p:nvGrpSpPr>
      <p:grpSpPr>
        <a:xfrm>
          <a:off x="0" y="0"/>
          <a:ext cx="0" cy="0"/>
          <a:chOff x="0" y="0"/>
          <a:chExt cx="0" cy="0"/>
        </a:xfrm>
      </p:grpSpPr>
      <p:pic>
        <p:nvPicPr>
          <p:cNvPr id="2" name="תמונה 1">
            <a:extLst>
              <a:ext uri="{FF2B5EF4-FFF2-40B4-BE49-F238E27FC236}">
                <a16:creationId xmlns:a16="http://schemas.microsoft.com/office/drawing/2014/main" id="{D2CEF64F-4340-EFB0-391D-1B7CD21605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2902" y="1836888"/>
            <a:ext cx="7294029" cy="4071085"/>
          </a:xfrm>
          <a:prstGeom prst="rect">
            <a:avLst/>
          </a:prstGeom>
        </p:spPr>
      </p:pic>
      <p:sp>
        <p:nvSpPr>
          <p:cNvPr id="5" name="אליפסה 4">
            <a:extLst>
              <a:ext uri="{FF2B5EF4-FFF2-40B4-BE49-F238E27FC236}">
                <a16:creationId xmlns:a16="http://schemas.microsoft.com/office/drawing/2014/main" id="{9C799DFD-6BA5-2A48-BE98-E6417CF9B5DA}"/>
              </a:ext>
            </a:extLst>
          </p:cNvPr>
          <p:cNvSpPr/>
          <p:nvPr/>
        </p:nvSpPr>
        <p:spPr>
          <a:xfrm rot="559281">
            <a:off x="3158470" y="2726483"/>
            <a:ext cx="1782890" cy="704850"/>
          </a:xfrm>
          <a:prstGeom prst="ellipse">
            <a:avLst/>
          </a:prstGeom>
          <a:solidFill>
            <a:srgbClr val="FFFFFF">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אליפסה 8">
            <a:extLst>
              <a:ext uri="{FF2B5EF4-FFF2-40B4-BE49-F238E27FC236}">
                <a16:creationId xmlns:a16="http://schemas.microsoft.com/office/drawing/2014/main" id="{379A1B0B-D7FD-CBA2-55F8-277639FB461D}"/>
              </a:ext>
            </a:extLst>
          </p:cNvPr>
          <p:cNvSpPr/>
          <p:nvPr/>
        </p:nvSpPr>
        <p:spPr>
          <a:xfrm>
            <a:off x="3558774" y="3571068"/>
            <a:ext cx="1427898" cy="1038253"/>
          </a:xfrm>
          <a:prstGeom prst="ellipse">
            <a:avLst/>
          </a:prstGeom>
          <a:solidFill>
            <a:srgbClr val="FFFFFF">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אליפסה 9">
            <a:extLst>
              <a:ext uri="{FF2B5EF4-FFF2-40B4-BE49-F238E27FC236}">
                <a16:creationId xmlns:a16="http://schemas.microsoft.com/office/drawing/2014/main" id="{C5CF5909-613F-2D2D-C04C-9C0CB13EECF7}"/>
              </a:ext>
            </a:extLst>
          </p:cNvPr>
          <p:cNvSpPr/>
          <p:nvPr/>
        </p:nvSpPr>
        <p:spPr>
          <a:xfrm rot="20428746">
            <a:off x="2006429" y="3210779"/>
            <a:ext cx="752692" cy="187295"/>
          </a:xfrm>
          <a:prstGeom prst="ellipse">
            <a:avLst/>
          </a:prstGeom>
          <a:solidFill>
            <a:srgbClr val="FFFFFF">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בועת דיבור: מלבן עם פינות מעוגלות 6">
            <a:extLst>
              <a:ext uri="{FF2B5EF4-FFF2-40B4-BE49-F238E27FC236}">
                <a16:creationId xmlns:a16="http://schemas.microsoft.com/office/drawing/2014/main" id="{AE3C7FB3-5814-8E26-B638-95117EFC52FA}"/>
              </a:ext>
            </a:extLst>
          </p:cNvPr>
          <p:cNvSpPr/>
          <p:nvPr/>
        </p:nvSpPr>
        <p:spPr>
          <a:xfrm>
            <a:off x="6970007" y="1972937"/>
            <a:ext cx="3221248" cy="3896018"/>
          </a:xfrm>
          <a:prstGeom prst="wedgeRoundRectCallout">
            <a:avLst>
              <a:gd name="adj1" fmla="val 73792"/>
              <a:gd name="adj2" fmla="val 2877"/>
              <a:gd name="adj3" fmla="val 16667"/>
            </a:avLst>
          </a:prstGeom>
          <a:gradFill flip="none" rotWithShape="1">
            <a:gsLst>
              <a:gs pos="0">
                <a:srgbClr val="B4584E"/>
              </a:gs>
              <a:gs pos="57000">
                <a:srgbClr val="EAAA93"/>
              </a:gs>
              <a:gs pos="100000">
                <a:schemeClr val="bg1"/>
              </a:gs>
            </a:gsLst>
            <a:path path="circle">
              <a:fillToRect l="100000" t="100000"/>
            </a:path>
            <a:tileRect r="-100000" b="-100000"/>
          </a:gradFill>
          <a:ln w="25400">
            <a:noFill/>
          </a:ln>
          <a:effectLst>
            <a:outerShdw blurRad="152400" dir="6600000" sx="102000" sy="102000" algn="ctr" rotWithShape="0">
              <a:schemeClr val="accent2">
                <a:lumMod val="50000"/>
                <a:alpha val="5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2800" dirty="0">
              <a:solidFill>
                <a:schemeClr val="tx1"/>
              </a:solidFill>
              <a:latin typeface="Varela Round" panose="00000500000000000000" pitchFamily="2" charset="-79"/>
              <a:cs typeface="Varela Round" panose="00000500000000000000" pitchFamily="2" charset="-79"/>
            </a:endParaRPr>
          </a:p>
        </p:txBody>
      </p:sp>
      <p:sp>
        <p:nvSpPr>
          <p:cNvPr id="12" name="תיבת טקסט 11">
            <a:extLst>
              <a:ext uri="{FF2B5EF4-FFF2-40B4-BE49-F238E27FC236}">
                <a16:creationId xmlns:a16="http://schemas.microsoft.com/office/drawing/2014/main" id="{757B9754-6A6B-E083-F774-A54B62FC8F61}"/>
              </a:ext>
            </a:extLst>
          </p:cNvPr>
          <p:cNvSpPr txBox="1"/>
          <p:nvPr/>
        </p:nvSpPr>
        <p:spPr>
          <a:xfrm>
            <a:off x="6949307" y="2195008"/>
            <a:ext cx="3034781" cy="1015663"/>
          </a:xfrm>
          <a:prstGeom prst="rect">
            <a:avLst/>
          </a:prstGeom>
          <a:noFill/>
        </p:spPr>
        <p:txBody>
          <a:bodyPr wrap="square">
            <a:spAutoFit/>
          </a:bodyPr>
          <a:lstStyle/>
          <a:p>
            <a:pPr indent="-457200">
              <a:buFont typeface="Arial" panose="020B0604020202020204" pitchFamily="34" charset="0"/>
              <a:buChar char="•"/>
            </a:pPr>
            <a:r>
              <a:rPr lang="he-IL" sz="2000" dirty="0">
                <a:latin typeface="Varela Round" panose="00000500000000000000" pitchFamily="2" charset="-79"/>
              </a:rPr>
              <a:t>את המפה והלחם יש להשאיר, כי ________, וגם כדי ___________.</a:t>
            </a:r>
            <a:endParaRPr lang="he-IL" sz="2000" dirty="0">
              <a:solidFill>
                <a:schemeClr val="tx1"/>
              </a:solidFill>
              <a:latin typeface="Varela Round" panose="00000500000000000000" pitchFamily="2" charset="-79"/>
            </a:endParaRPr>
          </a:p>
        </p:txBody>
      </p:sp>
      <p:sp>
        <p:nvSpPr>
          <p:cNvPr id="13" name="תיבת טקסט 12">
            <a:extLst>
              <a:ext uri="{FF2B5EF4-FFF2-40B4-BE49-F238E27FC236}">
                <a16:creationId xmlns:a16="http://schemas.microsoft.com/office/drawing/2014/main" id="{A61E25D7-AAE9-5A1C-64C7-B13915DB2167}"/>
              </a:ext>
            </a:extLst>
          </p:cNvPr>
          <p:cNvSpPr txBox="1"/>
          <p:nvPr/>
        </p:nvSpPr>
        <p:spPr>
          <a:xfrm>
            <a:off x="6949306" y="3364598"/>
            <a:ext cx="3034781" cy="1015663"/>
          </a:xfrm>
          <a:prstGeom prst="rect">
            <a:avLst/>
          </a:prstGeom>
          <a:noFill/>
        </p:spPr>
        <p:txBody>
          <a:bodyPr wrap="square">
            <a:spAutoFit/>
          </a:bodyPr>
          <a:lstStyle/>
          <a:p>
            <a:pPr indent="-457200">
              <a:buFont typeface="Arial" panose="020B0604020202020204" pitchFamily="34" charset="0"/>
              <a:buChar char="•"/>
            </a:pPr>
            <a:r>
              <a:rPr lang="he-IL" sz="2000" dirty="0">
                <a:latin typeface="Varela Round" panose="00000500000000000000" pitchFamily="2" charset="-79"/>
              </a:rPr>
              <a:t>צריך להסיר או לכסות את __________ כי _______________.</a:t>
            </a:r>
          </a:p>
        </p:txBody>
      </p:sp>
      <p:sp>
        <p:nvSpPr>
          <p:cNvPr id="14" name="תיבת טקסט 13">
            <a:extLst>
              <a:ext uri="{FF2B5EF4-FFF2-40B4-BE49-F238E27FC236}">
                <a16:creationId xmlns:a16="http://schemas.microsoft.com/office/drawing/2014/main" id="{B34C3599-B5C9-A009-A42A-DA88760881D7}"/>
              </a:ext>
            </a:extLst>
          </p:cNvPr>
          <p:cNvSpPr txBox="1"/>
          <p:nvPr/>
        </p:nvSpPr>
        <p:spPr>
          <a:xfrm>
            <a:off x="6949307" y="4609321"/>
            <a:ext cx="3034781" cy="1015663"/>
          </a:xfrm>
          <a:prstGeom prst="rect">
            <a:avLst/>
          </a:prstGeom>
          <a:noFill/>
        </p:spPr>
        <p:txBody>
          <a:bodyPr wrap="square">
            <a:spAutoFit/>
          </a:bodyPr>
          <a:lstStyle/>
          <a:p>
            <a:pPr indent="-457200">
              <a:buFont typeface="Arial" panose="020B0604020202020204" pitchFamily="34" charset="0"/>
              <a:buChar char="•"/>
            </a:pPr>
            <a:r>
              <a:rPr lang="he-IL" sz="2000" dirty="0">
                <a:latin typeface="Varela Round" panose="00000500000000000000" pitchFamily="2" charset="-79"/>
              </a:rPr>
              <a:t>אבל היום לא צריך לעשות זאת, כי היום ____________.</a:t>
            </a:r>
          </a:p>
        </p:txBody>
      </p:sp>
      <p:pic>
        <p:nvPicPr>
          <p:cNvPr id="6" name="מציין מיקום תוכן 4" descr="תמונה שמכילה פני אדם, דיוקן, לבוש, אדם&#10;&#10;תוכן בינה מלאכותית גנרטיבית עשוי להיות שגוי.">
            <a:extLst>
              <a:ext uri="{FF2B5EF4-FFF2-40B4-BE49-F238E27FC236}">
                <a16:creationId xmlns:a16="http://schemas.microsoft.com/office/drawing/2014/main" id="{15D99562-10B0-ADC6-361B-F91316196E9E}"/>
              </a:ext>
            </a:extLst>
          </p:cNvPr>
          <p:cNvPicPr>
            <a:picLocks noChangeAspect="1"/>
          </p:cNvPicPr>
          <p:nvPr/>
        </p:nvPicPr>
        <p:blipFill>
          <a:blip r:embed="rId3">
            <a:extLst>
              <a:ext uri="{28A0092B-C50C-407E-A947-70E740481C1C}">
                <a14:useLocalDpi xmlns:a14="http://schemas.microsoft.com/office/drawing/2010/main" val="0"/>
              </a:ext>
            </a:extLst>
          </a:blip>
          <a:srcRect l="9518" t="5290" r="10245"/>
          <a:stretch>
            <a:fillRect/>
          </a:stretch>
        </p:blipFill>
        <p:spPr>
          <a:xfrm>
            <a:off x="10191256" y="1972937"/>
            <a:ext cx="1873907" cy="2211941"/>
          </a:xfrm>
          <a:prstGeom prst="rect">
            <a:avLst/>
          </a:prstGeom>
        </p:spPr>
      </p:pic>
      <p:pic>
        <p:nvPicPr>
          <p:cNvPr id="11" name="תמונה 10">
            <a:extLst>
              <a:ext uri="{FF2B5EF4-FFF2-40B4-BE49-F238E27FC236}">
                <a16:creationId xmlns:a16="http://schemas.microsoft.com/office/drawing/2014/main" id="{E3C1932D-EDCB-A845-B8A2-25972C41B50F}"/>
              </a:ext>
            </a:extLst>
          </p:cNvPr>
          <p:cNvPicPr>
            <a:picLocks noChangeAspect="1"/>
          </p:cNvPicPr>
          <p:nvPr/>
        </p:nvPicPr>
        <p:blipFill>
          <a:blip r:embed="rId4"/>
          <a:stretch>
            <a:fillRect/>
          </a:stretch>
        </p:blipFill>
        <p:spPr>
          <a:xfrm>
            <a:off x="599979" y="273211"/>
            <a:ext cx="10992041" cy="1322947"/>
          </a:xfrm>
          <a:prstGeom prst="rect">
            <a:avLst/>
          </a:prstGeom>
        </p:spPr>
      </p:pic>
    </p:spTree>
    <p:extLst>
      <p:ext uri="{BB962C8B-B14F-4D97-AF65-F5344CB8AC3E}">
        <p14:creationId xmlns:p14="http://schemas.microsoft.com/office/powerpoint/2010/main" val="2891302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childTnLst>
              </p:cTn>
              <p:nextCondLst>
                <p:cond evt="onClick" delay="0">
                  <p:tgtEl>
                    <p:spTgt spid="9"/>
                  </p:tgtEl>
                </p:cond>
              </p:nextCondLst>
            </p:seq>
          </p:childTnLst>
        </p:cTn>
      </p:par>
    </p:tnLst>
    <p:bldLst>
      <p:bldP spid="12" grpId="0"/>
      <p:bldP spid="13" grpId="0"/>
      <p:bldP spid="14" grpId="0"/>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5186</TotalTime>
  <Words>1882</Words>
  <Application>Microsoft Office PowerPoint</Application>
  <PresentationFormat>מסך רחב</PresentationFormat>
  <Paragraphs>264</Paragraphs>
  <Slides>48</Slides>
  <Notes>0</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48</vt:i4>
      </vt:variant>
    </vt:vector>
  </HeadingPairs>
  <TitlesOfParts>
    <vt:vector size="52" baseType="lpstr">
      <vt:lpstr>Afek 1.5 AAA DemiBold</vt:lpstr>
      <vt:lpstr>BA Hamossad</vt:lpstr>
      <vt:lpstr>Varela Round</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מושקא אלישביץ</dc:creator>
  <cp:lastModifiedBy>מושקא אלישביץ</cp:lastModifiedBy>
  <cp:revision>181</cp:revision>
  <dcterms:created xsi:type="dcterms:W3CDTF">2026-01-04T08:41:28Z</dcterms:created>
  <dcterms:modified xsi:type="dcterms:W3CDTF">2026-02-22T21:47:40Z</dcterms:modified>
</cp:coreProperties>
</file>