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8288000" cy="10287000"/>
  <p:notesSz cx="6858000" cy="9144000"/>
  <p:embeddedFontLst>
    <p:embeddedFont>
      <p:font typeface="Suez One" charset="1" panose="0000050000000000000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Relationship Id="rId5" Target="../media/image2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png" Type="http://schemas.openxmlformats.org/officeDocument/2006/relationships/image"/><Relationship Id="rId4" Target="../media/image30.png" Type="http://schemas.openxmlformats.org/officeDocument/2006/relationships/image"/><Relationship Id="rId5" Target="../media/image2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png" Type="http://schemas.openxmlformats.org/officeDocument/2006/relationships/image"/><Relationship Id="rId4" Target="../media/image30.png" Type="http://schemas.openxmlformats.org/officeDocument/2006/relationships/image"/><Relationship Id="rId5" Target="../media/image31.png" Type="http://schemas.openxmlformats.org/officeDocument/2006/relationships/image"/><Relationship Id="rId6" Target="../media/image2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3.pn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Relationship Id="rId6" Target="../media/image5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854499" y="0"/>
            <a:ext cx="4487181" cy="1462371"/>
            <a:chOff x="0" y="0"/>
            <a:chExt cx="1054606" cy="34369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54606" cy="343696"/>
            </a:xfrm>
            <a:custGeom>
              <a:avLst/>
              <a:gdLst/>
              <a:ahLst/>
              <a:cxnLst/>
              <a:rect r="r" b="b" t="t" l="l"/>
              <a:pathLst>
                <a:path h="343696" w="1054606">
                  <a:moveTo>
                    <a:pt x="0" y="0"/>
                  </a:moveTo>
                  <a:lnTo>
                    <a:pt x="1054606" y="0"/>
                  </a:lnTo>
                  <a:lnTo>
                    <a:pt x="1054606" y="343696"/>
                  </a:lnTo>
                  <a:lnTo>
                    <a:pt x="0" y="343696"/>
                  </a:lnTo>
                  <a:close/>
                </a:path>
              </a:pathLst>
            </a:custGeom>
            <a:blipFill>
              <a:blip r:embed="rId3"/>
              <a:stretch>
                <a:fillRect l="0" t="-4752" r="0" b="-4752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120551"/>
            <a:ext cx="2667205" cy="1221269"/>
            <a:chOff x="0" y="0"/>
            <a:chExt cx="507695" cy="23246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07695" cy="232465"/>
            </a:xfrm>
            <a:custGeom>
              <a:avLst/>
              <a:gdLst/>
              <a:ahLst/>
              <a:cxnLst/>
              <a:rect r="r" b="b" t="t" l="l"/>
              <a:pathLst>
                <a:path h="232465" w="507695">
                  <a:moveTo>
                    <a:pt x="0" y="0"/>
                  </a:moveTo>
                  <a:lnTo>
                    <a:pt x="507695" y="0"/>
                  </a:lnTo>
                  <a:lnTo>
                    <a:pt x="507695" y="232465"/>
                  </a:lnTo>
                  <a:lnTo>
                    <a:pt x="0" y="232465"/>
                  </a:lnTo>
                  <a:close/>
                </a:path>
              </a:pathLst>
            </a:custGeom>
            <a:blipFill>
              <a:blip r:embed="rId4"/>
              <a:stretch>
                <a:fillRect l="0" t="-16679" r="0" b="-16679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7259300" y="150795"/>
            <a:ext cx="684907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4759"/>
              </a:lnSpc>
            </a:pPr>
            <a:r>
              <a:rPr lang="he-IL" sz="3399">
                <a:solidFill>
                  <a:srgbClr val="000000"/>
                </a:solidFill>
                <a:latin typeface="Suez One"/>
                <a:ea typeface="Suez One"/>
                <a:cs typeface="Suez One"/>
                <a:sym typeface="Suez One"/>
                <a:rtl val="true"/>
              </a:rPr>
              <a:t>ב”ה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125261" y="2782626"/>
            <a:ext cx="3966547" cy="396654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8411" r="0" b="-8411"/>
              </a:stretch>
            </a:blipFill>
            <a:ln w="85725" cap="sq">
              <a:solidFill>
                <a:srgbClr val="C28C4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42264" y="2831688"/>
            <a:ext cx="4350375" cy="4971857"/>
          </a:xfrm>
          <a:custGeom>
            <a:avLst/>
            <a:gdLst/>
            <a:ahLst/>
            <a:cxnLst/>
            <a:rect r="r" b="b" t="t" l="l"/>
            <a:pathLst>
              <a:path h="4971857" w="4350375">
                <a:moveTo>
                  <a:pt x="0" y="0"/>
                </a:moveTo>
                <a:lnTo>
                  <a:pt x="4350376" y="0"/>
                </a:lnTo>
                <a:lnTo>
                  <a:pt x="4350376" y="4971857"/>
                </a:lnTo>
                <a:lnTo>
                  <a:pt x="0" y="4971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215108" y="3820313"/>
            <a:ext cx="3724687" cy="4379317"/>
            <a:chOff x="0" y="0"/>
            <a:chExt cx="1740857" cy="20468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40857" cy="2046820"/>
            </a:xfrm>
            <a:custGeom>
              <a:avLst/>
              <a:gdLst/>
              <a:ahLst/>
              <a:cxnLst/>
              <a:rect r="r" b="b" t="t" l="l"/>
              <a:pathLst>
                <a:path h="2046820" w="1740857">
                  <a:moveTo>
                    <a:pt x="0" y="0"/>
                  </a:moveTo>
                  <a:lnTo>
                    <a:pt x="1740857" y="0"/>
                  </a:lnTo>
                  <a:lnTo>
                    <a:pt x="1740857" y="2046820"/>
                  </a:lnTo>
                  <a:lnTo>
                    <a:pt x="0" y="2046820"/>
                  </a:lnTo>
                  <a:close/>
                </a:path>
              </a:pathLst>
            </a:custGeom>
            <a:blipFill>
              <a:blip r:embed="rId4"/>
              <a:stretch>
                <a:fillRect l="0" t="-4960" r="0" b="-496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-2767537">
            <a:off x="11647379" y="2913106"/>
            <a:ext cx="3682478" cy="4372600"/>
            <a:chOff x="0" y="0"/>
            <a:chExt cx="1723773" cy="20468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723773" cy="2046820"/>
            </a:xfrm>
            <a:custGeom>
              <a:avLst/>
              <a:gdLst/>
              <a:ahLst/>
              <a:cxnLst/>
              <a:rect r="r" b="b" t="t" l="l"/>
              <a:pathLst>
                <a:path h="2046820" w="1723773">
                  <a:moveTo>
                    <a:pt x="0" y="0"/>
                  </a:moveTo>
                  <a:lnTo>
                    <a:pt x="1723773" y="0"/>
                  </a:lnTo>
                  <a:lnTo>
                    <a:pt x="1723773" y="2046820"/>
                  </a:lnTo>
                  <a:lnTo>
                    <a:pt x="0" y="2046820"/>
                  </a:lnTo>
                  <a:close/>
                </a:path>
              </a:pathLst>
            </a:custGeom>
            <a:blipFill>
              <a:blip r:embed="rId4"/>
              <a:stretch>
                <a:fillRect l="0" t="-4421" r="0" b="-4421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209460" y="2799466"/>
            <a:ext cx="3865508" cy="3865508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8411" r="0" b="-8411"/>
              </a:stretch>
            </a:blipFill>
            <a:ln w="85725" cap="sq">
              <a:solidFill>
                <a:srgbClr val="C28C4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209460" y="2799466"/>
            <a:ext cx="3865508" cy="386550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8411" r="0" b="-8411"/>
              </a:stretch>
            </a:blipFill>
            <a:ln w="85725" cap="sq">
              <a:solidFill>
                <a:srgbClr val="C28C4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656948" y="2796413"/>
            <a:ext cx="4606458" cy="460645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955" t="0" r="-955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67843" y="6211367"/>
            <a:ext cx="5746223" cy="3046933"/>
            <a:chOff x="0" y="0"/>
            <a:chExt cx="1532863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32863" cy="812800"/>
            </a:xfrm>
            <a:custGeom>
              <a:avLst/>
              <a:gdLst/>
              <a:ahLst/>
              <a:cxnLst/>
              <a:rect r="r" b="b" t="t" l="l"/>
              <a:pathLst>
                <a:path h="812800" w="1532863">
                  <a:moveTo>
                    <a:pt x="0" y="0"/>
                  </a:moveTo>
                  <a:lnTo>
                    <a:pt x="1532863" y="0"/>
                  </a:lnTo>
                  <a:lnTo>
                    <a:pt x="153286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0" t="-1508" r="0" b="-1508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209460" y="2799466"/>
            <a:ext cx="3865508" cy="386550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8411" r="0" b="-8411"/>
              </a:stretch>
            </a:blipFill>
            <a:ln w="85725" cap="sq">
              <a:solidFill>
                <a:srgbClr val="C28C4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2431577" y="2001357"/>
            <a:ext cx="3899188" cy="389918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955" t="0" r="-955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67843" y="6211367"/>
            <a:ext cx="5746223" cy="3046933"/>
            <a:chOff x="0" y="0"/>
            <a:chExt cx="1532863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32863" cy="812800"/>
            </a:xfrm>
            <a:custGeom>
              <a:avLst/>
              <a:gdLst/>
              <a:ahLst/>
              <a:cxnLst/>
              <a:rect r="r" b="b" t="t" l="l"/>
              <a:pathLst>
                <a:path h="812800" w="1532863">
                  <a:moveTo>
                    <a:pt x="0" y="0"/>
                  </a:moveTo>
                  <a:lnTo>
                    <a:pt x="1532863" y="0"/>
                  </a:lnTo>
                  <a:lnTo>
                    <a:pt x="153286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0" t="-1508" r="0" b="-1508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130590" y="6871161"/>
            <a:ext cx="3848886" cy="2387139"/>
            <a:chOff x="0" y="0"/>
            <a:chExt cx="1310512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10512" cy="812800"/>
            </a:xfrm>
            <a:custGeom>
              <a:avLst/>
              <a:gdLst/>
              <a:ahLst/>
              <a:cxnLst/>
              <a:rect r="r" b="b" t="t" l="l"/>
              <a:pathLst>
                <a:path h="812800" w="1310512">
                  <a:moveTo>
                    <a:pt x="0" y="0"/>
                  </a:moveTo>
                  <a:lnTo>
                    <a:pt x="1310512" y="0"/>
                  </a:lnTo>
                  <a:lnTo>
                    <a:pt x="13105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0" t="-935" r="0" b="-935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209460" y="2799466"/>
            <a:ext cx="3865508" cy="3865508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8411" r="0" b="-8411"/>
              </a:stretch>
            </a:blipFill>
            <a:ln w="85725" cap="sq">
              <a:solidFill>
                <a:srgbClr val="C28C4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07700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059339" y="3261265"/>
            <a:ext cx="2989840" cy="298984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617" t="0" r="-617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7209460" y="2799466"/>
            <a:ext cx="3865508" cy="386550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8411" r="0" b="-8411"/>
              </a:stretch>
            </a:blipFill>
            <a:ln w="85725" cap="sq">
              <a:solidFill>
                <a:srgbClr val="C28C4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059339" y="3261265"/>
            <a:ext cx="2989840" cy="298984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617" t="0" r="-617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7209460" y="2799466"/>
            <a:ext cx="3865508" cy="386550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8411" r="0" b="-8411"/>
              </a:stretch>
            </a:blipFill>
            <a:ln w="85725" cap="sq">
              <a:solidFill>
                <a:srgbClr val="C28C4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209460" y="2799466"/>
            <a:ext cx="3865508" cy="386550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8411" r="0" b="-8411"/>
              </a:stretch>
            </a:blipFill>
            <a:ln w="85725" cap="sq">
              <a:solidFill>
                <a:srgbClr val="C28C4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209460" y="2799466"/>
            <a:ext cx="3865508" cy="386550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8411" r="0" b="-8411"/>
              </a:stretch>
            </a:blipFill>
            <a:ln w="85725" cap="sq">
              <a:solidFill>
                <a:srgbClr val="C28C4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209460" y="2799466"/>
            <a:ext cx="3865508" cy="386550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8411" r="0" b="-8411"/>
              </a:stretch>
            </a:blipFill>
            <a:ln w="85725" cap="sq">
              <a:solidFill>
                <a:srgbClr val="C28C4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209460" y="2799466"/>
            <a:ext cx="3865508" cy="386550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8411" r="0" b="-8411"/>
              </a:stretch>
            </a:blipFill>
            <a:ln w="85725" cap="sq">
              <a:solidFill>
                <a:srgbClr val="C28C4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470477" y="3052063"/>
            <a:ext cx="3343475" cy="3343475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8411" r="0" b="-8411"/>
              </a:stretch>
            </a:blipFill>
            <a:ln w="85725" cap="sq">
              <a:solidFill>
                <a:srgbClr val="C28C4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209460" y="2799466"/>
            <a:ext cx="3865508" cy="386550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8411" r="0" b="-8411"/>
              </a:stretch>
            </a:blipFill>
            <a:ln w="85725" cap="sq">
              <a:solidFill>
                <a:srgbClr val="C28C4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209460" y="2799466"/>
            <a:ext cx="3865508" cy="386550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8411" r="0" b="-8411"/>
              </a:stretch>
            </a:blipFill>
            <a:ln w="85725" cap="sq">
              <a:solidFill>
                <a:srgbClr val="C28C4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209460" y="2799466"/>
            <a:ext cx="3865508" cy="386550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8411" r="0" b="-8411"/>
              </a:stretch>
            </a:blipFill>
            <a:ln w="85725" cap="sq">
              <a:solidFill>
                <a:srgbClr val="C28C4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990334" y="4889617"/>
            <a:ext cx="2607162" cy="3113094"/>
            <a:chOff x="0" y="0"/>
            <a:chExt cx="836813" cy="99920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36813" cy="999201"/>
            </a:xfrm>
            <a:custGeom>
              <a:avLst/>
              <a:gdLst/>
              <a:ahLst/>
              <a:cxnLst/>
              <a:rect r="r" b="b" t="t" l="l"/>
              <a:pathLst>
                <a:path h="999201" w="836813">
                  <a:moveTo>
                    <a:pt x="0" y="0"/>
                  </a:moveTo>
                  <a:lnTo>
                    <a:pt x="836813" y="0"/>
                  </a:lnTo>
                  <a:lnTo>
                    <a:pt x="836813" y="999201"/>
                  </a:lnTo>
                  <a:lnTo>
                    <a:pt x="0" y="999201"/>
                  </a:lnTo>
                  <a:close/>
                </a:path>
              </a:pathLst>
            </a:custGeom>
            <a:blipFill>
              <a:blip r:embed="rId3"/>
              <a:stretch>
                <a:fillRect l="0" t="-12850" r="0" b="-1285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6980089" y="5143500"/>
            <a:ext cx="3472715" cy="3503369"/>
          </a:xfrm>
          <a:custGeom>
            <a:avLst/>
            <a:gdLst/>
            <a:ahLst/>
            <a:cxnLst/>
            <a:rect r="r" b="b" t="t" l="l"/>
            <a:pathLst>
              <a:path h="3503369" w="3472715">
                <a:moveTo>
                  <a:pt x="0" y="0"/>
                </a:moveTo>
                <a:lnTo>
                  <a:pt x="3472715" y="0"/>
                </a:lnTo>
                <a:lnTo>
                  <a:pt x="3472715" y="3503369"/>
                </a:lnTo>
                <a:lnTo>
                  <a:pt x="0" y="3503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990334" y="4889617"/>
            <a:ext cx="2607162" cy="3113094"/>
            <a:chOff x="0" y="0"/>
            <a:chExt cx="836813" cy="99920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36813" cy="999201"/>
            </a:xfrm>
            <a:custGeom>
              <a:avLst/>
              <a:gdLst/>
              <a:ahLst/>
              <a:cxnLst/>
              <a:rect r="r" b="b" t="t" l="l"/>
              <a:pathLst>
                <a:path h="999201" w="836813">
                  <a:moveTo>
                    <a:pt x="0" y="0"/>
                  </a:moveTo>
                  <a:lnTo>
                    <a:pt x="836813" y="0"/>
                  </a:lnTo>
                  <a:lnTo>
                    <a:pt x="836813" y="999201"/>
                  </a:lnTo>
                  <a:lnTo>
                    <a:pt x="0" y="999201"/>
                  </a:lnTo>
                  <a:close/>
                </a:path>
              </a:pathLst>
            </a:custGeom>
            <a:blipFill>
              <a:blip r:embed="rId3"/>
              <a:stretch>
                <a:fillRect l="0" t="-12850" r="0" b="-1285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405857" y="5142495"/>
            <a:ext cx="3472715" cy="3503369"/>
          </a:xfrm>
          <a:custGeom>
            <a:avLst/>
            <a:gdLst/>
            <a:ahLst/>
            <a:cxnLst/>
            <a:rect r="r" b="b" t="t" l="l"/>
            <a:pathLst>
              <a:path h="3503369" w="3472715">
                <a:moveTo>
                  <a:pt x="0" y="0"/>
                </a:moveTo>
                <a:lnTo>
                  <a:pt x="3472714" y="0"/>
                </a:lnTo>
                <a:lnTo>
                  <a:pt x="3472714" y="3503369"/>
                </a:lnTo>
                <a:lnTo>
                  <a:pt x="0" y="3503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7913216" y="3891601"/>
            <a:ext cx="2461567" cy="596901"/>
            <a:chOff x="0" y="0"/>
            <a:chExt cx="812800" cy="19709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197094"/>
            </a:xfrm>
            <a:custGeom>
              <a:avLst/>
              <a:gdLst/>
              <a:ahLst/>
              <a:cxnLst/>
              <a:rect r="r" b="b" t="t" l="l"/>
              <a:pathLst>
                <a:path h="19709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97094"/>
                  </a:lnTo>
                  <a:lnTo>
                    <a:pt x="0" y="197094"/>
                  </a:lnTo>
                  <a:close/>
                </a:path>
              </a:pathLst>
            </a:custGeom>
            <a:blipFill>
              <a:blip r:embed="rId6"/>
              <a:stretch>
                <a:fillRect l="-17040" t="0" r="-1704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697844" y="331144"/>
            <a:ext cx="5571095" cy="9910994"/>
            <a:chOff x="0" y="0"/>
            <a:chExt cx="863108" cy="153547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63108" cy="1535472"/>
            </a:xfrm>
            <a:custGeom>
              <a:avLst/>
              <a:gdLst/>
              <a:ahLst/>
              <a:cxnLst/>
              <a:rect r="r" b="b" t="t" l="l"/>
              <a:pathLst>
                <a:path h="1535472" w="863108">
                  <a:moveTo>
                    <a:pt x="0" y="0"/>
                  </a:moveTo>
                  <a:lnTo>
                    <a:pt x="863108" y="0"/>
                  </a:lnTo>
                  <a:lnTo>
                    <a:pt x="863108" y="1535472"/>
                  </a:lnTo>
                  <a:lnTo>
                    <a:pt x="0" y="1535472"/>
                  </a:lnTo>
                  <a:close/>
                </a:path>
              </a:pathLst>
            </a:custGeom>
            <a:blipFill>
              <a:blip r:embed="rId3"/>
              <a:stretch>
                <a:fillRect l="-129" t="-2046" r="-1155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72" y="-335705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5300775" y="4433332"/>
            <a:ext cx="598395" cy="661209"/>
          </a:xfrm>
          <a:custGeom>
            <a:avLst/>
            <a:gdLst/>
            <a:ahLst/>
            <a:cxnLst/>
            <a:rect r="r" b="b" t="t" l="l"/>
            <a:pathLst>
              <a:path h="661209" w="598395">
                <a:moveTo>
                  <a:pt x="0" y="0"/>
                </a:moveTo>
                <a:lnTo>
                  <a:pt x="598395" y="0"/>
                </a:lnTo>
                <a:lnTo>
                  <a:pt x="598395" y="661210"/>
                </a:lnTo>
                <a:lnTo>
                  <a:pt x="0" y="66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034698" y="4349471"/>
            <a:ext cx="1130886" cy="745071"/>
            <a:chOff x="0" y="0"/>
            <a:chExt cx="1360848" cy="8965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60848" cy="896578"/>
            </a:xfrm>
            <a:custGeom>
              <a:avLst/>
              <a:gdLst/>
              <a:ahLst/>
              <a:cxnLst/>
              <a:rect r="r" b="b" t="t" l="l"/>
              <a:pathLst>
                <a:path h="896578" w="1360848">
                  <a:moveTo>
                    <a:pt x="0" y="0"/>
                  </a:moveTo>
                  <a:lnTo>
                    <a:pt x="1360848" y="0"/>
                  </a:lnTo>
                  <a:lnTo>
                    <a:pt x="1360848" y="896578"/>
                  </a:lnTo>
                  <a:lnTo>
                    <a:pt x="0" y="896578"/>
                  </a:lnTo>
                  <a:close/>
                </a:path>
              </a:pathLst>
            </a:custGeom>
            <a:blipFill>
              <a:blip r:embed="rId5"/>
              <a:stretch>
                <a:fillRect l="0" t="-88" r="0" b="-88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19129" y="5819451"/>
            <a:ext cx="801906" cy="850829"/>
          </a:xfrm>
          <a:custGeom>
            <a:avLst/>
            <a:gdLst/>
            <a:ahLst/>
            <a:cxnLst/>
            <a:rect r="r" b="b" t="t" l="l"/>
            <a:pathLst>
              <a:path h="850829" w="801906">
                <a:moveTo>
                  <a:pt x="0" y="0"/>
                </a:moveTo>
                <a:lnTo>
                  <a:pt x="801906" y="0"/>
                </a:lnTo>
                <a:lnTo>
                  <a:pt x="801906" y="850829"/>
                </a:lnTo>
                <a:lnTo>
                  <a:pt x="0" y="8508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556884" y="2994218"/>
            <a:ext cx="3086100" cy="728531"/>
            <a:chOff x="0" y="0"/>
            <a:chExt cx="812800" cy="19187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191876"/>
            </a:xfrm>
            <a:custGeom>
              <a:avLst/>
              <a:gdLst/>
              <a:ahLst/>
              <a:cxnLst/>
              <a:rect r="r" b="b" t="t" l="l"/>
              <a:pathLst>
                <a:path h="191876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91876"/>
                  </a:lnTo>
                  <a:lnTo>
                    <a:pt x="0" y="1918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812800" cy="2395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2400" y="195253"/>
            <a:ext cx="18284428" cy="10199284"/>
            <a:chOff x="0" y="0"/>
            <a:chExt cx="24379238" cy="1359904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304800" y="347653"/>
            <a:ext cx="18284428" cy="10199284"/>
            <a:chOff x="0" y="0"/>
            <a:chExt cx="24379238" cy="135990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29" r="0" b="-29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189467" y="3416916"/>
            <a:ext cx="923486" cy="1279916"/>
            <a:chOff x="0" y="0"/>
            <a:chExt cx="812800" cy="112650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1126509"/>
            </a:xfrm>
            <a:custGeom>
              <a:avLst/>
              <a:gdLst/>
              <a:ahLst/>
              <a:cxnLst/>
              <a:rect r="r" b="b" t="t" l="l"/>
              <a:pathLst>
                <a:path h="112650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126509"/>
                  </a:lnTo>
                  <a:lnTo>
                    <a:pt x="0" y="1126509"/>
                  </a:lnTo>
                  <a:close/>
                </a:path>
              </a:pathLst>
            </a:custGeom>
            <a:blipFill>
              <a:blip r:embed="rId4"/>
              <a:stretch>
                <a:fillRect l="0" t="-13133" r="0" b="-13133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692615" y="3521963"/>
            <a:ext cx="496852" cy="1174869"/>
            <a:chOff x="0" y="0"/>
            <a:chExt cx="590567" cy="139646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90567" cy="1396469"/>
            </a:xfrm>
            <a:custGeom>
              <a:avLst/>
              <a:gdLst/>
              <a:ahLst/>
              <a:cxnLst/>
              <a:rect r="r" b="b" t="t" l="l"/>
              <a:pathLst>
                <a:path h="1396469" w="590567">
                  <a:moveTo>
                    <a:pt x="0" y="0"/>
                  </a:moveTo>
                  <a:lnTo>
                    <a:pt x="590567" y="0"/>
                  </a:lnTo>
                  <a:lnTo>
                    <a:pt x="590567" y="1396469"/>
                  </a:lnTo>
                  <a:lnTo>
                    <a:pt x="0" y="1396469"/>
                  </a:lnTo>
                  <a:close/>
                </a:path>
              </a:pathLst>
            </a:custGeom>
            <a:blipFill>
              <a:blip r:embed="rId5"/>
              <a:stretch>
                <a:fillRect l="0" t="-5883" r="0" b="-5883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198588" y="3521963"/>
            <a:ext cx="496852" cy="1174869"/>
            <a:chOff x="0" y="0"/>
            <a:chExt cx="590567" cy="139646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90567" cy="1396469"/>
            </a:xfrm>
            <a:custGeom>
              <a:avLst/>
              <a:gdLst/>
              <a:ahLst/>
              <a:cxnLst/>
              <a:rect r="r" b="b" t="t" l="l"/>
              <a:pathLst>
                <a:path h="1396469" w="590567">
                  <a:moveTo>
                    <a:pt x="0" y="0"/>
                  </a:moveTo>
                  <a:lnTo>
                    <a:pt x="590567" y="0"/>
                  </a:lnTo>
                  <a:lnTo>
                    <a:pt x="590567" y="1396469"/>
                  </a:lnTo>
                  <a:lnTo>
                    <a:pt x="0" y="1396469"/>
                  </a:lnTo>
                  <a:close/>
                </a:path>
              </a:pathLst>
            </a:custGeom>
            <a:blipFill>
              <a:blip r:embed="rId5"/>
              <a:stretch>
                <a:fillRect l="0" t="-5883" r="0" b="-5883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0308542" y="3569270"/>
            <a:ext cx="3478072" cy="1279823"/>
            <a:chOff x="0" y="0"/>
            <a:chExt cx="812800" cy="29908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299085"/>
            </a:xfrm>
            <a:custGeom>
              <a:avLst/>
              <a:gdLst/>
              <a:ahLst/>
              <a:cxnLst/>
              <a:rect r="r" b="b" t="t" l="l"/>
              <a:pathLst>
                <a:path h="29908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9085"/>
                  </a:lnTo>
                  <a:lnTo>
                    <a:pt x="0" y="299085"/>
                  </a:lnTo>
                  <a:close/>
                </a:path>
              </a:pathLst>
            </a:custGeom>
            <a:blipFill>
              <a:blip r:embed="rId6"/>
              <a:stretch>
                <a:fillRect l="0" t="-7213" r="0" b="-7213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847405" y="3050768"/>
            <a:ext cx="4185464" cy="418546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202077" y="0"/>
            <a:ext cx="18284428" cy="10199284"/>
            <a:chOff x="0" y="0"/>
            <a:chExt cx="24379238" cy="1359904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7563095" y="3473057"/>
            <a:ext cx="2754083" cy="2754083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8411" r="0" b="-8411"/>
              </a:stretch>
            </a:blipFill>
            <a:ln w="85725" cap="sq">
              <a:solidFill>
                <a:srgbClr val="C28C4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DAHJXWOggkI</dc:identifier>
  <dcterms:modified xsi:type="dcterms:W3CDTF">2011-08-01T06:04:30Z</dcterms:modified>
  <cp:revision>1</cp:revision>
  <dc:title>מצגת קדימה בברכות מעודכן</dc:title>
</cp:coreProperties>
</file>